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57" r:id="rId4"/>
    <p:sldId id="258" r:id="rId5"/>
    <p:sldId id="259" r:id="rId6"/>
    <p:sldId id="260" r:id="rId7"/>
    <p:sldId id="261" r:id="rId8"/>
    <p:sldId id="264" r:id="rId9"/>
    <p:sldId id="265" r:id="rId10"/>
    <p:sldId id="266" r:id="rId11"/>
    <p:sldId id="267" r:id="rId12"/>
    <p:sldId id="268" r:id="rId13"/>
    <p:sldId id="269" r:id="rId14"/>
    <p:sldId id="276" r:id="rId15"/>
    <p:sldId id="277" r:id="rId16"/>
    <p:sldId id="280" r:id="rId17"/>
    <p:sldId id="278" r:id="rId18"/>
    <p:sldId id="279" r:id="rId19"/>
    <p:sldId id="270" r:id="rId20"/>
    <p:sldId id="281" r:id="rId21"/>
    <p:sldId id="272" r:id="rId22"/>
    <p:sldId id="273" r:id="rId23"/>
    <p:sldId id="274" r:id="rId24"/>
    <p:sldId id="275" r:id="rId25"/>
    <p:sldId id="263" r:id="rId26"/>
  </p:sldIdLst>
  <p:sldSz cx="12192000" cy="6858000"/>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diagrams/_rels/data11.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10" Type="http://schemas.openxmlformats.org/officeDocument/2006/relationships/image" Target="../media/image82.svg"/><Relationship Id="rId4" Type="http://schemas.openxmlformats.org/officeDocument/2006/relationships/image" Target="../media/image76.svg"/><Relationship Id="rId9" Type="http://schemas.openxmlformats.org/officeDocument/2006/relationships/image" Target="../media/image81.pn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9.png"/><Relationship Id="rId7" Type="http://schemas.openxmlformats.org/officeDocument/2006/relationships/image" Target="../media/image45.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10" Type="http://schemas.openxmlformats.org/officeDocument/2006/relationships/image" Target="../media/image82.svg"/><Relationship Id="rId4" Type="http://schemas.openxmlformats.org/officeDocument/2006/relationships/image" Target="../media/image76.svg"/><Relationship Id="rId9" Type="http://schemas.openxmlformats.org/officeDocument/2006/relationships/image" Target="../media/image8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9.png"/><Relationship Id="rId7" Type="http://schemas.openxmlformats.org/officeDocument/2006/relationships/image" Target="../media/image45.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9A2E7-A2AF-43CB-9913-E5FB2FBDBFDC}"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B81C7394-2D5A-4F57-8ADF-4A51F47F1790}">
      <dgm:prSet/>
      <dgm:spPr/>
      <dgm:t>
        <a:bodyPr/>
        <a:lstStyle/>
        <a:p>
          <a:r>
            <a:rPr lang="en-US"/>
            <a:t>With the recent downturn in the economy, the company must find ways to reduce costs, and to operate more efficiently. The recent reduction in staff involving the elimination of one account manager has resulted in the distribution of the former account manager’s duties to other team members.</a:t>
          </a:r>
        </a:p>
      </dgm:t>
    </dgm:pt>
    <dgm:pt modelId="{347D340A-35FB-44C2-8CAB-D85B04320B2E}" type="parTrans" cxnId="{95A7C499-EE36-4CB1-B227-B4917147A6A4}">
      <dgm:prSet/>
      <dgm:spPr/>
      <dgm:t>
        <a:bodyPr/>
        <a:lstStyle/>
        <a:p>
          <a:endParaRPr lang="en-US"/>
        </a:p>
      </dgm:t>
    </dgm:pt>
    <dgm:pt modelId="{8A8C4243-DF10-4822-A9FC-A67B0F2DAE3A}" type="sibTrans" cxnId="{95A7C499-EE36-4CB1-B227-B4917147A6A4}">
      <dgm:prSet/>
      <dgm:spPr/>
      <dgm:t>
        <a:bodyPr/>
        <a:lstStyle/>
        <a:p>
          <a:endParaRPr lang="en-US"/>
        </a:p>
      </dgm:t>
    </dgm:pt>
    <dgm:pt modelId="{4CFB0769-A855-4E7A-9C5F-46F906B9A4C7}">
      <dgm:prSet/>
      <dgm:spPr/>
      <dgm:t>
        <a:bodyPr/>
        <a:lstStyle/>
        <a:p>
          <a:r>
            <a:rPr lang="en-US"/>
            <a:t>The research team has identified the best practices and has developed several recommendations that were established on the importance of teamwork and collaboration on job; the development of skills needed; and the effectiveness of virtual groups. </a:t>
          </a:r>
        </a:p>
      </dgm:t>
    </dgm:pt>
    <dgm:pt modelId="{3018A49D-40AE-48AE-83B7-D0185F196789}" type="parTrans" cxnId="{F1CC47EA-CD3B-4D3A-BE4D-E1B8666A5DE2}">
      <dgm:prSet/>
      <dgm:spPr/>
      <dgm:t>
        <a:bodyPr/>
        <a:lstStyle/>
        <a:p>
          <a:endParaRPr lang="en-US"/>
        </a:p>
      </dgm:t>
    </dgm:pt>
    <dgm:pt modelId="{E5BA7C7B-8EC3-44BE-9627-765AC4221363}" type="sibTrans" cxnId="{F1CC47EA-CD3B-4D3A-BE4D-E1B8666A5DE2}">
      <dgm:prSet/>
      <dgm:spPr/>
      <dgm:t>
        <a:bodyPr/>
        <a:lstStyle/>
        <a:p>
          <a:endParaRPr lang="en-US"/>
        </a:p>
      </dgm:t>
    </dgm:pt>
    <dgm:pt modelId="{F66D60FB-E64F-4C2E-8004-719E51F5B8DE}" type="pres">
      <dgm:prSet presAssocID="{F6A9A2E7-A2AF-43CB-9913-E5FB2FBDBFDC}" presName="outerComposite" presStyleCnt="0">
        <dgm:presLayoutVars>
          <dgm:chMax val="5"/>
          <dgm:dir/>
          <dgm:resizeHandles val="exact"/>
        </dgm:presLayoutVars>
      </dgm:prSet>
      <dgm:spPr/>
    </dgm:pt>
    <dgm:pt modelId="{3CADF6B4-0E79-4867-8373-A712BCC8DE30}" type="pres">
      <dgm:prSet presAssocID="{F6A9A2E7-A2AF-43CB-9913-E5FB2FBDBFDC}" presName="dummyMaxCanvas" presStyleCnt="0">
        <dgm:presLayoutVars/>
      </dgm:prSet>
      <dgm:spPr/>
    </dgm:pt>
    <dgm:pt modelId="{1852C22C-3045-41B9-8F2B-7207FBB7D67F}" type="pres">
      <dgm:prSet presAssocID="{F6A9A2E7-A2AF-43CB-9913-E5FB2FBDBFDC}" presName="TwoNodes_1" presStyleLbl="node1" presStyleIdx="0" presStyleCnt="2">
        <dgm:presLayoutVars>
          <dgm:bulletEnabled val="1"/>
        </dgm:presLayoutVars>
      </dgm:prSet>
      <dgm:spPr/>
    </dgm:pt>
    <dgm:pt modelId="{25802D0D-E611-4A35-BEBF-A856D3D77A1D}" type="pres">
      <dgm:prSet presAssocID="{F6A9A2E7-A2AF-43CB-9913-E5FB2FBDBFDC}" presName="TwoNodes_2" presStyleLbl="node1" presStyleIdx="1" presStyleCnt="2">
        <dgm:presLayoutVars>
          <dgm:bulletEnabled val="1"/>
        </dgm:presLayoutVars>
      </dgm:prSet>
      <dgm:spPr/>
    </dgm:pt>
    <dgm:pt modelId="{9FECD411-E10C-4F36-A17B-75CCC320ABC9}" type="pres">
      <dgm:prSet presAssocID="{F6A9A2E7-A2AF-43CB-9913-E5FB2FBDBFDC}" presName="TwoConn_1-2" presStyleLbl="fgAccFollowNode1" presStyleIdx="0" presStyleCnt="1">
        <dgm:presLayoutVars>
          <dgm:bulletEnabled val="1"/>
        </dgm:presLayoutVars>
      </dgm:prSet>
      <dgm:spPr/>
    </dgm:pt>
    <dgm:pt modelId="{8CD55EB7-0390-432D-9182-F3E9A27C89D4}" type="pres">
      <dgm:prSet presAssocID="{F6A9A2E7-A2AF-43CB-9913-E5FB2FBDBFDC}" presName="TwoNodes_1_text" presStyleLbl="node1" presStyleIdx="1" presStyleCnt="2">
        <dgm:presLayoutVars>
          <dgm:bulletEnabled val="1"/>
        </dgm:presLayoutVars>
      </dgm:prSet>
      <dgm:spPr/>
    </dgm:pt>
    <dgm:pt modelId="{4AEDB33E-0D0C-4427-8847-9F131DB68BC0}" type="pres">
      <dgm:prSet presAssocID="{F6A9A2E7-A2AF-43CB-9913-E5FB2FBDBFDC}" presName="TwoNodes_2_text" presStyleLbl="node1" presStyleIdx="1" presStyleCnt="2">
        <dgm:presLayoutVars>
          <dgm:bulletEnabled val="1"/>
        </dgm:presLayoutVars>
      </dgm:prSet>
      <dgm:spPr/>
    </dgm:pt>
  </dgm:ptLst>
  <dgm:cxnLst>
    <dgm:cxn modelId="{550BBA02-F1FC-4E4E-AAB2-6933C3A04C7F}" type="presOf" srcId="{F6A9A2E7-A2AF-43CB-9913-E5FB2FBDBFDC}" destId="{F66D60FB-E64F-4C2E-8004-719E51F5B8DE}" srcOrd="0" destOrd="0" presId="urn:microsoft.com/office/officeart/2005/8/layout/vProcess5"/>
    <dgm:cxn modelId="{8D766510-DFB5-4CC1-8DCD-F3BC7C673AD6}" type="presOf" srcId="{8A8C4243-DF10-4822-A9FC-A67B0F2DAE3A}" destId="{9FECD411-E10C-4F36-A17B-75CCC320ABC9}" srcOrd="0" destOrd="0" presId="urn:microsoft.com/office/officeart/2005/8/layout/vProcess5"/>
    <dgm:cxn modelId="{95A7C499-EE36-4CB1-B227-B4917147A6A4}" srcId="{F6A9A2E7-A2AF-43CB-9913-E5FB2FBDBFDC}" destId="{B81C7394-2D5A-4F57-8ADF-4A51F47F1790}" srcOrd="0" destOrd="0" parTransId="{347D340A-35FB-44C2-8CAB-D85B04320B2E}" sibTransId="{8A8C4243-DF10-4822-A9FC-A67B0F2DAE3A}"/>
    <dgm:cxn modelId="{B21788DF-7554-4CD2-9A2C-9102A504436A}" type="presOf" srcId="{4CFB0769-A855-4E7A-9C5F-46F906B9A4C7}" destId="{25802D0D-E611-4A35-BEBF-A856D3D77A1D}" srcOrd="0" destOrd="0" presId="urn:microsoft.com/office/officeart/2005/8/layout/vProcess5"/>
    <dgm:cxn modelId="{CA691EE0-7BE5-4BF4-8122-05C827EC90FC}" type="presOf" srcId="{B81C7394-2D5A-4F57-8ADF-4A51F47F1790}" destId="{1852C22C-3045-41B9-8F2B-7207FBB7D67F}" srcOrd="0" destOrd="0" presId="urn:microsoft.com/office/officeart/2005/8/layout/vProcess5"/>
    <dgm:cxn modelId="{762A8DE5-5B45-4CB6-BE49-C0DE7C97DDA1}" type="presOf" srcId="{4CFB0769-A855-4E7A-9C5F-46F906B9A4C7}" destId="{4AEDB33E-0D0C-4427-8847-9F131DB68BC0}" srcOrd="1" destOrd="0" presId="urn:microsoft.com/office/officeart/2005/8/layout/vProcess5"/>
    <dgm:cxn modelId="{E2B9C4E9-CC56-4B86-80CF-8607207A52FB}" type="presOf" srcId="{B81C7394-2D5A-4F57-8ADF-4A51F47F1790}" destId="{8CD55EB7-0390-432D-9182-F3E9A27C89D4}" srcOrd="1" destOrd="0" presId="urn:microsoft.com/office/officeart/2005/8/layout/vProcess5"/>
    <dgm:cxn modelId="{F1CC47EA-CD3B-4D3A-BE4D-E1B8666A5DE2}" srcId="{F6A9A2E7-A2AF-43CB-9913-E5FB2FBDBFDC}" destId="{4CFB0769-A855-4E7A-9C5F-46F906B9A4C7}" srcOrd="1" destOrd="0" parTransId="{3018A49D-40AE-48AE-83B7-D0185F196789}" sibTransId="{E5BA7C7B-8EC3-44BE-9627-765AC4221363}"/>
    <dgm:cxn modelId="{09357BD9-4552-476E-9461-CCDD52CC9EC5}" type="presParOf" srcId="{F66D60FB-E64F-4C2E-8004-719E51F5B8DE}" destId="{3CADF6B4-0E79-4867-8373-A712BCC8DE30}" srcOrd="0" destOrd="0" presId="urn:microsoft.com/office/officeart/2005/8/layout/vProcess5"/>
    <dgm:cxn modelId="{29E5842B-6E44-4657-A8D1-A0D512145868}" type="presParOf" srcId="{F66D60FB-E64F-4C2E-8004-719E51F5B8DE}" destId="{1852C22C-3045-41B9-8F2B-7207FBB7D67F}" srcOrd="1" destOrd="0" presId="urn:microsoft.com/office/officeart/2005/8/layout/vProcess5"/>
    <dgm:cxn modelId="{5BFB9BF6-CE2A-4B0A-8E83-E2A7507F8E07}" type="presParOf" srcId="{F66D60FB-E64F-4C2E-8004-719E51F5B8DE}" destId="{25802D0D-E611-4A35-BEBF-A856D3D77A1D}" srcOrd="2" destOrd="0" presId="urn:microsoft.com/office/officeart/2005/8/layout/vProcess5"/>
    <dgm:cxn modelId="{29C45345-5DEF-4B9C-8240-1CE148716540}" type="presParOf" srcId="{F66D60FB-E64F-4C2E-8004-719E51F5B8DE}" destId="{9FECD411-E10C-4F36-A17B-75CCC320ABC9}" srcOrd="3" destOrd="0" presId="urn:microsoft.com/office/officeart/2005/8/layout/vProcess5"/>
    <dgm:cxn modelId="{310E618A-CD55-4708-AB36-14A024841A57}" type="presParOf" srcId="{F66D60FB-E64F-4C2E-8004-719E51F5B8DE}" destId="{8CD55EB7-0390-432D-9182-F3E9A27C89D4}" srcOrd="4" destOrd="0" presId="urn:microsoft.com/office/officeart/2005/8/layout/vProcess5"/>
    <dgm:cxn modelId="{65A1E231-BE56-4FF2-88CA-C11D91EC51D0}" type="presParOf" srcId="{F66D60FB-E64F-4C2E-8004-719E51F5B8DE}" destId="{4AEDB33E-0D0C-4427-8847-9F131DB68BC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3BBF4F-C4C1-4003-85A3-5B0E4FE5C8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078DB7-6B1F-40D4-ADA5-7C4FCF475F09}">
      <dgm:prSet/>
      <dgm:spPr/>
      <dgm:t>
        <a:bodyPr/>
        <a:lstStyle/>
        <a:p>
          <a:r>
            <a:rPr lang="en-US" b="1"/>
            <a:t>Networked teams </a:t>
          </a:r>
          <a:endParaRPr lang="en-US"/>
        </a:p>
      </dgm:t>
    </dgm:pt>
    <dgm:pt modelId="{9DCE0FAA-DCE1-412C-92AF-F460FFAD65CB}" type="parTrans" cxnId="{63FDD690-AD61-487F-B1AE-C9D711160ECC}">
      <dgm:prSet/>
      <dgm:spPr/>
      <dgm:t>
        <a:bodyPr/>
        <a:lstStyle/>
        <a:p>
          <a:endParaRPr lang="en-US"/>
        </a:p>
      </dgm:t>
    </dgm:pt>
    <dgm:pt modelId="{7E549B50-5A02-4CD7-A74F-EE2DD792AAAD}" type="sibTrans" cxnId="{63FDD690-AD61-487F-B1AE-C9D711160ECC}">
      <dgm:prSet/>
      <dgm:spPr/>
      <dgm:t>
        <a:bodyPr/>
        <a:lstStyle/>
        <a:p>
          <a:endParaRPr lang="en-US"/>
        </a:p>
      </dgm:t>
    </dgm:pt>
    <dgm:pt modelId="{4219249B-8F0B-4164-AED6-ED9FC8F4FA25}">
      <dgm:prSet/>
      <dgm:spPr/>
      <dgm:t>
        <a:bodyPr/>
        <a:lstStyle/>
        <a:p>
          <a:r>
            <a:rPr lang="en-US" b="1"/>
            <a:t>Parallel teams</a:t>
          </a:r>
          <a:endParaRPr lang="en-US"/>
        </a:p>
      </dgm:t>
    </dgm:pt>
    <dgm:pt modelId="{AB121CDE-0CCA-4D26-8DEB-0095CC7F6DE4}" type="parTrans" cxnId="{6E3F7F68-FC0A-419E-B138-991653D0D8F1}">
      <dgm:prSet/>
      <dgm:spPr/>
      <dgm:t>
        <a:bodyPr/>
        <a:lstStyle/>
        <a:p>
          <a:endParaRPr lang="en-US"/>
        </a:p>
      </dgm:t>
    </dgm:pt>
    <dgm:pt modelId="{9FB61D25-9B9C-440D-9DC0-535E1CCB1DF1}" type="sibTrans" cxnId="{6E3F7F68-FC0A-419E-B138-991653D0D8F1}">
      <dgm:prSet/>
      <dgm:spPr/>
      <dgm:t>
        <a:bodyPr/>
        <a:lstStyle/>
        <a:p>
          <a:endParaRPr lang="en-US"/>
        </a:p>
      </dgm:t>
    </dgm:pt>
    <dgm:pt modelId="{DAA0ED62-DBFF-4732-A9BB-5EFF4E8FF527}">
      <dgm:prSet/>
      <dgm:spPr/>
      <dgm:t>
        <a:bodyPr/>
        <a:lstStyle/>
        <a:p>
          <a:r>
            <a:rPr lang="en-US" b="1"/>
            <a:t>Project development teams </a:t>
          </a:r>
          <a:endParaRPr lang="en-US"/>
        </a:p>
      </dgm:t>
    </dgm:pt>
    <dgm:pt modelId="{362A83A8-6C99-4007-935E-CF663A587D1D}" type="parTrans" cxnId="{004FB230-3EAC-4F37-9F8F-21FAB4EC24D5}">
      <dgm:prSet/>
      <dgm:spPr/>
      <dgm:t>
        <a:bodyPr/>
        <a:lstStyle/>
        <a:p>
          <a:endParaRPr lang="en-US"/>
        </a:p>
      </dgm:t>
    </dgm:pt>
    <dgm:pt modelId="{799E073A-1A22-4645-B609-78ABC6C16C11}" type="sibTrans" cxnId="{004FB230-3EAC-4F37-9F8F-21FAB4EC24D5}">
      <dgm:prSet/>
      <dgm:spPr/>
      <dgm:t>
        <a:bodyPr/>
        <a:lstStyle/>
        <a:p>
          <a:endParaRPr lang="en-US"/>
        </a:p>
      </dgm:t>
    </dgm:pt>
    <dgm:pt modelId="{C16EF043-7B92-44D8-81A8-24DA06E6EB55}">
      <dgm:prSet/>
      <dgm:spPr/>
      <dgm:t>
        <a:bodyPr/>
        <a:lstStyle/>
        <a:p>
          <a:r>
            <a:rPr lang="en-US" b="1"/>
            <a:t>Functional teams </a:t>
          </a:r>
          <a:endParaRPr lang="en-US"/>
        </a:p>
      </dgm:t>
    </dgm:pt>
    <dgm:pt modelId="{FDD5F56D-28B2-4A9A-8FE7-C3C9EC9A3C53}" type="parTrans" cxnId="{F06B4029-AEB0-4189-9369-F4718A29DEA2}">
      <dgm:prSet/>
      <dgm:spPr/>
      <dgm:t>
        <a:bodyPr/>
        <a:lstStyle/>
        <a:p>
          <a:endParaRPr lang="en-US"/>
        </a:p>
      </dgm:t>
    </dgm:pt>
    <dgm:pt modelId="{309E0F1B-68CE-44CA-9F34-DB7082C67D5E}" type="sibTrans" cxnId="{F06B4029-AEB0-4189-9369-F4718A29DEA2}">
      <dgm:prSet/>
      <dgm:spPr/>
      <dgm:t>
        <a:bodyPr/>
        <a:lstStyle/>
        <a:p>
          <a:endParaRPr lang="en-US"/>
        </a:p>
      </dgm:t>
    </dgm:pt>
    <dgm:pt modelId="{A87FE264-0F11-400A-8632-67D7DDFC87D9}">
      <dgm:prSet/>
      <dgm:spPr/>
      <dgm:t>
        <a:bodyPr/>
        <a:lstStyle/>
        <a:p>
          <a:r>
            <a:rPr lang="en-US" b="1"/>
            <a:t>Service teams work </a:t>
          </a:r>
          <a:endParaRPr lang="en-US"/>
        </a:p>
      </dgm:t>
    </dgm:pt>
    <dgm:pt modelId="{93BD795C-65D6-4CC2-8369-B071C2092B96}" type="parTrans" cxnId="{6D805688-1C2B-4605-BA0D-9DD7A45A2DBA}">
      <dgm:prSet/>
      <dgm:spPr/>
      <dgm:t>
        <a:bodyPr/>
        <a:lstStyle/>
        <a:p>
          <a:endParaRPr lang="en-US"/>
        </a:p>
      </dgm:t>
    </dgm:pt>
    <dgm:pt modelId="{95242790-D500-41FA-9F4D-B9E7591F5408}" type="sibTrans" cxnId="{6D805688-1C2B-4605-BA0D-9DD7A45A2DBA}">
      <dgm:prSet/>
      <dgm:spPr/>
      <dgm:t>
        <a:bodyPr/>
        <a:lstStyle/>
        <a:p>
          <a:endParaRPr lang="en-US"/>
        </a:p>
      </dgm:t>
    </dgm:pt>
    <dgm:pt modelId="{61B2B0B2-19CB-4388-8100-0E6C8D404E8D}">
      <dgm:prSet/>
      <dgm:spPr/>
      <dgm:t>
        <a:bodyPr/>
        <a:lstStyle/>
        <a:p>
          <a:r>
            <a:rPr lang="en-US" b="1"/>
            <a:t>Information systems </a:t>
          </a:r>
          <a:endParaRPr lang="en-US"/>
        </a:p>
      </dgm:t>
    </dgm:pt>
    <dgm:pt modelId="{2F36DD19-0336-4B3C-9179-FDAD6129A3DF}" type="parTrans" cxnId="{E5DB55AF-362E-4B20-AEBA-B02F5C11EED4}">
      <dgm:prSet/>
      <dgm:spPr/>
      <dgm:t>
        <a:bodyPr/>
        <a:lstStyle/>
        <a:p>
          <a:endParaRPr lang="en-US"/>
        </a:p>
      </dgm:t>
    </dgm:pt>
    <dgm:pt modelId="{51E148CD-2F56-4BDC-9E53-E64795AAA184}" type="sibTrans" cxnId="{E5DB55AF-362E-4B20-AEBA-B02F5C11EED4}">
      <dgm:prSet/>
      <dgm:spPr/>
      <dgm:t>
        <a:bodyPr/>
        <a:lstStyle/>
        <a:p>
          <a:endParaRPr lang="en-US"/>
        </a:p>
      </dgm:t>
    </dgm:pt>
    <dgm:pt modelId="{6916377D-E299-49BF-B53B-2DC9E2A23CEF}" type="pres">
      <dgm:prSet presAssocID="{8B3BBF4F-C4C1-4003-85A3-5B0E4FE5C863}" presName="root" presStyleCnt="0">
        <dgm:presLayoutVars>
          <dgm:dir/>
          <dgm:resizeHandles val="exact"/>
        </dgm:presLayoutVars>
      </dgm:prSet>
      <dgm:spPr/>
    </dgm:pt>
    <dgm:pt modelId="{7B067227-89D4-45F7-8E2F-3D05F2E3CBF4}" type="pres">
      <dgm:prSet presAssocID="{B5078DB7-6B1F-40D4-ADA5-7C4FCF475F09}" presName="compNode" presStyleCnt="0"/>
      <dgm:spPr/>
    </dgm:pt>
    <dgm:pt modelId="{B162B9F4-9ABD-4DA5-AF2E-4D61D01756C7}" type="pres">
      <dgm:prSet presAssocID="{B5078DB7-6B1F-40D4-ADA5-7C4FCF475F09}" presName="bgRect" presStyleLbl="bgShp" presStyleIdx="0" presStyleCnt="6"/>
      <dgm:spPr/>
    </dgm:pt>
    <dgm:pt modelId="{EFBE760E-9D2B-45EE-BF0F-660EAB7A9FCF}" type="pres">
      <dgm:prSet presAssocID="{B5078DB7-6B1F-40D4-ADA5-7C4FCF475F0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1FCE448-6D87-4DD3-8FE2-373869065B01}" type="pres">
      <dgm:prSet presAssocID="{B5078DB7-6B1F-40D4-ADA5-7C4FCF475F09}" presName="spaceRect" presStyleCnt="0"/>
      <dgm:spPr/>
    </dgm:pt>
    <dgm:pt modelId="{300BD4AB-9C1F-4666-B3E5-CAAAE93440FB}" type="pres">
      <dgm:prSet presAssocID="{B5078DB7-6B1F-40D4-ADA5-7C4FCF475F09}" presName="parTx" presStyleLbl="revTx" presStyleIdx="0" presStyleCnt="6">
        <dgm:presLayoutVars>
          <dgm:chMax val="0"/>
          <dgm:chPref val="0"/>
        </dgm:presLayoutVars>
      </dgm:prSet>
      <dgm:spPr/>
    </dgm:pt>
    <dgm:pt modelId="{7AA01EF3-3A1D-4DAC-AD55-DD39D7AA9F43}" type="pres">
      <dgm:prSet presAssocID="{7E549B50-5A02-4CD7-A74F-EE2DD792AAAD}" presName="sibTrans" presStyleCnt="0"/>
      <dgm:spPr/>
    </dgm:pt>
    <dgm:pt modelId="{F7B53D75-5268-41D0-B0A1-A027C844C9DA}" type="pres">
      <dgm:prSet presAssocID="{4219249B-8F0B-4164-AED6-ED9FC8F4FA25}" presName="compNode" presStyleCnt="0"/>
      <dgm:spPr/>
    </dgm:pt>
    <dgm:pt modelId="{648DB45F-307B-41AA-9A3F-9DC048776E08}" type="pres">
      <dgm:prSet presAssocID="{4219249B-8F0B-4164-AED6-ED9FC8F4FA25}" presName="bgRect" presStyleLbl="bgShp" presStyleIdx="1" presStyleCnt="6"/>
      <dgm:spPr/>
    </dgm:pt>
    <dgm:pt modelId="{BE3E1D67-CA25-4C52-88E0-78F6FFADFF58}" type="pres">
      <dgm:prSet presAssocID="{4219249B-8F0B-4164-AED6-ED9FC8F4FA2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5F1566A5-54BA-4B02-B88B-A8FDD2691B7D}" type="pres">
      <dgm:prSet presAssocID="{4219249B-8F0B-4164-AED6-ED9FC8F4FA25}" presName="spaceRect" presStyleCnt="0"/>
      <dgm:spPr/>
    </dgm:pt>
    <dgm:pt modelId="{2BADC2DE-7DF0-463C-B821-70B782DDCA5E}" type="pres">
      <dgm:prSet presAssocID="{4219249B-8F0B-4164-AED6-ED9FC8F4FA25}" presName="parTx" presStyleLbl="revTx" presStyleIdx="1" presStyleCnt="6">
        <dgm:presLayoutVars>
          <dgm:chMax val="0"/>
          <dgm:chPref val="0"/>
        </dgm:presLayoutVars>
      </dgm:prSet>
      <dgm:spPr/>
    </dgm:pt>
    <dgm:pt modelId="{B947F1DD-6C84-4085-935F-AA14DE3DF042}" type="pres">
      <dgm:prSet presAssocID="{9FB61D25-9B9C-440D-9DC0-535E1CCB1DF1}" presName="sibTrans" presStyleCnt="0"/>
      <dgm:spPr/>
    </dgm:pt>
    <dgm:pt modelId="{D79D5C28-3EBB-4367-9162-C8D897F2B847}" type="pres">
      <dgm:prSet presAssocID="{DAA0ED62-DBFF-4732-A9BB-5EFF4E8FF527}" presName="compNode" presStyleCnt="0"/>
      <dgm:spPr/>
    </dgm:pt>
    <dgm:pt modelId="{63A3CCC7-70B1-470D-82FD-E39EECC0618A}" type="pres">
      <dgm:prSet presAssocID="{DAA0ED62-DBFF-4732-A9BB-5EFF4E8FF527}" presName="bgRect" presStyleLbl="bgShp" presStyleIdx="2" presStyleCnt="6"/>
      <dgm:spPr/>
    </dgm:pt>
    <dgm:pt modelId="{1DCD2D79-F551-4DA9-A092-BCAA30B72865}" type="pres">
      <dgm:prSet presAssocID="{DAA0ED62-DBFF-4732-A9BB-5EFF4E8FF52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6D19BD4B-C8C7-416B-A62C-5D0FA28F5E38}" type="pres">
      <dgm:prSet presAssocID="{DAA0ED62-DBFF-4732-A9BB-5EFF4E8FF527}" presName="spaceRect" presStyleCnt="0"/>
      <dgm:spPr/>
    </dgm:pt>
    <dgm:pt modelId="{980F1039-1A3B-405C-B9AC-E5963407DD48}" type="pres">
      <dgm:prSet presAssocID="{DAA0ED62-DBFF-4732-A9BB-5EFF4E8FF527}" presName="parTx" presStyleLbl="revTx" presStyleIdx="2" presStyleCnt="6">
        <dgm:presLayoutVars>
          <dgm:chMax val="0"/>
          <dgm:chPref val="0"/>
        </dgm:presLayoutVars>
      </dgm:prSet>
      <dgm:spPr/>
    </dgm:pt>
    <dgm:pt modelId="{FCDD9284-4514-499F-8DC0-AC170BDE381C}" type="pres">
      <dgm:prSet presAssocID="{799E073A-1A22-4645-B609-78ABC6C16C11}" presName="sibTrans" presStyleCnt="0"/>
      <dgm:spPr/>
    </dgm:pt>
    <dgm:pt modelId="{0E6D04E6-8C23-499C-BF9A-BE46E83486A2}" type="pres">
      <dgm:prSet presAssocID="{C16EF043-7B92-44D8-81A8-24DA06E6EB55}" presName="compNode" presStyleCnt="0"/>
      <dgm:spPr/>
    </dgm:pt>
    <dgm:pt modelId="{4DF9FE7F-6B3E-480D-83BE-49566814A1D9}" type="pres">
      <dgm:prSet presAssocID="{C16EF043-7B92-44D8-81A8-24DA06E6EB55}" presName="bgRect" presStyleLbl="bgShp" presStyleIdx="3" presStyleCnt="6"/>
      <dgm:spPr/>
    </dgm:pt>
    <dgm:pt modelId="{4C8556FF-AC12-46D6-A84C-384ABF88D821}" type="pres">
      <dgm:prSet presAssocID="{C16EF043-7B92-44D8-81A8-24DA06E6EB5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m"/>
        </a:ext>
      </dgm:extLst>
    </dgm:pt>
    <dgm:pt modelId="{EE4BA669-FDE6-40CB-B5E9-7BFEB972EFDF}" type="pres">
      <dgm:prSet presAssocID="{C16EF043-7B92-44D8-81A8-24DA06E6EB55}" presName="spaceRect" presStyleCnt="0"/>
      <dgm:spPr/>
    </dgm:pt>
    <dgm:pt modelId="{82BC1B14-4F12-4BC8-B8C9-21C0EB790117}" type="pres">
      <dgm:prSet presAssocID="{C16EF043-7B92-44D8-81A8-24DA06E6EB55}" presName="parTx" presStyleLbl="revTx" presStyleIdx="3" presStyleCnt="6">
        <dgm:presLayoutVars>
          <dgm:chMax val="0"/>
          <dgm:chPref val="0"/>
        </dgm:presLayoutVars>
      </dgm:prSet>
      <dgm:spPr/>
    </dgm:pt>
    <dgm:pt modelId="{722A2206-4256-49B1-B3F6-CBCC7582CAC4}" type="pres">
      <dgm:prSet presAssocID="{309E0F1B-68CE-44CA-9F34-DB7082C67D5E}" presName="sibTrans" presStyleCnt="0"/>
      <dgm:spPr/>
    </dgm:pt>
    <dgm:pt modelId="{1E6D7221-DC50-41FF-8BD6-CA939AEE8DC6}" type="pres">
      <dgm:prSet presAssocID="{A87FE264-0F11-400A-8632-67D7DDFC87D9}" presName="compNode" presStyleCnt="0"/>
      <dgm:spPr/>
    </dgm:pt>
    <dgm:pt modelId="{0767BFF5-ACC5-4C2F-87C5-48CF82B3440A}" type="pres">
      <dgm:prSet presAssocID="{A87FE264-0F11-400A-8632-67D7DDFC87D9}" presName="bgRect" presStyleLbl="bgShp" presStyleIdx="4" presStyleCnt="6"/>
      <dgm:spPr/>
    </dgm:pt>
    <dgm:pt modelId="{487423D1-DBCD-4985-9665-9A841D00E3AC}" type="pres">
      <dgm:prSet presAssocID="{A87FE264-0F11-400A-8632-67D7DDFC87D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a:ext>
      </dgm:extLst>
    </dgm:pt>
    <dgm:pt modelId="{E8E4760E-A5F5-4C19-A5E9-A6C6D6697BB8}" type="pres">
      <dgm:prSet presAssocID="{A87FE264-0F11-400A-8632-67D7DDFC87D9}" presName="spaceRect" presStyleCnt="0"/>
      <dgm:spPr/>
    </dgm:pt>
    <dgm:pt modelId="{BB50863F-EBDB-4B3F-A1D5-5FE97769206E}" type="pres">
      <dgm:prSet presAssocID="{A87FE264-0F11-400A-8632-67D7DDFC87D9}" presName="parTx" presStyleLbl="revTx" presStyleIdx="4" presStyleCnt="6">
        <dgm:presLayoutVars>
          <dgm:chMax val="0"/>
          <dgm:chPref val="0"/>
        </dgm:presLayoutVars>
      </dgm:prSet>
      <dgm:spPr/>
    </dgm:pt>
    <dgm:pt modelId="{956B5506-614C-4CD1-8A8B-775BDC1FB9D9}" type="pres">
      <dgm:prSet presAssocID="{95242790-D500-41FA-9F4D-B9E7591F5408}" presName="sibTrans" presStyleCnt="0"/>
      <dgm:spPr/>
    </dgm:pt>
    <dgm:pt modelId="{2B08CD95-731D-416D-BF33-79584315BDC8}" type="pres">
      <dgm:prSet presAssocID="{61B2B0B2-19CB-4388-8100-0E6C8D404E8D}" presName="compNode" presStyleCnt="0"/>
      <dgm:spPr/>
    </dgm:pt>
    <dgm:pt modelId="{8DF0E538-D2BC-43D6-8674-27AB65FB8124}" type="pres">
      <dgm:prSet presAssocID="{61B2B0B2-19CB-4388-8100-0E6C8D404E8D}" presName="bgRect" presStyleLbl="bgShp" presStyleIdx="5" presStyleCnt="6"/>
      <dgm:spPr/>
    </dgm:pt>
    <dgm:pt modelId="{09B3018A-68B1-4B34-82F3-22E564E61B64}" type="pres">
      <dgm:prSet presAssocID="{61B2B0B2-19CB-4388-8100-0E6C8D404E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D00F2F24-E454-45A2-B84D-E09C1ABD0629}" type="pres">
      <dgm:prSet presAssocID="{61B2B0B2-19CB-4388-8100-0E6C8D404E8D}" presName="spaceRect" presStyleCnt="0"/>
      <dgm:spPr/>
    </dgm:pt>
    <dgm:pt modelId="{D2652FF8-09C6-4483-9229-6034D4E8A0C5}" type="pres">
      <dgm:prSet presAssocID="{61B2B0B2-19CB-4388-8100-0E6C8D404E8D}" presName="parTx" presStyleLbl="revTx" presStyleIdx="5" presStyleCnt="6">
        <dgm:presLayoutVars>
          <dgm:chMax val="0"/>
          <dgm:chPref val="0"/>
        </dgm:presLayoutVars>
      </dgm:prSet>
      <dgm:spPr/>
    </dgm:pt>
  </dgm:ptLst>
  <dgm:cxnLst>
    <dgm:cxn modelId="{90667E1B-9511-4020-A82D-7EFD63842B47}" type="presOf" srcId="{B5078DB7-6B1F-40D4-ADA5-7C4FCF475F09}" destId="{300BD4AB-9C1F-4666-B3E5-CAAAE93440FB}" srcOrd="0" destOrd="0" presId="urn:microsoft.com/office/officeart/2018/2/layout/IconVerticalSolidList"/>
    <dgm:cxn modelId="{F06B4029-AEB0-4189-9369-F4718A29DEA2}" srcId="{8B3BBF4F-C4C1-4003-85A3-5B0E4FE5C863}" destId="{C16EF043-7B92-44D8-81A8-24DA06E6EB55}" srcOrd="3" destOrd="0" parTransId="{FDD5F56D-28B2-4A9A-8FE7-C3C9EC9A3C53}" sibTransId="{309E0F1B-68CE-44CA-9F34-DB7082C67D5E}"/>
    <dgm:cxn modelId="{004FB230-3EAC-4F37-9F8F-21FAB4EC24D5}" srcId="{8B3BBF4F-C4C1-4003-85A3-5B0E4FE5C863}" destId="{DAA0ED62-DBFF-4732-A9BB-5EFF4E8FF527}" srcOrd="2" destOrd="0" parTransId="{362A83A8-6C99-4007-935E-CF663A587D1D}" sibTransId="{799E073A-1A22-4645-B609-78ABC6C16C11}"/>
    <dgm:cxn modelId="{87483A37-F451-4B9F-AF27-936368957650}" type="presOf" srcId="{4219249B-8F0B-4164-AED6-ED9FC8F4FA25}" destId="{2BADC2DE-7DF0-463C-B821-70B782DDCA5E}" srcOrd="0" destOrd="0" presId="urn:microsoft.com/office/officeart/2018/2/layout/IconVerticalSolidList"/>
    <dgm:cxn modelId="{C4935465-929E-4211-9D89-186D683B717F}" type="presOf" srcId="{61B2B0B2-19CB-4388-8100-0E6C8D404E8D}" destId="{D2652FF8-09C6-4483-9229-6034D4E8A0C5}" srcOrd="0" destOrd="0" presId="urn:microsoft.com/office/officeart/2018/2/layout/IconVerticalSolidList"/>
    <dgm:cxn modelId="{6E3F7F68-FC0A-419E-B138-991653D0D8F1}" srcId="{8B3BBF4F-C4C1-4003-85A3-5B0E4FE5C863}" destId="{4219249B-8F0B-4164-AED6-ED9FC8F4FA25}" srcOrd="1" destOrd="0" parTransId="{AB121CDE-0CCA-4D26-8DEB-0095CC7F6DE4}" sibTransId="{9FB61D25-9B9C-440D-9DC0-535E1CCB1DF1}"/>
    <dgm:cxn modelId="{E193D24B-3305-4636-A2BE-2F30C925BB8E}" type="presOf" srcId="{8B3BBF4F-C4C1-4003-85A3-5B0E4FE5C863}" destId="{6916377D-E299-49BF-B53B-2DC9E2A23CEF}" srcOrd="0" destOrd="0" presId="urn:microsoft.com/office/officeart/2018/2/layout/IconVerticalSolidList"/>
    <dgm:cxn modelId="{8FFB324D-5A50-46CF-9E6E-F752FAB427B0}" type="presOf" srcId="{C16EF043-7B92-44D8-81A8-24DA06E6EB55}" destId="{82BC1B14-4F12-4BC8-B8C9-21C0EB790117}" srcOrd="0" destOrd="0" presId="urn:microsoft.com/office/officeart/2018/2/layout/IconVerticalSolidList"/>
    <dgm:cxn modelId="{2E868D82-8645-4481-9299-56501C504EDF}" type="presOf" srcId="{DAA0ED62-DBFF-4732-A9BB-5EFF4E8FF527}" destId="{980F1039-1A3B-405C-B9AC-E5963407DD48}" srcOrd="0" destOrd="0" presId="urn:microsoft.com/office/officeart/2018/2/layout/IconVerticalSolidList"/>
    <dgm:cxn modelId="{6D805688-1C2B-4605-BA0D-9DD7A45A2DBA}" srcId="{8B3BBF4F-C4C1-4003-85A3-5B0E4FE5C863}" destId="{A87FE264-0F11-400A-8632-67D7DDFC87D9}" srcOrd="4" destOrd="0" parTransId="{93BD795C-65D6-4CC2-8369-B071C2092B96}" sibTransId="{95242790-D500-41FA-9F4D-B9E7591F5408}"/>
    <dgm:cxn modelId="{63FDD690-AD61-487F-B1AE-C9D711160ECC}" srcId="{8B3BBF4F-C4C1-4003-85A3-5B0E4FE5C863}" destId="{B5078DB7-6B1F-40D4-ADA5-7C4FCF475F09}" srcOrd="0" destOrd="0" parTransId="{9DCE0FAA-DCE1-412C-92AF-F460FFAD65CB}" sibTransId="{7E549B50-5A02-4CD7-A74F-EE2DD792AAAD}"/>
    <dgm:cxn modelId="{E5DB55AF-362E-4B20-AEBA-B02F5C11EED4}" srcId="{8B3BBF4F-C4C1-4003-85A3-5B0E4FE5C863}" destId="{61B2B0B2-19CB-4388-8100-0E6C8D404E8D}" srcOrd="5" destOrd="0" parTransId="{2F36DD19-0336-4B3C-9179-FDAD6129A3DF}" sibTransId="{51E148CD-2F56-4BDC-9E53-E64795AAA184}"/>
    <dgm:cxn modelId="{5C0747C8-BC04-4EE9-A588-7DCC3E1DC559}" type="presOf" srcId="{A87FE264-0F11-400A-8632-67D7DDFC87D9}" destId="{BB50863F-EBDB-4B3F-A1D5-5FE97769206E}" srcOrd="0" destOrd="0" presId="urn:microsoft.com/office/officeart/2018/2/layout/IconVerticalSolidList"/>
    <dgm:cxn modelId="{D8B5422B-C534-4609-BB7A-BCBCE63F3920}" type="presParOf" srcId="{6916377D-E299-49BF-B53B-2DC9E2A23CEF}" destId="{7B067227-89D4-45F7-8E2F-3D05F2E3CBF4}" srcOrd="0" destOrd="0" presId="urn:microsoft.com/office/officeart/2018/2/layout/IconVerticalSolidList"/>
    <dgm:cxn modelId="{BB68D603-2FC2-46F5-8F5C-FBD937C9E714}" type="presParOf" srcId="{7B067227-89D4-45F7-8E2F-3D05F2E3CBF4}" destId="{B162B9F4-9ABD-4DA5-AF2E-4D61D01756C7}" srcOrd="0" destOrd="0" presId="urn:microsoft.com/office/officeart/2018/2/layout/IconVerticalSolidList"/>
    <dgm:cxn modelId="{18234F77-08C6-4EC1-9599-21029FC6D340}" type="presParOf" srcId="{7B067227-89D4-45F7-8E2F-3D05F2E3CBF4}" destId="{EFBE760E-9D2B-45EE-BF0F-660EAB7A9FCF}" srcOrd="1" destOrd="0" presId="urn:microsoft.com/office/officeart/2018/2/layout/IconVerticalSolidList"/>
    <dgm:cxn modelId="{864946CE-6D9B-4174-B4C9-DE58B20E8BAE}" type="presParOf" srcId="{7B067227-89D4-45F7-8E2F-3D05F2E3CBF4}" destId="{C1FCE448-6D87-4DD3-8FE2-373869065B01}" srcOrd="2" destOrd="0" presId="urn:microsoft.com/office/officeart/2018/2/layout/IconVerticalSolidList"/>
    <dgm:cxn modelId="{48424B7D-5033-4000-B6C7-B059B57D1DA3}" type="presParOf" srcId="{7B067227-89D4-45F7-8E2F-3D05F2E3CBF4}" destId="{300BD4AB-9C1F-4666-B3E5-CAAAE93440FB}" srcOrd="3" destOrd="0" presId="urn:microsoft.com/office/officeart/2018/2/layout/IconVerticalSolidList"/>
    <dgm:cxn modelId="{0AFED4CD-4130-4109-8582-9579D629B110}" type="presParOf" srcId="{6916377D-E299-49BF-B53B-2DC9E2A23CEF}" destId="{7AA01EF3-3A1D-4DAC-AD55-DD39D7AA9F43}" srcOrd="1" destOrd="0" presId="urn:microsoft.com/office/officeart/2018/2/layout/IconVerticalSolidList"/>
    <dgm:cxn modelId="{0E149F7E-D76B-4C3D-8268-40D731C778C7}" type="presParOf" srcId="{6916377D-E299-49BF-B53B-2DC9E2A23CEF}" destId="{F7B53D75-5268-41D0-B0A1-A027C844C9DA}" srcOrd="2" destOrd="0" presId="urn:microsoft.com/office/officeart/2018/2/layout/IconVerticalSolidList"/>
    <dgm:cxn modelId="{9293183D-C636-45A5-960F-214FAFB4F5B9}" type="presParOf" srcId="{F7B53D75-5268-41D0-B0A1-A027C844C9DA}" destId="{648DB45F-307B-41AA-9A3F-9DC048776E08}" srcOrd="0" destOrd="0" presId="urn:microsoft.com/office/officeart/2018/2/layout/IconVerticalSolidList"/>
    <dgm:cxn modelId="{04AE373E-BEEF-4F51-BB17-CD411761A9AA}" type="presParOf" srcId="{F7B53D75-5268-41D0-B0A1-A027C844C9DA}" destId="{BE3E1D67-CA25-4C52-88E0-78F6FFADFF58}" srcOrd="1" destOrd="0" presId="urn:microsoft.com/office/officeart/2018/2/layout/IconVerticalSolidList"/>
    <dgm:cxn modelId="{FFACABDE-5450-4D23-8AAB-B4FB8A3A3B66}" type="presParOf" srcId="{F7B53D75-5268-41D0-B0A1-A027C844C9DA}" destId="{5F1566A5-54BA-4B02-B88B-A8FDD2691B7D}" srcOrd="2" destOrd="0" presId="urn:microsoft.com/office/officeart/2018/2/layout/IconVerticalSolidList"/>
    <dgm:cxn modelId="{12AF723F-21A3-4442-A745-9E518C0A1B99}" type="presParOf" srcId="{F7B53D75-5268-41D0-B0A1-A027C844C9DA}" destId="{2BADC2DE-7DF0-463C-B821-70B782DDCA5E}" srcOrd="3" destOrd="0" presId="urn:microsoft.com/office/officeart/2018/2/layout/IconVerticalSolidList"/>
    <dgm:cxn modelId="{503AB4BF-A24C-40B1-B7AB-E1F635E95FE2}" type="presParOf" srcId="{6916377D-E299-49BF-B53B-2DC9E2A23CEF}" destId="{B947F1DD-6C84-4085-935F-AA14DE3DF042}" srcOrd="3" destOrd="0" presId="urn:microsoft.com/office/officeart/2018/2/layout/IconVerticalSolidList"/>
    <dgm:cxn modelId="{C4EE34D8-91DD-4A1E-9436-CFB114C04555}" type="presParOf" srcId="{6916377D-E299-49BF-B53B-2DC9E2A23CEF}" destId="{D79D5C28-3EBB-4367-9162-C8D897F2B847}" srcOrd="4" destOrd="0" presId="urn:microsoft.com/office/officeart/2018/2/layout/IconVerticalSolidList"/>
    <dgm:cxn modelId="{3B8EBFB2-0C82-48B7-9D90-0521897ECAFF}" type="presParOf" srcId="{D79D5C28-3EBB-4367-9162-C8D897F2B847}" destId="{63A3CCC7-70B1-470D-82FD-E39EECC0618A}" srcOrd="0" destOrd="0" presId="urn:microsoft.com/office/officeart/2018/2/layout/IconVerticalSolidList"/>
    <dgm:cxn modelId="{531F95F2-0B10-4CE4-8DDE-8C959E45B163}" type="presParOf" srcId="{D79D5C28-3EBB-4367-9162-C8D897F2B847}" destId="{1DCD2D79-F551-4DA9-A092-BCAA30B72865}" srcOrd="1" destOrd="0" presId="urn:microsoft.com/office/officeart/2018/2/layout/IconVerticalSolidList"/>
    <dgm:cxn modelId="{8DFA80D8-8E94-439E-8826-E8720DF3438D}" type="presParOf" srcId="{D79D5C28-3EBB-4367-9162-C8D897F2B847}" destId="{6D19BD4B-C8C7-416B-A62C-5D0FA28F5E38}" srcOrd="2" destOrd="0" presId="urn:microsoft.com/office/officeart/2018/2/layout/IconVerticalSolidList"/>
    <dgm:cxn modelId="{E4F557FD-EAA3-4615-845D-1039594CC385}" type="presParOf" srcId="{D79D5C28-3EBB-4367-9162-C8D897F2B847}" destId="{980F1039-1A3B-405C-B9AC-E5963407DD48}" srcOrd="3" destOrd="0" presId="urn:microsoft.com/office/officeart/2018/2/layout/IconVerticalSolidList"/>
    <dgm:cxn modelId="{96A54A1E-A5C3-4CDA-9B05-8D2CDDDBB7C4}" type="presParOf" srcId="{6916377D-E299-49BF-B53B-2DC9E2A23CEF}" destId="{FCDD9284-4514-499F-8DC0-AC170BDE381C}" srcOrd="5" destOrd="0" presId="urn:microsoft.com/office/officeart/2018/2/layout/IconVerticalSolidList"/>
    <dgm:cxn modelId="{C13A35B1-78DB-4440-A683-64AA1B9C04F4}" type="presParOf" srcId="{6916377D-E299-49BF-B53B-2DC9E2A23CEF}" destId="{0E6D04E6-8C23-499C-BF9A-BE46E83486A2}" srcOrd="6" destOrd="0" presId="urn:microsoft.com/office/officeart/2018/2/layout/IconVerticalSolidList"/>
    <dgm:cxn modelId="{A2D783B8-55C9-4D4B-9FE1-B8566768B54D}" type="presParOf" srcId="{0E6D04E6-8C23-499C-BF9A-BE46E83486A2}" destId="{4DF9FE7F-6B3E-480D-83BE-49566814A1D9}" srcOrd="0" destOrd="0" presId="urn:microsoft.com/office/officeart/2018/2/layout/IconVerticalSolidList"/>
    <dgm:cxn modelId="{E576F961-457E-4B50-AE65-3C3D2EA5BB18}" type="presParOf" srcId="{0E6D04E6-8C23-499C-BF9A-BE46E83486A2}" destId="{4C8556FF-AC12-46D6-A84C-384ABF88D821}" srcOrd="1" destOrd="0" presId="urn:microsoft.com/office/officeart/2018/2/layout/IconVerticalSolidList"/>
    <dgm:cxn modelId="{609CDD12-9C74-4B85-802B-48B80EF6B79F}" type="presParOf" srcId="{0E6D04E6-8C23-499C-BF9A-BE46E83486A2}" destId="{EE4BA669-FDE6-40CB-B5E9-7BFEB972EFDF}" srcOrd="2" destOrd="0" presId="urn:microsoft.com/office/officeart/2018/2/layout/IconVerticalSolidList"/>
    <dgm:cxn modelId="{B9EE1517-7416-42C5-BE1B-5BDD4E64D5BC}" type="presParOf" srcId="{0E6D04E6-8C23-499C-BF9A-BE46E83486A2}" destId="{82BC1B14-4F12-4BC8-B8C9-21C0EB790117}" srcOrd="3" destOrd="0" presId="urn:microsoft.com/office/officeart/2018/2/layout/IconVerticalSolidList"/>
    <dgm:cxn modelId="{368317F6-4914-44C5-9EE5-D83E70788393}" type="presParOf" srcId="{6916377D-E299-49BF-B53B-2DC9E2A23CEF}" destId="{722A2206-4256-49B1-B3F6-CBCC7582CAC4}" srcOrd="7" destOrd="0" presId="urn:microsoft.com/office/officeart/2018/2/layout/IconVerticalSolidList"/>
    <dgm:cxn modelId="{8D71A839-0496-47A3-A133-892FD1A231B0}" type="presParOf" srcId="{6916377D-E299-49BF-B53B-2DC9E2A23CEF}" destId="{1E6D7221-DC50-41FF-8BD6-CA939AEE8DC6}" srcOrd="8" destOrd="0" presId="urn:microsoft.com/office/officeart/2018/2/layout/IconVerticalSolidList"/>
    <dgm:cxn modelId="{58C176CB-2E93-45B8-A33F-48FDA39B3F83}" type="presParOf" srcId="{1E6D7221-DC50-41FF-8BD6-CA939AEE8DC6}" destId="{0767BFF5-ACC5-4C2F-87C5-48CF82B3440A}" srcOrd="0" destOrd="0" presId="urn:microsoft.com/office/officeart/2018/2/layout/IconVerticalSolidList"/>
    <dgm:cxn modelId="{29ACC43E-93C0-4120-B22B-7E30A469359A}" type="presParOf" srcId="{1E6D7221-DC50-41FF-8BD6-CA939AEE8DC6}" destId="{487423D1-DBCD-4985-9665-9A841D00E3AC}" srcOrd="1" destOrd="0" presId="urn:microsoft.com/office/officeart/2018/2/layout/IconVerticalSolidList"/>
    <dgm:cxn modelId="{4002CB2E-1A8B-4DEB-A019-2AE4E1036550}" type="presParOf" srcId="{1E6D7221-DC50-41FF-8BD6-CA939AEE8DC6}" destId="{E8E4760E-A5F5-4C19-A5E9-A6C6D6697BB8}" srcOrd="2" destOrd="0" presId="urn:microsoft.com/office/officeart/2018/2/layout/IconVerticalSolidList"/>
    <dgm:cxn modelId="{A4CFF167-950A-4204-8DCB-BCA7AF119330}" type="presParOf" srcId="{1E6D7221-DC50-41FF-8BD6-CA939AEE8DC6}" destId="{BB50863F-EBDB-4B3F-A1D5-5FE97769206E}" srcOrd="3" destOrd="0" presId="urn:microsoft.com/office/officeart/2018/2/layout/IconVerticalSolidList"/>
    <dgm:cxn modelId="{F4046288-5AC2-4829-AF41-50B972CF31C7}" type="presParOf" srcId="{6916377D-E299-49BF-B53B-2DC9E2A23CEF}" destId="{956B5506-614C-4CD1-8A8B-775BDC1FB9D9}" srcOrd="9" destOrd="0" presId="urn:microsoft.com/office/officeart/2018/2/layout/IconVerticalSolidList"/>
    <dgm:cxn modelId="{D7F3093B-F8FB-462D-B7CE-BA55F4C6134F}" type="presParOf" srcId="{6916377D-E299-49BF-B53B-2DC9E2A23CEF}" destId="{2B08CD95-731D-416D-BF33-79584315BDC8}" srcOrd="10" destOrd="0" presId="urn:microsoft.com/office/officeart/2018/2/layout/IconVerticalSolidList"/>
    <dgm:cxn modelId="{11D7453B-CB43-45AA-99DD-478B147E797D}" type="presParOf" srcId="{2B08CD95-731D-416D-BF33-79584315BDC8}" destId="{8DF0E538-D2BC-43D6-8674-27AB65FB8124}" srcOrd="0" destOrd="0" presId="urn:microsoft.com/office/officeart/2018/2/layout/IconVerticalSolidList"/>
    <dgm:cxn modelId="{FD5A65A1-6E8D-47BE-BBA3-265F939C460B}" type="presParOf" srcId="{2B08CD95-731D-416D-BF33-79584315BDC8}" destId="{09B3018A-68B1-4B34-82F3-22E564E61B64}" srcOrd="1" destOrd="0" presId="urn:microsoft.com/office/officeart/2018/2/layout/IconVerticalSolidList"/>
    <dgm:cxn modelId="{96CE99F7-D689-4771-AE98-B5FEA3781EB4}" type="presParOf" srcId="{2B08CD95-731D-416D-BF33-79584315BDC8}" destId="{D00F2F24-E454-45A2-B84D-E09C1ABD0629}" srcOrd="2" destOrd="0" presId="urn:microsoft.com/office/officeart/2018/2/layout/IconVerticalSolidList"/>
    <dgm:cxn modelId="{CDCF3EA6-7051-47ED-A078-314DFFCCFEA3}" type="presParOf" srcId="{2B08CD95-731D-416D-BF33-79584315BDC8}" destId="{D2652FF8-09C6-4483-9229-6034D4E8A0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CB364-2657-4542-852A-9AD670080D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94117EA-49D0-4C6D-8E79-C9B8C944D2A0}">
      <dgm:prSet/>
      <dgm:spPr/>
      <dgm:t>
        <a:bodyPr/>
        <a:lstStyle/>
        <a:p>
          <a:pPr>
            <a:defRPr cap="all"/>
          </a:pPr>
          <a:r>
            <a:rPr lang="en-US"/>
            <a:t>1. TRUST</a:t>
          </a:r>
        </a:p>
      </dgm:t>
    </dgm:pt>
    <dgm:pt modelId="{944F52CB-70C8-4B92-9D3B-2506B21BB373}" type="parTrans" cxnId="{58E05800-2B6E-41D1-BCFB-2DFD4C0E4B79}">
      <dgm:prSet/>
      <dgm:spPr/>
      <dgm:t>
        <a:bodyPr/>
        <a:lstStyle/>
        <a:p>
          <a:endParaRPr lang="en-US"/>
        </a:p>
      </dgm:t>
    </dgm:pt>
    <dgm:pt modelId="{3D0D7B5D-67BB-4A06-AB2F-53053790CD58}" type="sibTrans" cxnId="{58E05800-2B6E-41D1-BCFB-2DFD4C0E4B79}">
      <dgm:prSet/>
      <dgm:spPr/>
      <dgm:t>
        <a:bodyPr/>
        <a:lstStyle/>
        <a:p>
          <a:endParaRPr lang="en-US"/>
        </a:p>
      </dgm:t>
    </dgm:pt>
    <dgm:pt modelId="{E89A495A-A2DB-4393-BC72-2A5BDF3F27F1}">
      <dgm:prSet/>
      <dgm:spPr/>
      <dgm:t>
        <a:bodyPr/>
        <a:lstStyle/>
        <a:p>
          <a:pPr>
            <a:defRPr cap="all"/>
          </a:pPr>
          <a:r>
            <a:rPr lang="en-US"/>
            <a:t>2. COMMUNICATION</a:t>
          </a:r>
        </a:p>
      </dgm:t>
    </dgm:pt>
    <dgm:pt modelId="{B2A42B0B-7318-40A6-A7AA-4487B631C882}" type="parTrans" cxnId="{EB16F7DF-694C-4D0C-BC98-BAF85260B4B9}">
      <dgm:prSet/>
      <dgm:spPr/>
      <dgm:t>
        <a:bodyPr/>
        <a:lstStyle/>
        <a:p>
          <a:endParaRPr lang="en-US"/>
        </a:p>
      </dgm:t>
    </dgm:pt>
    <dgm:pt modelId="{6282A665-3060-4671-8DDE-D0C1CF6FEAE4}" type="sibTrans" cxnId="{EB16F7DF-694C-4D0C-BC98-BAF85260B4B9}">
      <dgm:prSet/>
      <dgm:spPr/>
      <dgm:t>
        <a:bodyPr/>
        <a:lstStyle/>
        <a:p>
          <a:endParaRPr lang="en-US"/>
        </a:p>
      </dgm:t>
    </dgm:pt>
    <dgm:pt modelId="{625BBE4D-9366-4170-BBC0-B16ED93726B1}">
      <dgm:prSet/>
      <dgm:spPr/>
      <dgm:t>
        <a:bodyPr/>
        <a:lstStyle/>
        <a:p>
          <a:pPr>
            <a:defRPr cap="all"/>
          </a:pPr>
          <a:r>
            <a:rPr lang="en-US"/>
            <a:t>3. LEADERSHIP</a:t>
          </a:r>
        </a:p>
      </dgm:t>
    </dgm:pt>
    <dgm:pt modelId="{DED1EAB0-C686-47E2-BC1D-9B759512853E}" type="parTrans" cxnId="{8F460F31-2A52-48C5-8607-4930DFCDDB27}">
      <dgm:prSet/>
      <dgm:spPr/>
      <dgm:t>
        <a:bodyPr/>
        <a:lstStyle/>
        <a:p>
          <a:endParaRPr lang="en-US"/>
        </a:p>
      </dgm:t>
    </dgm:pt>
    <dgm:pt modelId="{591C0D49-91EF-4DD7-9087-DEED7FE3652D}" type="sibTrans" cxnId="{8F460F31-2A52-48C5-8607-4930DFCDDB27}">
      <dgm:prSet/>
      <dgm:spPr/>
      <dgm:t>
        <a:bodyPr/>
        <a:lstStyle/>
        <a:p>
          <a:endParaRPr lang="en-US"/>
        </a:p>
      </dgm:t>
    </dgm:pt>
    <dgm:pt modelId="{6BC9911C-0CA7-4EDF-9A3B-F8B5B0CE92E4}">
      <dgm:prSet/>
      <dgm:spPr/>
      <dgm:t>
        <a:bodyPr/>
        <a:lstStyle/>
        <a:p>
          <a:pPr>
            <a:defRPr cap="all"/>
          </a:pPr>
          <a:r>
            <a:rPr lang="en-US"/>
            <a:t>4. GOALS</a:t>
          </a:r>
        </a:p>
      </dgm:t>
    </dgm:pt>
    <dgm:pt modelId="{04EADC4E-25C0-412C-8AB6-E692C3B172E7}" type="parTrans" cxnId="{F749D136-D6B1-46BC-9251-CCBC01EC01BA}">
      <dgm:prSet/>
      <dgm:spPr/>
      <dgm:t>
        <a:bodyPr/>
        <a:lstStyle/>
        <a:p>
          <a:endParaRPr lang="en-US"/>
        </a:p>
      </dgm:t>
    </dgm:pt>
    <dgm:pt modelId="{FBB52CE8-C288-4939-A39F-D36279F8E191}" type="sibTrans" cxnId="{F749D136-D6B1-46BC-9251-CCBC01EC01BA}">
      <dgm:prSet/>
      <dgm:spPr/>
      <dgm:t>
        <a:bodyPr/>
        <a:lstStyle/>
        <a:p>
          <a:endParaRPr lang="en-US"/>
        </a:p>
      </dgm:t>
    </dgm:pt>
    <dgm:pt modelId="{D38317BE-6E87-4581-ABFB-4FBE366CA08F}">
      <dgm:prSet/>
      <dgm:spPr/>
      <dgm:t>
        <a:bodyPr/>
        <a:lstStyle/>
        <a:p>
          <a:pPr>
            <a:defRPr cap="all"/>
          </a:pPr>
          <a:r>
            <a:rPr lang="en-US"/>
            <a:t>5. TECHNOLOGY</a:t>
          </a:r>
        </a:p>
      </dgm:t>
    </dgm:pt>
    <dgm:pt modelId="{7E029291-E6A9-47CE-A3FA-3BE93A5D8C46}" type="parTrans" cxnId="{EAE9AB0C-AEFC-43F0-9564-1147A3DB114A}">
      <dgm:prSet/>
      <dgm:spPr/>
      <dgm:t>
        <a:bodyPr/>
        <a:lstStyle/>
        <a:p>
          <a:endParaRPr lang="en-US"/>
        </a:p>
      </dgm:t>
    </dgm:pt>
    <dgm:pt modelId="{691A7799-E6D2-43E4-BC70-9EEE93B42BCB}" type="sibTrans" cxnId="{EAE9AB0C-AEFC-43F0-9564-1147A3DB114A}">
      <dgm:prSet/>
      <dgm:spPr/>
      <dgm:t>
        <a:bodyPr/>
        <a:lstStyle/>
        <a:p>
          <a:endParaRPr lang="en-US"/>
        </a:p>
      </dgm:t>
    </dgm:pt>
    <dgm:pt modelId="{C684DC89-9845-403B-AB4F-AD9EF11D358F}" type="pres">
      <dgm:prSet presAssocID="{8CACB364-2657-4542-852A-9AD670080D38}" presName="root" presStyleCnt="0">
        <dgm:presLayoutVars>
          <dgm:dir/>
          <dgm:resizeHandles val="exact"/>
        </dgm:presLayoutVars>
      </dgm:prSet>
      <dgm:spPr/>
    </dgm:pt>
    <dgm:pt modelId="{0D7F59F8-AC3A-4864-A377-F49AE881C570}" type="pres">
      <dgm:prSet presAssocID="{994117EA-49D0-4C6D-8E79-C9B8C944D2A0}" presName="compNode" presStyleCnt="0"/>
      <dgm:spPr/>
    </dgm:pt>
    <dgm:pt modelId="{4F32C677-23C0-4101-8B16-E763A45DBF2C}" type="pres">
      <dgm:prSet presAssocID="{994117EA-49D0-4C6D-8E79-C9B8C944D2A0}" presName="iconBgRect" presStyleLbl="bgShp" presStyleIdx="0" presStyleCnt="5"/>
      <dgm:spPr/>
    </dgm:pt>
    <dgm:pt modelId="{1DA4A2FA-7A0D-413C-B050-6A4D69F67632}" type="pres">
      <dgm:prSet presAssocID="{994117EA-49D0-4C6D-8E79-C9B8C944D2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3585BF5-B924-4D13-BA83-015C51F0D790}" type="pres">
      <dgm:prSet presAssocID="{994117EA-49D0-4C6D-8E79-C9B8C944D2A0}" presName="spaceRect" presStyleCnt="0"/>
      <dgm:spPr/>
    </dgm:pt>
    <dgm:pt modelId="{71AB90C5-93F0-4B71-8F48-9D6B685A0B80}" type="pres">
      <dgm:prSet presAssocID="{994117EA-49D0-4C6D-8E79-C9B8C944D2A0}" presName="textRect" presStyleLbl="revTx" presStyleIdx="0" presStyleCnt="5">
        <dgm:presLayoutVars>
          <dgm:chMax val="1"/>
          <dgm:chPref val="1"/>
        </dgm:presLayoutVars>
      </dgm:prSet>
      <dgm:spPr/>
    </dgm:pt>
    <dgm:pt modelId="{43FECD45-88EF-4D54-98DB-67913EA6CBE1}" type="pres">
      <dgm:prSet presAssocID="{3D0D7B5D-67BB-4A06-AB2F-53053790CD58}" presName="sibTrans" presStyleCnt="0"/>
      <dgm:spPr/>
    </dgm:pt>
    <dgm:pt modelId="{36ABBE17-5388-457F-BF69-6A4E2FC267E1}" type="pres">
      <dgm:prSet presAssocID="{E89A495A-A2DB-4393-BC72-2A5BDF3F27F1}" presName="compNode" presStyleCnt="0"/>
      <dgm:spPr/>
    </dgm:pt>
    <dgm:pt modelId="{1A11841E-BAC2-461D-97D0-1F799DA6A25A}" type="pres">
      <dgm:prSet presAssocID="{E89A495A-A2DB-4393-BC72-2A5BDF3F27F1}" presName="iconBgRect" presStyleLbl="bgShp" presStyleIdx="1" presStyleCnt="5"/>
      <dgm:spPr/>
    </dgm:pt>
    <dgm:pt modelId="{039BD077-8637-473F-8DD9-9020CB74F094}" type="pres">
      <dgm:prSet presAssocID="{E89A495A-A2DB-4393-BC72-2A5BDF3F27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6992EAA-D3DD-4C13-AAAC-15D8A8538199}" type="pres">
      <dgm:prSet presAssocID="{E89A495A-A2DB-4393-BC72-2A5BDF3F27F1}" presName="spaceRect" presStyleCnt="0"/>
      <dgm:spPr/>
    </dgm:pt>
    <dgm:pt modelId="{878538B4-7920-4625-8F42-054CDB48C0DB}" type="pres">
      <dgm:prSet presAssocID="{E89A495A-A2DB-4393-BC72-2A5BDF3F27F1}" presName="textRect" presStyleLbl="revTx" presStyleIdx="1" presStyleCnt="5">
        <dgm:presLayoutVars>
          <dgm:chMax val="1"/>
          <dgm:chPref val="1"/>
        </dgm:presLayoutVars>
      </dgm:prSet>
      <dgm:spPr/>
    </dgm:pt>
    <dgm:pt modelId="{8277D860-D52E-498A-B451-CF344E7472F2}" type="pres">
      <dgm:prSet presAssocID="{6282A665-3060-4671-8DDE-D0C1CF6FEAE4}" presName="sibTrans" presStyleCnt="0"/>
      <dgm:spPr/>
    </dgm:pt>
    <dgm:pt modelId="{2DE825EE-5E2C-403E-B44C-F2E6EE19A70F}" type="pres">
      <dgm:prSet presAssocID="{625BBE4D-9366-4170-BBC0-B16ED93726B1}" presName="compNode" presStyleCnt="0"/>
      <dgm:spPr/>
    </dgm:pt>
    <dgm:pt modelId="{61A39CC0-3AD4-4A77-AAB8-124B23BF1037}" type="pres">
      <dgm:prSet presAssocID="{625BBE4D-9366-4170-BBC0-B16ED93726B1}" presName="iconBgRect" presStyleLbl="bgShp" presStyleIdx="2" presStyleCnt="5"/>
      <dgm:spPr/>
    </dgm:pt>
    <dgm:pt modelId="{B15A5808-8A21-4002-8608-2888857B039B}" type="pres">
      <dgm:prSet presAssocID="{625BBE4D-9366-4170-BBC0-B16ED93726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ecturer"/>
        </a:ext>
      </dgm:extLst>
    </dgm:pt>
    <dgm:pt modelId="{23AE0FF7-FBCE-4A7F-8657-2B86579AF762}" type="pres">
      <dgm:prSet presAssocID="{625BBE4D-9366-4170-BBC0-B16ED93726B1}" presName="spaceRect" presStyleCnt="0"/>
      <dgm:spPr/>
    </dgm:pt>
    <dgm:pt modelId="{6EC8B3D2-1897-4A75-A0E7-0F360D4AF88C}" type="pres">
      <dgm:prSet presAssocID="{625BBE4D-9366-4170-BBC0-B16ED93726B1}" presName="textRect" presStyleLbl="revTx" presStyleIdx="2" presStyleCnt="5">
        <dgm:presLayoutVars>
          <dgm:chMax val="1"/>
          <dgm:chPref val="1"/>
        </dgm:presLayoutVars>
      </dgm:prSet>
      <dgm:spPr/>
    </dgm:pt>
    <dgm:pt modelId="{A4DC4664-D788-487D-899A-E8C37104ABBE}" type="pres">
      <dgm:prSet presAssocID="{591C0D49-91EF-4DD7-9087-DEED7FE3652D}" presName="sibTrans" presStyleCnt="0"/>
      <dgm:spPr/>
    </dgm:pt>
    <dgm:pt modelId="{050AE616-5F6D-4A8B-84DD-F4D6D0469FBA}" type="pres">
      <dgm:prSet presAssocID="{6BC9911C-0CA7-4EDF-9A3B-F8B5B0CE92E4}" presName="compNode" presStyleCnt="0"/>
      <dgm:spPr/>
    </dgm:pt>
    <dgm:pt modelId="{EF443432-8601-4FA8-9AA0-738BF25543D1}" type="pres">
      <dgm:prSet presAssocID="{6BC9911C-0CA7-4EDF-9A3B-F8B5B0CE92E4}" presName="iconBgRect" presStyleLbl="bgShp" presStyleIdx="3" presStyleCnt="5"/>
      <dgm:spPr/>
    </dgm:pt>
    <dgm:pt modelId="{C0B16644-5988-4773-9D3D-0E2DD4359696}" type="pres">
      <dgm:prSet presAssocID="{6BC9911C-0CA7-4EDF-9A3B-F8B5B0CE92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7167FF7B-50C1-4D19-A725-7D0804338434}" type="pres">
      <dgm:prSet presAssocID="{6BC9911C-0CA7-4EDF-9A3B-F8B5B0CE92E4}" presName="spaceRect" presStyleCnt="0"/>
      <dgm:spPr/>
    </dgm:pt>
    <dgm:pt modelId="{8E129176-C198-4760-BC42-1DBC77341117}" type="pres">
      <dgm:prSet presAssocID="{6BC9911C-0CA7-4EDF-9A3B-F8B5B0CE92E4}" presName="textRect" presStyleLbl="revTx" presStyleIdx="3" presStyleCnt="5">
        <dgm:presLayoutVars>
          <dgm:chMax val="1"/>
          <dgm:chPref val="1"/>
        </dgm:presLayoutVars>
      </dgm:prSet>
      <dgm:spPr/>
    </dgm:pt>
    <dgm:pt modelId="{6682F9F0-24E6-4E75-A2F6-7E98C9445237}" type="pres">
      <dgm:prSet presAssocID="{FBB52CE8-C288-4939-A39F-D36279F8E191}" presName="sibTrans" presStyleCnt="0"/>
      <dgm:spPr/>
    </dgm:pt>
    <dgm:pt modelId="{DBFBA0F5-6D7D-4F35-B537-9D4ED8AE627D}" type="pres">
      <dgm:prSet presAssocID="{D38317BE-6E87-4581-ABFB-4FBE366CA08F}" presName="compNode" presStyleCnt="0"/>
      <dgm:spPr/>
    </dgm:pt>
    <dgm:pt modelId="{736718D9-D616-42D8-A2DC-FD488C7DA3A4}" type="pres">
      <dgm:prSet presAssocID="{D38317BE-6E87-4581-ABFB-4FBE366CA08F}" presName="iconBgRect" presStyleLbl="bgShp" presStyleIdx="4" presStyleCnt="5"/>
      <dgm:spPr/>
    </dgm:pt>
    <dgm:pt modelId="{A659D9D2-9CE8-4FBE-A03E-9ABB0B902D7C}" type="pres">
      <dgm:prSet presAssocID="{D38317BE-6E87-4581-ABFB-4FBE366CA08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C88EF9BC-0FB5-411E-95E9-EB598E156951}" type="pres">
      <dgm:prSet presAssocID="{D38317BE-6E87-4581-ABFB-4FBE366CA08F}" presName="spaceRect" presStyleCnt="0"/>
      <dgm:spPr/>
    </dgm:pt>
    <dgm:pt modelId="{4071ED2F-53FF-439A-A929-A974599572F9}" type="pres">
      <dgm:prSet presAssocID="{D38317BE-6E87-4581-ABFB-4FBE366CA08F}" presName="textRect" presStyleLbl="revTx" presStyleIdx="4" presStyleCnt="5">
        <dgm:presLayoutVars>
          <dgm:chMax val="1"/>
          <dgm:chPref val="1"/>
        </dgm:presLayoutVars>
      </dgm:prSet>
      <dgm:spPr/>
    </dgm:pt>
  </dgm:ptLst>
  <dgm:cxnLst>
    <dgm:cxn modelId="{58E05800-2B6E-41D1-BCFB-2DFD4C0E4B79}" srcId="{8CACB364-2657-4542-852A-9AD670080D38}" destId="{994117EA-49D0-4C6D-8E79-C9B8C944D2A0}" srcOrd="0" destOrd="0" parTransId="{944F52CB-70C8-4B92-9D3B-2506B21BB373}" sibTransId="{3D0D7B5D-67BB-4A06-AB2F-53053790CD58}"/>
    <dgm:cxn modelId="{EAE9AB0C-AEFC-43F0-9564-1147A3DB114A}" srcId="{8CACB364-2657-4542-852A-9AD670080D38}" destId="{D38317BE-6E87-4581-ABFB-4FBE366CA08F}" srcOrd="4" destOrd="0" parTransId="{7E029291-E6A9-47CE-A3FA-3BE93A5D8C46}" sibTransId="{691A7799-E6D2-43E4-BC70-9EEE93B42BCB}"/>
    <dgm:cxn modelId="{8F460F31-2A52-48C5-8607-4930DFCDDB27}" srcId="{8CACB364-2657-4542-852A-9AD670080D38}" destId="{625BBE4D-9366-4170-BBC0-B16ED93726B1}" srcOrd="2" destOrd="0" parTransId="{DED1EAB0-C686-47E2-BC1D-9B759512853E}" sibTransId="{591C0D49-91EF-4DD7-9087-DEED7FE3652D}"/>
    <dgm:cxn modelId="{F749D136-D6B1-46BC-9251-CCBC01EC01BA}" srcId="{8CACB364-2657-4542-852A-9AD670080D38}" destId="{6BC9911C-0CA7-4EDF-9A3B-F8B5B0CE92E4}" srcOrd="3" destOrd="0" parTransId="{04EADC4E-25C0-412C-8AB6-E692C3B172E7}" sibTransId="{FBB52CE8-C288-4939-A39F-D36279F8E191}"/>
    <dgm:cxn modelId="{0578D262-FB73-4C15-8F8F-0E9E2B9BB7A6}" type="presOf" srcId="{8CACB364-2657-4542-852A-9AD670080D38}" destId="{C684DC89-9845-403B-AB4F-AD9EF11D358F}" srcOrd="0" destOrd="0" presId="urn:microsoft.com/office/officeart/2018/5/layout/IconCircleLabelList"/>
    <dgm:cxn modelId="{847C3277-6D96-4D44-BF72-A6A439811718}" type="presOf" srcId="{994117EA-49D0-4C6D-8E79-C9B8C944D2A0}" destId="{71AB90C5-93F0-4B71-8F48-9D6B685A0B80}" srcOrd="0" destOrd="0" presId="urn:microsoft.com/office/officeart/2018/5/layout/IconCircleLabelList"/>
    <dgm:cxn modelId="{DBDF4183-56C8-4CFA-B220-51AA1C9AAC9F}" type="presOf" srcId="{D38317BE-6E87-4581-ABFB-4FBE366CA08F}" destId="{4071ED2F-53FF-439A-A929-A974599572F9}" srcOrd="0" destOrd="0" presId="urn:microsoft.com/office/officeart/2018/5/layout/IconCircleLabelList"/>
    <dgm:cxn modelId="{19C43892-7D4D-4476-A333-8E34FABC505E}" type="presOf" srcId="{6BC9911C-0CA7-4EDF-9A3B-F8B5B0CE92E4}" destId="{8E129176-C198-4760-BC42-1DBC77341117}" srcOrd="0" destOrd="0" presId="urn:microsoft.com/office/officeart/2018/5/layout/IconCircleLabelList"/>
    <dgm:cxn modelId="{4C9F5393-F50B-4752-8567-4B0E312C3419}" type="presOf" srcId="{E89A495A-A2DB-4393-BC72-2A5BDF3F27F1}" destId="{878538B4-7920-4625-8F42-054CDB48C0DB}" srcOrd="0" destOrd="0" presId="urn:microsoft.com/office/officeart/2018/5/layout/IconCircleLabelList"/>
    <dgm:cxn modelId="{207F0FB0-489C-47E3-B548-93A462B86A85}" type="presOf" srcId="{625BBE4D-9366-4170-BBC0-B16ED93726B1}" destId="{6EC8B3D2-1897-4A75-A0E7-0F360D4AF88C}" srcOrd="0" destOrd="0" presId="urn:microsoft.com/office/officeart/2018/5/layout/IconCircleLabelList"/>
    <dgm:cxn modelId="{EB16F7DF-694C-4D0C-BC98-BAF85260B4B9}" srcId="{8CACB364-2657-4542-852A-9AD670080D38}" destId="{E89A495A-A2DB-4393-BC72-2A5BDF3F27F1}" srcOrd="1" destOrd="0" parTransId="{B2A42B0B-7318-40A6-A7AA-4487B631C882}" sibTransId="{6282A665-3060-4671-8DDE-D0C1CF6FEAE4}"/>
    <dgm:cxn modelId="{777D51FF-8DE6-44B0-BECA-8C1EFCA218D0}" type="presParOf" srcId="{C684DC89-9845-403B-AB4F-AD9EF11D358F}" destId="{0D7F59F8-AC3A-4864-A377-F49AE881C570}" srcOrd="0" destOrd="0" presId="urn:microsoft.com/office/officeart/2018/5/layout/IconCircleLabelList"/>
    <dgm:cxn modelId="{0E066EB0-25E8-4261-A900-90A8519A4DA1}" type="presParOf" srcId="{0D7F59F8-AC3A-4864-A377-F49AE881C570}" destId="{4F32C677-23C0-4101-8B16-E763A45DBF2C}" srcOrd="0" destOrd="0" presId="urn:microsoft.com/office/officeart/2018/5/layout/IconCircleLabelList"/>
    <dgm:cxn modelId="{BA115D52-2A7B-4E8B-B0A7-65CB5161854C}" type="presParOf" srcId="{0D7F59F8-AC3A-4864-A377-F49AE881C570}" destId="{1DA4A2FA-7A0D-413C-B050-6A4D69F67632}" srcOrd="1" destOrd="0" presId="urn:microsoft.com/office/officeart/2018/5/layout/IconCircleLabelList"/>
    <dgm:cxn modelId="{DEAFCC8D-D51C-454B-96CA-3B320F5C106C}" type="presParOf" srcId="{0D7F59F8-AC3A-4864-A377-F49AE881C570}" destId="{93585BF5-B924-4D13-BA83-015C51F0D790}" srcOrd="2" destOrd="0" presId="urn:microsoft.com/office/officeart/2018/5/layout/IconCircleLabelList"/>
    <dgm:cxn modelId="{C216944D-0EC1-4219-A6FF-72B42B93D514}" type="presParOf" srcId="{0D7F59F8-AC3A-4864-A377-F49AE881C570}" destId="{71AB90C5-93F0-4B71-8F48-9D6B685A0B80}" srcOrd="3" destOrd="0" presId="urn:microsoft.com/office/officeart/2018/5/layout/IconCircleLabelList"/>
    <dgm:cxn modelId="{0E397DA3-2F13-42E2-AA68-C36AA67195CC}" type="presParOf" srcId="{C684DC89-9845-403B-AB4F-AD9EF11D358F}" destId="{43FECD45-88EF-4D54-98DB-67913EA6CBE1}" srcOrd="1" destOrd="0" presId="urn:microsoft.com/office/officeart/2018/5/layout/IconCircleLabelList"/>
    <dgm:cxn modelId="{EE781F66-698F-4F92-837A-6F3FB4961524}" type="presParOf" srcId="{C684DC89-9845-403B-AB4F-AD9EF11D358F}" destId="{36ABBE17-5388-457F-BF69-6A4E2FC267E1}" srcOrd="2" destOrd="0" presId="urn:microsoft.com/office/officeart/2018/5/layout/IconCircleLabelList"/>
    <dgm:cxn modelId="{D3A30199-C65B-41AE-9757-3747BEB0FEAB}" type="presParOf" srcId="{36ABBE17-5388-457F-BF69-6A4E2FC267E1}" destId="{1A11841E-BAC2-461D-97D0-1F799DA6A25A}" srcOrd="0" destOrd="0" presId="urn:microsoft.com/office/officeart/2018/5/layout/IconCircleLabelList"/>
    <dgm:cxn modelId="{78D8B47E-02A7-425F-8D9C-1C777B146055}" type="presParOf" srcId="{36ABBE17-5388-457F-BF69-6A4E2FC267E1}" destId="{039BD077-8637-473F-8DD9-9020CB74F094}" srcOrd="1" destOrd="0" presId="urn:microsoft.com/office/officeart/2018/5/layout/IconCircleLabelList"/>
    <dgm:cxn modelId="{52BD7CCE-B03A-4FAA-8405-0447F4B6BF7A}" type="presParOf" srcId="{36ABBE17-5388-457F-BF69-6A4E2FC267E1}" destId="{36992EAA-D3DD-4C13-AAAC-15D8A8538199}" srcOrd="2" destOrd="0" presId="urn:microsoft.com/office/officeart/2018/5/layout/IconCircleLabelList"/>
    <dgm:cxn modelId="{6DBE9A16-FD13-4A46-BB05-0E1A2F1C72DB}" type="presParOf" srcId="{36ABBE17-5388-457F-BF69-6A4E2FC267E1}" destId="{878538B4-7920-4625-8F42-054CDB48C0DB}" srcOrd="3" destOrd="0" presId="urn:microsoft.com/office/officeart/2018/5/layout/IconCircleLabelList"/>
    <dgm:cxn modelId="{149B1BBC-C2B8-44E8-B04A-95DF7CA160A8}" type="presParOf" srcId="{C684DC89-9845-403B-AB4F-AD9EF11D358F}" destId="{8277D860-D52E-498A-B451-CF344E7472F2}" srcOrd="3" destOrd="0" presId="urn:microsoft.com/office/officeart/2018/5/layout/IconCircleLabelList"/>
    <dgm:cxn modelId="{D0E360D7-707A-4984-835A-E1726C79BCB9}" type="presParOf" srcId="{C684DC89-9845-403B-AB4F-AD9EF11D358F}" destId="{2DE825EE-5E2C-403E-B44C-F2E6EE19A70F}" srcOrd="4" destOrd="0" presId="urn:microsoft.com/office/officeart/2018/5/layout/IconCircleLabelList"/>
    <dgm:cxn modelId="{FA4E6259-741F-46B0-B1F1-D29AB25865DB}" type="presParOf" srcId="{2DE825EE-5E2C-403E-B44C-F2E6EE19A70F}" destId="{61A39CC0-3AD4-4A77-AAB8-124B23BF1037}" srcOrd="0" destOrd="0" presId="urn:microsoft.com/office/officeart/2018/5/layout/IconCircleLabelList"/>
    <dgm:cxn modelId="{B3F101EF-7CC7-476D-8B02-80087EABF80F}" type="presParOf" srcId="{2DE825EE-5E2C-403E-B44C-F2E6EE19A70F}" destId="{B15A5808-8A21-4002-8608-2888857B039B}" srcOrd="1" destOrd="0" presId="urn:microsoft.com/office/officeart/2018/5/layout/IconCircleLabelList"/>
    <dgm:cxn modelId="{410F4FE9-5416-4873-A1C2-3D6E1CB1B5C0}" type="presParOf" srcId="{2DE825EE-5E2C-403E-B44C-F2E6EE19A70F}" destId="{23AE0FF7-FBCE-4A7F-8657-2B86579AF762}" srcOrd="2" destOrd="0" presId="urn:microsoft.com/office/officeart/2018/5/layout/IconCircleLabelList"/>
    <dgm:cxn modelId="{4384F89B-A8D6-4E71-8E41-0FBECCF4F78B}" type="presParOf" srcId="{2DE825EE-5E2C-403E-B44C-F2E6EE19A70F}" destId="{6EC8B3D2-1897-4A75-A0E7-0F360D4AF88C}" srcOrd="3" destOrd="0" presId="urn:microsoft.com/office/officeart/2018/5/layout/IconCircleLabelList"/>
    <dgm:cxn modelId="{34C4CF3D-1D12-4532-812C-A5ADE583DC46}" type="presParOf" srcId="{C684DC89-9845-403B-AB4F-AD9EF11D358F}" destId="{A4DC4664-D788-487D-899A-E8C37104ABBE}" srcOrd="5" destOrd="0" presId="urn:microsoft.com/office/officeart/2018/5/layout/IconCircleLabelList"/>
    <dgm:cxn modelId="{E9A8972F-4204-4FDE-ACA0-32B163CE13A0}" type="presParOf" srcId="{C684DC89-9845-403B-AB4F-AD9EF11D358F}" destId="{050AE616-5F6D-4A8B-84DD-F4D6D0469FBA}" srcOrd="6" destOrd="0" presId="urn:microsoft.com/office/officeart/2018/5/layout/IconCircleLabelList"/>
    <dgm:cxn modelId="{6DA40E88-6CBA-43E0-8364-F9FC9D32F44F}" type="presParOf" srcId="{050AE616-5F6D-4A8B-84DD-F4D6D0469FBA}" destId="{EF443432-8601-4FA8-9AA0-738BF25543D1}" srcOrd="0" destOrd="0" presId="urn:microsoft.com/office/officeart/2018/5/layout/IconCircleLabelList"/>
    <dgm:cxn modelId="{F66F5186-9758-43A5-A46F-52C004002D33}" type="presParOf" srcId="{050AE616-5F6D-4A8B-84DD-F4D6D0469FBA}" destId="{C0B16644-5988-4773-9D3D-0E2DD4359696}" srcOrd="1" destOrd="0" presId="urn:microsoft.com/office/officeart/2018/5/layout/IconCircleLabelList"/>
    <dgm:cxn modelId="{33EFA1F7-2FF3-464B-B36D-AA6AA4C80ECA}" type="presParOf" srcId="{050AE616-5F6D-4A8B-84DD-F4D6D0469FBA}" destId="{7167FF7B-50C1-4D19-A725-7D0804338434}" srcOrd="2" destOrd="0" presId="urn:microsoft.com/office/officeart/2018/5/layout/IconCircleLabelList"/>
    <dgm:cxn modelId="{1ADC81B6-035B-4A03-9AC2-420511772678}" type="presParOf" srcId="{050AE616-5F6D-4A8B-84DD-F4D6D0469FBA}" destId="{8E129176-C198-4760-BC42-1DBC77341117}" srcOrd="3" destOrd="0" presId="urn:microsoft.com/office/officeart/2018/5/layout/IconCircleLabelList"/>
    <dgm:cxn modelId="{FB9F6BBC-78EF-4621-99D2-1F9C828169B6}" type="presParOf" srcId="{C684DC89-9845-403B-AB4F-AD9EF11D358F}" destId="{6682F9F0-24E6-4E75-A2F6-7E98C9445237}" srcOrd="7" destOrd="0" presId="urn:microsoft.com/office/officeart/2018/5/layout/IconCircleLabelList"/>
    <dgm:cxn modelId="{46930FA3-4076-4B6B-A5A5-B69D8DB1F907}" type="presParOf" srcId="{C684DC89-9845-403B-AB4F-AD9EF11D358F}" destId="{DBFBA0F5-6D7D-4F35-B537-9D4ED8AE627D}" srcOrd="8" destOrd="0" presId="urn:microsoft.com/office/officeart/2018/5/layout/IconCircleLabelList"/>
    <dgm:cxn modelId="{CBD7A89F-FDF8-4EA4-A340-537F16D999D3}" type="presParOf" srcId="{DBFBA0F5-6D7D-4F35-B537-9D4ED8AE627D}" destId="{736718D9-D616-42D8-A2DC-FD488C7DA3A4}" srcOrd="0" destOrd="0" presId="urn:microsoft.com/office/officeart/2018/5/layout/IconCircleLabelList"/>
    <dgm:cxn modelId="{76624426-D36D-4B2A-BCCA-E0E2206EAC1A}" type="presParOf" srcId="{DBFBA0F5-6D7D-4F35-B537-9D4ED8AE627D}" destId="{A659D9D2-9CE8-4FBE-A03E-9ABB0B902D7C}" srcOrd="1" destOrd="0" presId="urn:microsoft.com/office/officeart/2018/5/layout/IconCircleLabelList"/>
    <dgm:cxn modelId="{0444C638-0E9B-4475-98A1-EFFE63625018}" type="presParOf" srcId="{DBFBA0F5-6D7D-4F35-B537-9D4ED8AE627D}" destId="{C88EF9BC-0FB5-411E-95E9-EB598E156951}" srcOrd="2" destOrd="0" presId="urn:microsoft.com/office/officeart/2018/5/layout/IconCircleLabelList"/>
    <dgm:cxn modelId="{3E84DC7A-315A-4C0D-8581-FBA22158CA9B}" type="presParOf" srcId="{DBFBA0F5-6D7D-4F35-B537-9D4ED8AE627D}" destId="{4071ED2F-53FF-439A-A929-A974599572F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E695A7-DF06-44E4-BCE4-518DCDD714E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2CAD3DA-5FE4-4536-8B3F-3784BE7E95E9}">
      <dgm:prSet/>
      <dgm:spPr/>
      <dgm:t>
        <a:bodyPr/>
        <a:lstStyle/>
        <a:p>
          <a:r>
            <a:rPr lang="en-US"/>
            <a:t>Loneliness and isolation</a:t>
          </a:r>
        </a:p>
      </dgm:t>
    </dgm:pt>
    <dgm:pt modelId="{ADEED5C7-24FC-4AB3-8031-14866EA86C14}" type="parTrans" cxnId="{8649E57F-05E1-43D0-A64B-6FE44C96FF2D}">
      <dgm:prSet/>
      <dgm:spPr/>
      <dgm:t>
        <a:bodyPr/>
        <a:lstStyle/>
        <a:p>
          <a:endParaRPr lang="en-US"/>
        </a:p>
      </dgm:t>
    </dgm:pt>
    <dgm:pt modelId="{EE7D9659-F76B-4EA6-84DF-11902E34E736}" type="sibTrans" cxnId="{8649E57F-05E1-43D0-A64B-6FE44C96FF2D}">
      <dgm:prSet/>
      <dgm:spPr/>
      <dgm:t>
        <a:bodyPr/>
        <a:lstStyle/>
        <a:p>
          <a:endParaRPr lang="en-US"/>
        </a:p>
      </dgm:t>
    </dgm:pt>
    <dgm:pt modelId="{CCB7BF12-DC44-4673-9B6C-9E82DE6B30F2}">
      <dgm:prSet/>
      <dgm:spPr>
        <a:solidFill>
          <a:srgbClr val="7030A0"/>
        </a:solidFill>
      </dgm:spPr>
      <dgm:t>
        <a:bodyPr/>
        <a:lstStyle/>
        <a:p>
          <a:r>
            <a:rPr lang="en-US"/>
            <a:t>Dangers of overwork leading to burn out</a:t>
          </a:r>
        </a:p>
      </dgm:t>
    </dgm:pt>
    <dgm:pt modelId="{30D625C1-CBBD-46E1-B790-D39C9CBE1DA2}" type="parTrans" cxnId="{1B440D8C-59E3-495B-9E2C-89780AE35EAB}">
      <dgm:prSet/>
      <dgm:spPr/>
      <dgm:t>
        <a:bodyPr/>
        <a:lstStyle/>
        <a:p>
          <a:endParaRPr lang="en-US"/>
        </a:p>
      </dgm:t>
    </dgm:pt>
    <dgm:pt modelId="{A4A4E9D9-1DA3-4887-803C-C86F7E3213B8}" type="sibTrans" cxnId="{1B440D8C-59E3-495B-9E2C-89780AE35EAB}">
      <dgm:prSet/>
      <dgm:spPr/>
      <dgm:t>
        <a:bodyPr/>
        <a:lstStyle/>
        <a:p>
          <a:endParaRPr lang="en-US"/>
        </a:p>
      </dgm:t>
    </dgm:pt>
    <dgm:pt modelId="{A5A5E5EB-F047-4E5E-9B96-2CAA3756D705}">
      <dgm:prSet/>
      <dgm:spPr>
        <a:solidFill>
          <a:schemeClr val="tx1"/>
        </a:solidFill>
      </dgm:spPr>
      <dgm:t>
        <a:bodyPr/>
        <a:lstStyle/>
        <a:p>
          <a:r>
            <a:rPr lang="en-US"/>
            <a:t>Loss of opportunity to network and transfer knowledge informally</a:t>
          </a:r>
        </a:p>
      </dgm:t>
    </dgm:pt>
    <dgm:pt modelId="{13C7267D-6480-4842-B206-10B719DAB594}" type="parTrans" cxnId="{E2B38CF7-C495-4FDD-B36D-0C7971147115}">
      <dgm:prSet/>
      <dgm:spPr/>
      <dgm:t>
        <a:bodyPr/>
        <a:lstStyle/>
        <a:p>
          <a:endParaRPr lang="en-US"/>
        </a:p>
      </dgm:t>
    </dgm:pt>
    <dgm:pt modelId="{E2A3CA30-F965-4C68-99B5-45B794F5B922}" type="sibTrans" cxnId="{E2B38CF7-C495-4FDD-B36D-0C7971147115}">
      <dgm:prSet/>
      <dgm:spPr/>
      <dgm:t>
        <a:bodyPr/>
        <a:lstStyle/>
        <a:p>
          <a:endParaRPr lang="en-US"/>
        </a:p>
      </dgm:t>
    </dgm:pt>
    <dgm:pt modelId="{C2BCDFB7-BEB7-4FF3-9B7F-8219D5E86B14}">
      <dgm:prSet/>
      <dgm:spPr>
        <a:solidFill>
          <a:srgbClr val="0070C0"/>
        </a:solidFill>
      </dgm:spPr>
      <dgm:t>
        <a:bodyPr/>
        <a:lstStyle/>
        <a:p>
          <a:r>
            <a:rPr lang="en-US" dirty="0"/>
            <a:t>Actions get overlooked because team members assume someone else is responsible</a:t>
          </a:r>
        </a:p>
      </dgm:t>
    </dgm:pt>
    <dgm:pt modelId="{6BD8C308-C740-41B9-A98F-EA71D4AA7218}" type="parTrans" cxnId="{088DF082-228F-4BAA-8FDC-E613309BC0B8}">
      <dgm:prSet/>
      <dgm:spPr/>
      <dgm:t>
        <a:bodyPr/>
        <a:lstStyle/>
        <a:p>
          <a:endParaRPr lang="en-US"/>
        </a:p>
      </dgm:t>
    </dgm:pt>
    <dgm:pt modelId="{6D89F98D-DE04-426E-AB1E-AD7450859ED2}" type="sibTrans" cxnId="{088DF082-228F-4BAA-8FDC-E613309BC0B8}">
      <dgm:prSet/>
      <dgm:spPr/>
      <dgm:t>
        <a:bodyPr/>
        <a:lstStyle/>
        <a:p>
          <a:endParaRPr lang="en-US"/>
        </a:p>
      </dgm:t>
    </dgm:pt>
    <dgm:pt modelId="{5F9C8B6C-8165-4D06-BB83-A1C43042545B}">
      <dgm:prSet/>
      <dgm:spPr>
        <a:solidFill>
          <a:srgbClr val="00B050"/>
        </a:solidFill>
      </dgm:spPr>
      <dgm:t>
        <a:bodyPr/>
        <a:lstStyle/>
        <a:p>
          <a:r>
            <a:rPr lang="en-US"/>
            <a:t>Managing people you’ve never met can be challenging.</a:t>
          </a:r>
        </a:p>
      </dgm:t>
    </dgm:pt>
    <dgm:pt modelId="{1343E947-FCBC-4F6E-930A-DEFB0635456D}" type="parTrans" cxnId="{7330C891-BA46-436B-881E-D887113F2A06}">
      <dgm:prSet/>
      <dgm:spPr/>
      <dgm:t>
        <a:bodyPr/>
        <a:lstStyle/>
        <a:p>
          <a:endParaRPr lang="en-US"/>
        </a:p>
      </dgm:t>
    </dgm:pt>
    <dgm:pt modelId="{57C18749-539E-4F3E-8B4A-70CB0A5CB47B}" type="sibTrans" cxnId="{7330C891-BA46-436B-881E-D887113F2A06}">
      <dgm:prSet/>
      <dgm:spPr/>
      <dgm:t>
        <a:bodyPr/>
        <a:lstStyle/>
        <a:p>
          <a:endParaRPr lang="en-US"/>
        </a:p>
      </dgm:t>
    </dgm:pt>
    <dgm:pt modelId="{186B98EC-5E48-4224-A8E5-C26D3B067ECB}" type="pres">
      <dgm:prSet presAssocID="{E8E695A7-DF06-44E4-BCE4-518DCDD714E8}" presName="outerComposite" presStyleCnt="0">
        <dgm:presLayoutVars>
          <dgm:chMax val="5"/>
          <dgm:dir/>
          <dgm:resizeHandles val="exact"/>
        </dgm:presLayoutVars>
      </dgm:prSet>
      <dgm:spPr/>
    </dgm:pt>
    <dgm:pt modelId="{DC3123E9-4E2D-4153-BE6D-DBEE4D7C0145}" type="pres">
      <dgm:prSet presAssocID="{E8E695A7-DF06-44E4-BCE4-518DCDD714E8}" presName="dummyMaxCanvas" presStyleCnt="0">
        <dgm:presLayoutVars/>
      </dgm:prSet>
      <dgm:spPr/>
    </dgm:pt>
    <dgm:pt modelId="{4EE193DE-2A01-403B-A791-B94ADBF0FE41}" type="pres">
      <dgm:prSet presAssocID="{E8E695A7-DF06-44E4-BCE4-518DCDD714E8}" presName="FiveNodes_1" presStyleLbl="node1" presStyleIdx="0" presStyleCnt="5">
        <dgm:presLayoutVars>
          <dgm:bulletEnabled val="1"/>
        </dgm:presLayoutVars>
      </dgm:prSet>
      <dgm:spPr/>
    </dgm:pt>
    <dgm:pt modelId="{D587F220-A199-4758-B6B5-807CC7F231BA}" type="pres">
      <dgm:prSet presAssocID="{E8E695A7-DF06-44E4-BCE4-518DCDD714E8}" presName="FiveNodes_2" presStyleLbl="node1" presStyleIdx="1" presStyleCnt="5">
        <dgm:presLayoutVars>
          <dgm:bulletEnabled val="1"/>
        </dgm:presLayoutVars>
      </dgm:prSet>
      <dgm:spPr/>
    </dgm:pt>
    <dgm:pt modelId="{B917EBE7-CF50-46CE-A483-1031E3FB4EE5}" type="pres">
      <dgm:prSet presAssocID="{E8E695A7-DF06-44E4-BCE4-518DCDD714E8}" presName="FiveNodes_3" presStyleLbl="node1" presStyleIdx="2" presStyleCnt="5">
        <dgm:presLayoutVars>
          <dgm:bulletEnabled val="1"/>
        </dgm:presLayoutVars>
      </dgm:prSet>
      <dgm:spPr/>
    </dgm:pt>
    <dgm:pt modelId="{1D08BBC9-FBF5-4F57-B4AB-9CFB62104E7D}" type="pres">
      <dgm:prSet presAssocID="{E8E695A7-DF06-44E4-BCE4-518DCDD714E8}" presName="FiveNodes_4" presStyleLbl="node1" presStyleIdx="3" presStyleCnt="5">
        <dgm:presLayoutVars>
          <dgm:bulletEnabled val="1"/>
        </dgm:presLayoutVars>
      </dgm:prSet>
      <dgm:spPr/>
    </dgm:pt>
    <dgm:pt modelId="{392F1D36-54EF-4169-A0A5-3C762897B949}" type="pres">
      <dgm:prSet presAssocID="{E8E695A7-DF06-44E4-BCE4-518DCDD714E8}" presName="FiveNodes_5" presStyleLbl="node1" presStyleIdx="4" presStyleCnt="5">
        <dgm:presLayoutVars>
          <dgm:bulletEnabled val="1"/>
        </dgm:presLayoutVars>
      </dgm:prSet>
      <dgm:spPr/>
    </dgm:pt>
    <dgm:pt modelId="{542B558E-7AA9-4567-84DC-7CCFB3E187EB}" type="pres">
      <dgm:prSet presAssocID="{E8E695A7-DF06-44E4-BCE4-518DCDD714E8}" presName="FiveConn_1-2" presStyleLbl="fgAccFollowNode1" presStyleIdx="0" presStyleCnt="4">
        <dgm:presLayoutVars>
          <dgm:bulletEnabled val="1"/>
        </dgm:presLayoutVars>
      </dgm:prSet>
      <dgm:spPr/>
    </dgm:pt>
    <dgm:pt modelId="{3F8C4392-E439-4614-8824-5596CAFB4178}" type="pres">
      <dgm:prSet presAssocID="{E8E695A7-DF06-44E4-BCE4-518DCDD714E8}" presName="FiveConn_2-3" presStyleLbl="fgAccFollowNode1" presStyleIdx="1" presStyleCnt="4">
        <dgm:presLayoutVars>
          <dgm:bulletEnabled val="1"/>
        </dgm:presLayoutVars>
      </dgm:prSet>
      <dgm:spPr/>
    </dgm:pt>
    <dgm:pt modelId="{1C4952AC-EFA5-4B92-8FB1-04C9A1355B7B}" type="pres">
      <dgm:prSet presAssocID="{E8E695A7-DF06-44E4-BCE4-518DCDD714E8}" presName="FiveConn_3-4" presStyleLbl="fgAccFollowNode1" presStyleIdx="2" presStyleCnt="4">
        <dgm:presLayoutVars>
          <dgm:bulletEnabled val="1"/>
        </dgm:presLayoutVars>
      </dgm:prSet>
      <dgm:spPr/>
    </dgm:pt>
    <dgm:pt modelId="{671AF568-050B-4FC1-9854-17051C04E8BA}" type="pres">
      <dgm:prSet presAssocID="{E8E695A7-DF06-44E4-BCE4-518DCDD714E8}" presName="FiveConn_4-5" presStyleLbl="fgAccFollowNode1" presStyleIdx="3" presStyleCnt="4">
        <dgm:presLayoutVars>
          <dgm:bulletEnabled val="1"/>
        </dgm:presLayoutVars>
      </dgm:prSet>
      <dgm:spPr/>
    </dgm:pt>
    <dgm:pt modelId="{3CA12B42-1A7A-4094-BE0E-E8991FF96A07}" type="pres">
      <dgm:prSet presAssocID="{E8E695A7-DF06-44E4-BCE4-518DCDD714E8}" presName="FiveNodes_1_text" presStyleLbl="node1" presStyleIdx="4" presStyleCnt="5">
        <dgm:presLayoutVars>
          <dgm:bulletEnabled val="1"/>
        </dgm:presLayoutVars>
      </dgm:prSet>
      <dgm:spPr/>
    </dgm:pt>
    <dgm:pt modelId="{984E54F3-957D-4BC6-9CBD-CFF41223284E}" type="pres">
      <dgm:prSet presAssocID="{E8E695A7-DF06-44E4-BCE4-518DCDD714E8}" presName="FiveNodes_2_text" presStyleLbl="node1" presStyleIdx="4" presStyleCnt="5">
        <dgm:presLayoutVars>
          <dgm:bulletEnabled val="1"/>
        </dgm:presLayoutVars>
      </dgm:prSet>
      <dgm:spPr/>
    </dgm:pt>
    <dgm:pt modelId="{D682FA87-0EC5-435C-B7B6-A0CA79726978}" type="pres">
      <dgm:prSet presAssocID="{E8E695A7-DF06-44E4-BCE4-518DCDD714E8}" presName="FiveNodes_3_text" presStyleLbl="node1" presStyleIdx="4" presStyleCnt="5">
        <dgm:presLayoutVars>
          <dgm:bulletEnabled val="1"/>
        </dgm:presLayoutVars>
      </dgm:prSet>
      <dgm:spPr/>
    </dgm:pt>
    <dgm:pt modelId="{075E7DF1-E364-4A06-91EE-A16FA151DD83}" type="pres">
      <dgm:prSet presAssocID="{E8E695A7-DF06-44E4-BCE4-518DCDD714E8}" presName="FiveNodes_4_text" presStyleLbl="node1" presStyleIdx="4" presStyleCnt="5">
        <dgm:presLayoutVars>
          <dgm:bulletEnabled val="1"/>
        </dgm:presLayoutVars>
      </dgm:prSet>
      <dgm:spPr/>
    </dgm:pt>
    <dgm:pt modelId="{D3FCB6F9-E235-405A-95DF-63676AF1A736}" type="pres">
      <dgm:prSet presAssocID="{E8E695A7-DF06-44E4-BCE4-518DCDD714E8}" presName="FiveNodes_5_text" presStyleLbl="node1" presStyleIdx="4" presStyleCnt="5">
        <dgm:presLayoutVars>
          <dgm:bulletEnabled val="1"/>
        </dgm:presLayoutVars>
      </dgm:prSet>
      <dgm:spPr/>
    </dgm:pt>
  </dgm:ptLst>
  <dgm:cxnLst>
    <dgm:cxn modelId="{CF283E0B-5D12-4978-AB82-7D098A4AA96D}" type="presOf" srcId="{A2CAD3DA-5FE4-4536-8B3F-3784BE7E95E9}" destId="{3CA12B42-1A7A-4094-BE0E-E8991FF96A07}" srcOrd="1" destOrd="0" presId="urn:microsoft.com/office/officeart/2005/8/layout/vProcess5"/>
    <dgm:cxn modelId="{6433BB29-76CD-4B52-8606-A7EB2F52EED0}" type="presOf" srcId="{C2BCDFB7-BEB7-4FF3-9B7F-8219D5E86B14}" destId="{1D08BBC9-FBF5-4F57-B4AB-9CFB62104E7D}" srcOrd="0" destOrd="0" presId="urn:microsoft.com/office/officeart/2005/8/layout/vProcess5"/>
    <dgm:cxn modelId="{E3480738-F961-4E08-B761-DFFE3D5A9106}" type="presOf" srcId="{A4A4E9D9-1DA3-4887-803C-C86F7E3213B8}" destId="{3F8C4392-E439-4614-8824-5596CAFB4178}" srcOrd="0" destOrd="0" presId="urn:microsoft.com/office/officeart/2005/8/layout/vProcess5"/>
    <dgm:cxn modelId="{EB94625E-D8C5-4F3C-8475-8A46E33709E7}" type="presOf" srcId="{A5A5E5EB-F047-4E5E-9B96-2CAA3756D705}" destId="{B917EBE7-CF50-46CE-A483-1031E3FB4EE5}" srcOrd="0" destOrd="0" presId="urn:microsoft.com/office/officeart/2005/8/layout/vProcess5"/>
    <dgm:cxn modelId="{8B083946-3218-4438-9BDC-E77502DCAED1}" type="presOf" srcId="{EE7D9659-F76B-4EA6-84DF-11902E34E736}" destId="{542B558E-7AA9-4567-84DC-7CCFB3E187EB}" srcOrd="0" destOrd="0" presId="urn:microsoft.com/office/officeart/2005/8/layout/vProcess5"/>
    <dgm:cxn modelId="{716ABD69-4B74-436D-A675-6CCE82CBE261}" type="presOf" srcId="{5F9C8B6C-8165-4D06-BB83-A1C43042545B}" destId="{D3FCB6F9-E235-405A-95DF-63676AF1A736}" srcOrd="1" destOrd="0" presId="urn:microsoft.com/office/officeart/2005/8/layout/vProcess5"/>
    <dgm:cxn modelId="{4C7F836E-A679-4BFB-9057-306DB22D5A15}" type="presOf" srcId="{6D89F98D-DE04-426E-AB1E-AD7450859ED2}" destId="{671AF568-050B-4FC1-9854-17051C04E8BA}" srcOrd="0" destOrd="0" presId="urn:microsoft.com/office/officeart/2005/8/layout/vProcess5"/>
    <dgm:cxn modelId="{76BC6671-05EC-4B62-853B-022BF32F5179}" type="presOf" srcId="{A5A5E5EB-F047-4E5E-9B96-2CAA3756D705}" destId="{D682FA87-0EC5-435C-B7B6-A0CA79726978}" srcOrd="1" destOrd="0" presId="urn:microsoft.com/office/officeart/2005/8/layout/vProcess5"/>
    <dgm:cxn modelId="{9CA8B957-1904-4208-B7B8-34E569FFBB16}" type="presOf" srcId="{E8E695A7-DF06-44E4-BCE4-518DCDD714E8}" destId="{186B98EC-5E48-4224-A8E5-C26D3B067ECB}" srcOrd="0" destOrd="0" presId="urn:microsoft.com/office/officeart/2005/8/layout/vProcess5"/>
    <dgm:cxn modelId="{F2517758-167F-4885-A153-DE2ABF390181}" type="presOf" srcId="{CCB7BF12-DC44-4673-9B6C-9E82DE6B30F2}" destId="{D587F220-A199-4758-B6B5-807CC7F231BA}" srcOrd="0" destOrd="0" presId="urn:microsoft.com/office/officeart/2005/8/layout/vProcess5"/>
    <dgm:cxn modelId="{8649E57F-05E1-43D0-A64B-6FE44C96FF2D}" srcId="{E8E695A7-DF06-44E4-BCE4-518DCDD714E8}" destId="{A2CAD3DA-5FE4-4536-8B3F-3784BE7E95E9}" srcOrd="0" destOrd="0" parTransId="{ADEED5C7-24FC-4AB3-8031-14866EA86C14}" sibTransId="{EE7D9659-F76B-4EA6-84DF-11902E34E736}"/>
    <dgm:cxn modelId="{088DF082-228F-4BAA-8FDC-E613309BC0B8}" srcId="{E8E695A7-DF06-44E4-BCE4-518DCDD714E8}" destId="{C2BCDFB7-BEB7-4FF3-9B7F-8219D5E86B14}" srcOrd="3" destOrd="0" parTransId="{6BD8C308-C740-41B9-A98F-EA71D4AA7218}" sibTransId="{6D89F98D-DE04-426E-AB1E-AD7450859ED2}"/>
    <dgm:cxn modelId="{1B440D8C-59E3-495B-9E2C-89780AE35EAB}" srcId="{E8E695A7-DF06-44E4-BCE4-518DCDD714E8}" destId="{CCB7BF12-DC44-4673-9B6C-9E82DE6B30F2}" srcOrd="1" destOrd="0" parTransId="{30D625C1-CBBD-46E1-B790-D39C9CBE1DA2}" sibTransId="{A4A4E9D9-1DA3-4887-803C-C86F7E3213B8}"/>
    <dgm:cxn modelId="{5D7C258D-D375-4A5F-8BA1-6AA84DA7B8F0}" type="presOf" srcId="{C2BCDFB7-BEB7-4FF3-9B7F-8219D5E86B14}" destId="{075E7DF1-E364-4A06-91EE-A16FA151DD83}" srcOrd="1" destOrd="0" presId="urn:microsoft.com/office/officeart/2005/8/layout/vProcess5"/>
    <dgm:cxn modelId="{02DA0B90-24C3-4AE0-AC66-DC5D12ABFBB0}" type="presOf" srcId="{E2A3CA30-F965-4C68-99B5-45B794F5B922}" destId="{1C4952AC-EFA5-4B92-8FB1-04C9A1355B7B}" srcOrd="0" destOrd="0" presId="urn:microsoft.com/office/officeart/2005/8/layout/vProcess5"/>
    <dgm:cxn modelId="{7330C891-BA46-436B-881E-D887113F2A06}" srcId="{E8E695A7-DF06-44E4-BCE4-518DCDD714E8}" destId="{5F9C8B6C-8165-4D06-BB83-A1C43042545B}" srcOrd="4" destOrd="0" parTransId="{1343E947-FCBC-4F6E-930A-DEFB0635456D}" sibTransId="{57C18749-539E-4F3E-8B4A-70CB0A5CB47B}"/>
    <dgm:cxn modelId="{42DE3DD8-7112-414F-8E21-FC6F35A75749}" type="presOf" srcId="{5F9C8B6C-8165-4D06-BB83-A1C43042545B}" destId="{392F1D36-54EF-4169-A0A5-3C762897B949}" srcOrd="0" destOrd="0" presId="urn:microsoft.com/office/officeart/2005/8/layout/vProcess5"/>
    <dgm:cxn modelId="{3F4ECBEE-0675-4192-A8B8-57708DE452F5}" type="presOf" srcId="{A2CAD3DA-5FE4-4536-8B3F-3784BE7E95E9}" destId="{4EE193DE-2A01-403B-A791-B94ADBF0FE41}" srcOrd="0" destOrd="0" presId="urn:microsoft.com/office/officeart/2005/8/layout/vProcess5"/>
    <dgm:cxn modelId="{9F860EF5-ACB7-47FC-9E95-C5C5D6FF0074}" type="presOf" srcId="{CCB7BF12-DC44-4673-9B6C-9E82DE6B30F2}" destId="{984E54F3-957D-4BC6-9CBD-CFF41223284E}" srcOrd="1" destOrd="0" presId="urn:microsoft.com/office/officeart/2005/8/layout/vProcess5"/>
    <dgm:cxn modelId="{E2B38CF7-C495-4FDD-B36D-0C7971147115}" srcId="{E8E695A7-DF06-44E4-BCE4-518DCDD714E8}" destId="{A5A5E5EB-F047-4E5E-9B96-2CAA3756D705}" srcOrd="2" destOrd="0" parTransId="{13C7267D-6480-4842-B206-10B719DAB594}" sibTransId="{E2A3CA30-F965-4C68-99B5-45B794F5B922}"/>
    <dgm:cxn modelId="{42B60528-5E6D-446E-9ACF-CB011EA7DBEF}" type="presParOf" srcId="{186B98EC-5E48-4224-A8E5-C26D3B067ECB}" destId="{DC3123E9-4E2D-4153-BE6D-DBEE4D7C0145}" srcOrd="0" destOrd="0" presId="urn:microsoft.com/office/officeart/2005/8/layout/vProcess5"/>
    <dgm:cxn modelId="{7A4C2873-1B86-4CAC-B1B6-599D68A131E8}" type="presParOf" srcId="{186B98EC-5E48-4224-A8E5-C26D3B067ECB}" destId="{4EE193DE-2A01-403B-A791-B94ADBF0FE41}" srcOrd="1" destOrd="0" presId="urn:microsoft.com/office/officeart/2005/8/layout/vProcess5"/>
    <dgm:cxn modelId="{8AAB14C6-9ECA-43F2-A75F-3B4FA5C8FEF5}" type="presParOf" srcId="{186B98EC-5E48-4224-A8E5-C26D3B067ECB}" destId="{D587F220-A199-4758-B6B5-807CC7F231BA}" srcOrd="2" destOrd="0" presId="urn:microsoft.com/office/officeart/2005/8/layout/vProcess5"/>
    <dgm:cxn modelId="{03B8434D-359B-46E8-ACBD-BBFF99D5A469}" type="presParOf" srcId="{186B98EC-5E48-4224-A8E5-C26D3B067ECB}" destId="{B917EBE7-CF50-46CE-A483-1031E3FB4EE5}" srcOrd="3" destOrd="0" presId="urn:microsoft.com/office/officeart/2005/8/layout/vProcess5"/>
    <dgm:cxn modelId="{F99C18E0-4668-48C8-9308-A443443A7676}" type="presParOf" srcId="{186B98EC-5E48-4224-A8E5-C26D3B067ECB}" destId="{1D08BBC9-FBF5-4F57-B4AB-9CFB62104E7D}" srcOrd="4" destOrd="0" presId="urn:microsoft.com/office/officeart/2005/8/layout/vProcess5"/>
    <dgm:cxn modelId="{DF7F2251-04B0-4395-9464-443CD4363CC4}" type="presParOf" srcId="{186B98EC-5E48-4224-A8E5-C26D3B067ECB}" destId="{392F1D36-54EF-4169-A0A5-3C762897B949}" srcOrd="5" destOrd="0" presId="urn:microsoft.com/office/officeart/2005/8/layout/vProcess5"/>
    <dgm:cxn modelId="{6495FF22-DF36-493B-BE9C-E06466CA3FF3}" type="presParOf" srcId="{186B98EC-5E48-4224-A8E5-C26D3B067ECB}" destId="{542B558E-7AA9-4567-84DC-7CCFB3E187EB}" srcOrd="6" destOrd="0" presId="urn:microsoft.com/office/officeart/2005/8/layout/vProcess5"/>
    <dgm:cxn modelId="{AD83B612-9530-42F6-ACEB-DA650F64F6F9}" type="presParOf" srcId="{186B98EC-5E48-4224-A8E5-C26D3B067ECB}" destId="{3F8C4392-E439-4614-8824-5596CAFB4178}" srcOrd="7" destOrd="0" presId="urn:microsoft.com/office/officeart/2005/8/layout/vProcess5"/>
    <dgm:cxn modelId="{7BE19F1F-6249-4854-8EFD-BEBCEFD3F4F0}" type="presParOf" srcId="{186B98EC-5E48-4224-A8E5-C26D3B067ECB}" destId="{1C4952AC-EFA5-4B92-8FB1-04C9A1355B7B}" srcOrd="8" destOrd="0" presId="urn:microsoft.com/office/officeart/2005/8/layout/vProcess5"/>
    <dgm:cxn modelId="{7A61F49B-D0BE-41F8-A667-819FA285D469}" type="presParOf" srcId="{186B98EC-5E48-4224-A8E5-C26D3B067ECB}" destId="{671AF568-050B-4FC1-9854-17051C04E8BA}" srcOrd="9" destOrd="0" presId="urn:microsoft.com/office/officeart/2005/8/layout/vProcess5"/>
    <dgm:cxn modelId="{4032972B-974B-492E-8988-4BB801181779}" type="presParOf" srcId="{186B98EC-5E48-4224-A8E5-C26D3B067ECB}" destId="{3CA12B42-1A7A-4094-BE0E-E8991FF96A07}" srcOrd="10" destOrd="0" presId="urn:microsoft.com/office/officeart/2005/8/layout/vProcess5"/>
    <dgm:cxn modelId="{356C812A-8FDD-4820-9187-2FA8C5B916FB}" type="presParOf" srcId="{186B98EC-5E48-4224-A8E5-C26D3B067ECB}" destId="{984E54F3-957D-4BC6-9CBD-CFF41223284E}" srcOrd="11" destOrd="0" presId="urn:microsoft.com/office/officeart/2005/8/layout/vProcess5"/>
    <dgm:cxn modelId="{3D63E00A-7F5F-4F0D-BBFA-9CC135831CA1}" type="presParOf" srcId="{186B98EC-5E48-4224-A8E5-C26D3B067ECB}" destId="{D682FA87-0EC5-435C-B7B6-A0CA79726978}" srcOrd="12" destOrd="0" presId="urn:microsoft.com/office/officeart/2005/8/layout/vProcess5"/>
    <dgm:cxn modelId="{03A1264E-C51C-4D18-AFD6-D4486A7E763C}" type="presParOf" srcId="{186B98EC-5E48-4224-A8E5-C26D3B067ECB}" destId="{075E7DF1-E364-4A06-91EE-A16FA151DD83}" srcOrd="13" destOrd="0" presId="urn:microsoft.com/office/officeart/2005/8/layout/vProcess5"/>
    <dgm:cxn modelId="{2CC842E1-EAD6-4F97-A126-A62C62A809BF}" type="presParOf" srcId="{186B98EC-5E48-4224-A8E5-C26D3B067ECB}" destId="{D3FCB6F9-E235-405A-95DF-63676AF1A73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AAA25-775C-44ED-99EC-569BDFC434C8}"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DE3731B2-CF2C-4C59-BD89-B886DA662517}">
      <dgm:prSet custT="1"/>
      <dgm:spPr>
        <a:solidFill>
          <a:srgbClr val="00B050"/>
        </a:solidFill>
      </dgm:spPr>
      <dgm:t>
        <a:bodyPr/>
        <a:lstStyle/>
        <a:p>
          <a:r>
            <a:rPr lang="en-US" sz="2800" dirty="0"/>
            <a:t>In conclusion, the innovation and transformation established through these recommendations will eventually create a culture of agility and efficiency that will pay dividends in cost savings, productivity and increases in quality</a:t>
          </a:r>
        </a:p>
      </dgm:t>
    </dgm:pt>
    <dgm:pt modelId="{4E4FBA4A-2143-4AC7-9F66-776985714B1A}" type="parTrans" cxnId="{7155D963-FC07-4BED-9F5D-9AC8772D3E1E}">
      <dgm:prSet/>
      <dgm:spPr/>
      <dgm:t>
        <a:bodyPr/>
        <a:lstStyle/>
        <a:p>
          <a:endParaRPr lang="en-US"/>
        </a:p>
      </dgm:t>
    </dgm:pt>
    <dgm:pt modelId="{A2A05043-B27C-4409-A2D0-735A49765183}" type="sibTrans" cxnId="{7155D963-FC07-4BED-9F5D-9AC8772D3E1E}">
      <dgm:prSet/>
      <dgm:spPr/>
      <dgm:t>
        <a:bodyPr/>
        <a:lstStyle/>
        <a:p>
          <a:endParaRPr lang="en-US"/>
        </a:p>
      </dgm:t>
    </dgm:pt>
    <dgm:pt modelId="{ABF31692-5FB4-4611-AB9A-7DD4E6C9FF64}">
      <dgm:prSet/>
      <dgm:spPr>
        <a:solidFill>
          <a:srgbClr val="0070C0"/>
        </a:solidFill>
      </dgm:spPr>
      <dgm:t>
        <a:bodyPr/>
        <a:lstStyle/>
        <a:p>
          <a:r>
            <a:rPr lang="en-US" dirty="0"/>
            <a:t>Finally, the team will evaluate and report on the effectiveness of communication with working in teams. Thank you for your reviews and consideration in approval.</a:t>
          </a:r>
        </a:p>
      </dgm:t>
    </dgm:pt>
    <dgm:pt modelId="{1AEE64EB-1C24-4BFD-9298-F92C677FFDE3}" type="parTrans" cxnId="{565D022C-6576-4C2F-80A2-DB43628D9BBA}">
      <dgm:prSet/>
      <dgm:spPr/>
      <dgm:t>
        <a:bodyPr/>
        <a:lstStyle/>
        <a:p>
          <a:endParaRPr lang="en-US"/>
        </a:p>
      </dgm:t>
    </dgm:pt>
    <dgm:pt modelId="{5B26F688-C734-4BE1-A431-FFBAD5C36A70}" type="sibTrans" cxnId="{565D022C-6576-4C2F-80A2-DB43628D9BBA}">
      <dgm:prSet/>
      <dgm:spPr/>
      <dgm:t>
        <a:bodyPr/>
        <a:lstStyle/>
        <a:p>
          <a:endParaRPr lang="en-US"/>
        </a:p>
      </dgm:t>
    </dgm:pt>
    <dgm:pt modelId="{06BB3AE3-2861-483F-A6E6-478697B172B9}" type="pres">
      <dgm:prSet presAssocID="{FF0AAA25-775C-44ED-99EC-569BDFC434C8}" presName="Name0" presStyleCnt="0">
        <dgm:presLayoutVars>
          <dgm:dir/>
          <dgm:animLvl val="lvl"/>
          <dgm:resizeHandles val="exact"/>
        </dgm:presLayoutVars>
      </dgm:prSet>
      <dgm:spPr/>
    </dgm:pt>
    <dgm:pt modelId="{3EA81CFD-22FB-4DAC-9ED9-BE6F85E7BA35}" type="pres">
      <dgm:prSet presAssocID="{ABF31692-5FB4-4611-AB9A-7DD4E6C9FF64}" presName="boxAndChildren" presStyleCnt="0"/>
      <dgm:spPr/>
    </dgm:pt>
    <dgm:pt modelId="{9BE6FA4B-7303-48E4-86D8-91FBFE939424}" type="pres">
      <dgm:prSet presAssocID="{ABF31692-5FB4-4611-AB9A-7DD4E6C9FF64}" presName="parentTextBox" presStyleLbl="node1" presStyleIdx="0" presStyleCnt="2"/>
      <dgm:spPr/>
    </dgm:pt>
    <dgm:pt modelId="{1B73C156-61D3-434B-88A1-3B759B55A135}" type="pres">
      <dgm:prSet presAssocID="{A2A05043-B27C-4409-A2D0-735A49765183}" presName="sp" presStyleCnt="0"/>
      <dgm:spPr/>
    </dgm:pt>
    <dgm:pt modelId="{0BE60BFA-1720-42B8-9EA7-72A797CBC133}" type="pres">
      <dgm:prSet presAssocID="{DE3731B2-CF2C-4C59-BD89-B886DA662517}" presName="arrowAndChildren" presStyleCnt="0"/>
      <dgm:spPr/>
    </dgm:pt>
    <dgm:pt modelId="{603A3EEC-CE41-422E-AF89-DAAAD0F78B24}" type="pres">
      <dgm:prSet presAssocID="{DE3731B2-CF2C-4C59-BD89-B886DA662517}" presName="parentTextArrow" presStyleLbl="node1" presStyleIdx="1" presStyleCnt="2"/>
      <dgm:spPr/>
    </dgm:pt>
  </dgm:ptLst>
  <dgm:cxnLst>
    <dgm:cxn modelId="{75F83522-2D02-4D67-9C58-4215DE4C66C3}" type="presOf" srcId="{ABF31692-5FB4-4611-AB9A-7DD4E6C9FF64}" destId="{9BE6FA4B-7303-48E4-86D8-91FBFE939424}" srcOrd="0" destOrd="0" presId="urn:microsoft.com/office/officeart/2005/8/layout/process4"/>
    <dgm:cxn modelId="{565D022C-6576-4C2F-80A2-DB43628D9BBA}" srcId="{FF0AAA25-775C-44ED-99EC-569BDFC434C8}" destId="{ABF31692-5FB4-4611-AB9A-7DD4E6C9FF64}" srcOrd="1" destOrd="0" parTransId="{1AEE64EB-1C24-4BFD-9298-F92C677FFDE3}" sibTransId="{5B26F688-C734-4BE1-A431-FFBAD5C36A70}"/>
    <dgm:cxn modelId="{DDAD892E-D9A0-462A-BB71-EFC3F2BC7DCD}" type="presOf" srcId="{FF0AAA25-775C-44ED-99EC-569BDFC434C8}" destId="{06BB3AE3-2861-483F-A6E6-478697B172B9}" srcOrd="0" destOrd="0" presId="urn:microsoft.com/office/officeart/2005/8/layout/process4"/>
    <dgm:cxn modelId="{7155D963-FC07-4BED-9F5D-9AC8772D3E1E}" srcId="{FF0AAA25-775C-44ED-99EC-569BDFC434C8}" destId="{DE3731B2-CF2C-4C59-BD89-B886DA662517}" srcOrd="0" destOrd="0" parTransId="{4E4FBA4A-2143-4AC7-9F66-776985714B1A}" sibTransId="{A2A05043-B27C-4409-A2D0-735A49765183}"/>
    <dgm:cxn modelId="{15E082AD-975B-4128-A438-2FF4E520BD84}" type="presOf" srcId="{DE3731B2-CF2C-4C59-BD89-B886DA662517}" destId="{603A3EEC-CE41-422E-AF89-DAAAD0F78B24}" srcOrd="0" destOrd="0" presId="urn:microsoft.com/office/officeart/2005/8/layout/process4"/>
    <dgm:cxn modelId="{F6CC851D-515B-4429-A0AA-1BB43B9B528A}" type="presParOf" srcId="{06BB3AE3-2861-483F-A6E6-478697B172B9}" destId="{3EA81CFD-22FB-4DAC-9ED9-BE6F85E7BA35}" srcOrd="0" destOrd="0" presId="urn:microsoft.com/office/officeart/2005/8/layout/process4"/>
    <dgm:cxn modelId="{37BA202D-8BF9-45D5-8DF3-AAB6A7883D58}" type="presParOf" srcId="{3EA81CFD-22FB-4DAC-9ED9-BE6F85E7BA35}" destId="{9BE6FA4B-7303-48E4-86D8-91FBFE939424}" srcOrd="0" destOrd="0" presId="urn:microsoft.com/office/officeart/2005/8/layout/process4"/>
    <dgm:cxn modelId="{2CFA7C17-1031-4965-9264-9D0384E8147E}" type="presParOf" srcId="{06BB3AE3-2861-483F-A6E6-478697B172B9}" destId="{1B73C156-61D3-434B-88A1-3B759B55A135}" srcOrd="1" destOrd="0" presId="urn:microsoft.com/office/officeart/2005/8/layout/process4"/>
    <dgm:cxn modelId="{A38949B3-AAAB-4370-8BEF-481515321A0B}" type="presParOf" srcId="{06BB3AE3-2861-483F-A6E6-478697B172B9}" destId="{0BE60BFA-1720-42B8-9EA7-72A797CBC133}" srcOrd="2" destOrd="0" presId="urn:microsoft.com/office/officeart/2005/8/layout/process4"/>
    <dgm:cxn modelId="{DF94A81A-CC16-4657-A445-6891EA9A9C7D}" type="presParOf" srcId="{0BE60BFA-1720-42B8-9EA7-72A797CBC133}" destId="{603A3EEC-CE41-422E-AF89-DAAAD0F78B2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6AAE74-22E8-4473-A69E-0EC92248597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8F1D2F0-4555-4313-853D-C0275CD7A487}">
      <dgm:prSet/>
      <dgm:spPr/>
      <dgm:t>
        <a:bodyPr/>
        <a:lstStyle/>
        <a:p>
          <a:pPr>
            <a:defRPr cap="all"/>
          </a:pPr>
          <a:r>
            <a:rPr lang="en-US"/>
            <a:t>Creates a smoother structure</a:t>
          </a:r>
        </a:p>
      </dgm:t>
    </dgm:pt>
    <dgm:pt modelId="{11F4D6D0-E9C2-47A0-B6D2-1CD2030B849F}" type="parTrans" cxnId="{6E7D8EE3-E1C4-42E9-8A09-4A14F7D28C45}">
      <dgm:prSet/>
      <dgm:spPr/>
      <dgm:t>
        <a:bodyPr/>
        <a:lstStyle/>
        <a:p>
          <a:endParaRPr lang="en-US"/>
        </a:p>
      </dgm:t>
    </dgm:pt>
    <dgm:pt modelId="{7D8BF5CD-1597-48EB-BBE7-1083A8408830}" type="sibTrans" cxnId="{6E7D8EE3-E1C4-42E9-8A09-4A14F7D28C45}">
      <dgm:prSet/>
      <dgm:spPr/>
      <dgm:t>
        <a:bodyPr/>
        <a:lstStyle/>
        <a:p>
          <a:endParaRPr lang="en-US"/>
        </a:p>
      </dgm:t>
    </dgm:pt>
    <dgm:pt modelId="{D4D97EEF-6551-4FE1-A076-73C0B779A888}">
      <dgm:prSet/>
      <dgm:spPr/>
      <dgm:t>
        <a:bodyPr/>
        <a:lstStyle/>
        <a:p>
          <a:pPr>
            <a:defRPr cap="all"/>
          </a:pPr>
          <a:r>
            <a:rPr lang="en-US"/>
            <a:t>Encourages flexibility</a:t>
          </a:r>
        </a:p>
      </dgm:t>
    </dgm:pt>
    <dgm:pt modelId="{EE72303C-85A1-49E6-B1AA-7F565338EB15}" type="parTrans" cxnId="{ECF8A9B3-C9F4-412D-B959-A701895DBB75}">
      <dgm:prSet/>
      <dgm:spPr/>
      <dgm:t>
        <a:bodyPr/>
        <a:lstStyle/>
        <a:p>
          <a:endParaRPr lang="en-US"/>
        </a:p>
      </dgm:t>
    </dgm:pt>
    <dgm:pt modelId="{D4A2F437-B065-4A22-A256-8720FC4CA269}" type="sibTrans" cxnId="{ECF8A9B3-C9F4-412D-B959-A701895DBB75}">
      <dgm:prSet/>
      <dgm:spPr/>
      <dgm:t>
        <a:bodyPr/>
        <a:lstStyle/>
        <a:p>
          <a:endParaRPr lang="en-US"/>
        </a:p>
      </dgm:t>
    </dgm:pt>
    <dgm:pt modelId="{F2349293-88FB-4407-A1A6-A8C735FD650E}">
      <dgm:prSet/>
      <dgm:spPr/>
      <dgm:t>
        <a:bodyPr/>
        <a:lstStyle/>
        <a:p>
          <a:pPr>
            <a:defRPr cap="all"/>
          </a:pPr>
          <a:r>
            <a:rPr lang="en-US"/>
            <a:t>Enhances problem solving</a:t>
          </a:r>
        </a:p>
      </dgm:t>
    </dgm:pt>
    <dgm:pt modelId="{EDCDA59E-9602-46F6-A3ED-411C90103515}" type="parTrans" cxnId="{9A712827-8340-4F1C-9155-5ACFFD94FADC}">
      <dgm:prSet/>
      <dgm:spPr/>
      <dgm:t>
        <a:bodyPr/>
        <a:lstStyle/>
        <a:p>
          <a:endParaRPr lang="en-US"/>
        </a:p>
      </dgm:t>
    </dgm:pt>
    <dgm:pt modelId="{556E3D39-BC3F-4E51-A922-5C6EE3696025}" type="sibTrans" cxnId="{9A712827-8340-4F1C-9155-5ACFFD94FADC}">
      <dgm:prSet/>
      <dgm:spPr/>
      <dgm:t>
        <a:bodyPr/>
        <a:lstStyle/>
        <a:p>
          <a:endParaRPr lang="en-US"/>
        </a:p>
      </dgm:t>
    </dgm:pt>
    <dgm:pt modelId="{8A2CFAC1-F299-4F54-84DC-4A2088D34D6F}">
      <dgm:prSet/>
      <dgm:spPr/>
      <dgm:t>
        <a:bodyPr/>
        <a:lstStyle/>
        <a:p>
          <a:pPr>
            <a:defRPr cap="all"/>
          </a:pPr>
          <a:r>
            <a:rPr lang="en-US"/>
            <a:t>Improves productivity</a:t>
          </a:r>
        </a:p>
      </dgm:t>
    </dgm:pt>
    <dgm:pt modelId="{5B1B2CEC-D13D-400E-83C5-5A98788C282F}" type="parTrans" cxnId="{2124CB5B-EB88-44BF-A7E0-E500F4499609}">
      <dgm:prSet/>
      <dgm:spPr/>
      <dgm:t>
        <a:bodyPr/>
        <a:lstStyle/>
        <a:p>
          <a:endParaRPr lang="en-US"/>
        </a:p>
      </dgm:t>
    </dgm:pt>
    <dgm:pt modelId="{D1DC888A-FF6D-4F7E-B06E-03A69A8ECCC9}" type="sibTrans" cxnId="{2124CB5B-EB88-44BF-A7E0-E500F4499609}">
      <dgm:prSet/>
      <dgm:spPr/>
      <dgm:t>
        <a:bodyPr/>
        <a:lstStyle/>
        <a:p>
          <a:endParaRPr lang="en-US"/>
        </a:p>
      </dgm:t>
    </dgm:pt>
    <dgm:pt modelId="{639A4C8C-8DB0-4FD2-80A3-52C27835F85A}">
      <dgm:prSet/>
      <dgm:spPr/>
      <dgm:t>
        <a:bodyPr/>
        <a:lstStyle/>
        <a:p>
          <a:pPr>
            <a:defRPr cap="all"/>
          </a:pPr>
          <a:r>
            <a:rPr lang="en-US"/>
            <a:t>Motivates the workforce and creates a healthy environment </a:t>
          </a:r>
        </a:p>
      </dgm:t>
    </dgm:pt>
    <dgm:pt modelId="{D0A31C4E-6A43-484C-9FC2-23783706FF3F}" type="parTrans" cxnId="{35DAEF81-779E-4B76-BC80-120542DEF9A9}">
      <dgm:prSet/>
      <dgm:spPr/>
      <dgm:t>
        <a:bodyPr/>
        <a:lstStyle/>
        <a:p>
          <a:endParaRPr lang="en-US"/>
        </a:p>
      </dgm:t>
    </dgm:pt>
    <dgm:pt modelId="{BAC2FB36-B1E1-4302-9F89-0FAC807BA361}" type="sibTrans" cxnId="{35DAEF81-779E-4B76-BC80-120542DEF9A9}">
      <dgm:prSet/>
      <dgm:spPr/>
      <dgm:t>
        <a:bodyPr/>
        <a:lstStyle/>
        <a:p>
          <a:endParaRPr lang="en-US"/>
        </a:p>
      </dgm:t>
    </dgm:pt>
    <dgm:pt modelId="{EF21EAA4-BAC8-430C-815B-9630E73E2B66}" type="pres">
      <dgm:prSet presAssocID="{4C6AAE74-22E8-4473-A69E-0EC922485971}" presName="root" presStyleCnt="0">
        <dgm:presLayoutVars>
          <dgm:dir/>
          <dgm:resizeHandles val="exact"/>
        </dgm:presLayoutVars>
      </dgm:prSet>
      <dgm:spPr/>
    </dgm:pt>
    <dgm:pt modelId="{EE89215C-5DB4-45E0-833B-86F29625339C}" type="pres">
      <dgm:prSet presAssocID="{68F1D2F0-4555-4313-853D-C0275CD7A487}" presName="compNode" presStyleCnt="0"/>
      <dgm:spPr/>
    </dgm:pt>
    <dgm:pt modelId="{EC0BEE2F-6204-4830-BB98-062DF8C247B1}" type="pres">
      <dgm:prSet presAssocID="{68F1D2F0-4555-4313-853D-C0275CD7A487}" presName="iconBgRect" presStyleLbl="bgShp" presStyleIdx="0" presStyleCnt="5"/>
      <dgm:spPr/>
    </dgm:pt>
    <dgm:pt modelId="{1335D16D-DDD0-4742-9B60-0798D5E63832}" type="pres">
      <dgm:prSet presAssocID="{68F1D2F0-4555-4313-853D-C0275CD7A4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C63D4F5C-DBA8-410C-8794-91ED467061D1}" type="pres">
      <dgm:prSet presAssocID="{68F1D2F0-4555-4313-853D-C0275CD7A487}" presName="spaceRect" presStyleCnt="0"/>
      <dgm:spPr/>
    </dgm:pt>
    <dgm:pt modelId="{02133AA8-009B-4DF9-9657-4DC3B1134CC0}" type="pres">
      <dgm:prSet presAssocID="{68F1D2F0-4555-4313-853D-C0275CD7A487}" presName="textRect" presStyleLbl="revTx" presStyleIdx="0" presStyleCnt="5">
        <dgm:presLayoutVars>
          <dgm:chMax val="1"/>
          <dgm:chPref val="1"/>
        </dgm:presLayoutVars>
      </dgm:prSet>
      <dgm:spPr/>
    </dgm:pt>
    <dgm:pt modelId="{E4EAB16D-CA8A-4FC1-942B-BE855749D10A}" type="pres">
      <dgm:prSet presAssocID="{7D8BF5CD-1597-48EB-BBE7-1083A8408830}" presName="sibTrans" presStyleCnt="0"/>
      <dgm:spPr/>
    </dgm:pt>
    <dgm:pt modelId="{DA779609-C0B5-494A-8F08-7C0D519FD7F3}" type="pres">
      <dgm:prSet presAssocID="{D4D97EEF-6551-4FE1-A076-73C0B779A888}" presName="compNode" presStyleCnt="0"/>
      <dgm:spPr/>
    </dgm:pt>
    <dgm:pt modelId="{8D03FB31-846F-43D5-8C26-223F663EC7B6}" type="pres">
      <dgm:prSet presAssocID="{D4D97EEF-6551-4FE1-A076-73C0B779A888}" presName="iconBgRect" presStyleLbl="bgShp" presStyleIdx="1" presStyleCnt="5"/>
      <dgm:spPr/>
    </dgm:pt>
    <dgm:pt modelId="{BCD4DA09-1DB1-46EB-BDC9-CDAB17CB1114}" type="pres">
      <dgm:prSet presAssocID="{D4D97EEF-6551-4FE1-A076-73C0B779A88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E4389361-9690-45DF-8753-69B13444F2B8}" type="pres">
      <dgm:prSet presAssocID="{D4D97EEF-6551-4FE1-A076-73C0B779A888}" presName="spaceRect" presStyleCnt="0"/>
      <dgm:spPr/>
    </dgm:pt>
    <dgm:pt modelId="{957899EA-2732-44EC-9C86-DFBC8603CE28}" type="pres">
      <dgm:prSet presAssocID="{D4D97EEF-6551-4FE1-A076-73C0B779A888}" presName="textRect" presStyleLbl="revTx" presStyleIdx="1" presStyleCnt="5">
        <dgm:presLayoutVars>
          <dgm:chMax val="1"/>
          <dgm:chPref val="1"/>
        </dgm:presLayoutVars>
      </dgm:prSet>
      <dgm:spPr/>
    </dgm:pt>
    <dgm:pt modelId="{EB8404AC-4F1C-4BCA-B9A0-D4367F53A4B0}" type="pres">
      <dgm:prSet presAssocID="{D4A2F437-B065-4A22-A256-8720FC4CA269}" presName="sibTrans" presStyleCnt="0"/>
      <dgm:spPr/>
    </dgm:pt>
    <dgm:pt modelId="{B65627E1-BB0E-4254-88C9-805D724763CC}" type="pres">
      <dgm:prSet presAssocID="{F2349293-88FB-4407-A1A6-A8C735FD650E}" presName="compNode" presStyleCnt="0"/>
      <dgm:spPr/>
    </dgm:pt>
    <dgm:pt modelId="{B8F0B6CA-0770-4FC3-8408-0ECFB2469829}" type="pres">
      <dgm:prSet presAssocID="{F2349293-88FB-4407-A1A6-A8C735FD650E}" presName="iconBgRect" presStyleLbl="bgShp" presStyleIdx="2" presStyleCnt="5"/>
      <dgm:spPr/>
    </dgm:pt>
    <dgm:pt modelId="{9A1859CF-AC45-43FF-B975-D9F5FA7E24C7}" type="pres">
      <dgm:prSet presAssocID="{F2349293-88FB-4407-A1A6-A8C735FD650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4CE3137-7DAC-476F-924D-608E0DCCC68C}" type="pres">
      <dgm:prSet presAssocID="{F2349293-88FB-4407-A1A6-A8C735FD650E}" presName="spaceRect" presStyleCnt="0"/>
      <dgm:spPr/>
    </dgm:pt>
    <dgm:pt modelId="{3F5BEBA8-7EFA-485E-AE72-7B73C006114A}" type="pres">
      <dgm:prSet presAssocID="{F2349293-88FB-4407-A1A6-A8C735FD650E}" presName="textRect" presStyleLbl="revTx" presStyleIdx="2" presStyleCnt="5">
        <dgm:presLayoutVars>
          <dgm:chMax val="1"/>
          <dgm:chPref val="1"/>
        </dgm:presLayoutVars>
      </dgm:prSet>
      <dgm:spPr/>
    </dgm:pt>
    <dgm:pt modelId="{B38BEB6D-C3BD-4A2F-8E20-AF15273D772D}" type="pres">
      <dgm:prSet presAssocID="{556E3D39-BC3F-4E51-A922-5C6EE3696025}" presName="sibTrans" presStyleCnt="0"/>
      <dgm:spPr/>
    </dgm:pt>
    <dgm:pt modelId="{B447359F-A57C-470C-8589-A4A3AC03EA1F}" type="pres">
      <dgm:prSet presAssocID="{8A2CFAC1-F299-4F54-84DC-4A2088D34D6F}" presName="compNode" presStyleCnt="0"/>
      <dgm:spPr/>
    </dgm:pt>
    <dgm:pt modelId="{DFC96EFD-7FB8-446D-9707-0C654176F80B}" type="pres">
      <dgm:prSet presAssocID="{8A2CFAC1-F299-4F54-84DC-4A2088D34D6F}" presName="iconBgRect" presStyleLbl="bgShp" presStyleIdx="3" presStyleCnt="5"/>
      <dgm:spPr/>
    </dgm:pt>
    <dgm:pt modelId="{442B863D-583D-4EF6-8FAF-F1AF43FD0681}" type="pres">
      <dgm:prSet presAssocID="{8A2CFAC1-F299-4F54-84DC-4A2088D34D6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EA935C2B-ECA6-4589-AA6F-8C831CB82A3A}" type="pres">
      <dgm:prSet presAssocID="{8A2CFAC1-F299-4F54-84DC-4A2088D34D6F}" presName="spaceRect" presStyleCnt="0"/>
      <dgm:spPr/>
    </dgm:pt>
    <dgm:pt modelId="{D2213D71-0FA8-465A-901B-B6861A6F897C}" type="pres">
      <dgm:prSet presAssocID="{8A2CFAC1-F299-4F54-84DC-4A2088D34D6F}" presName="textRect" presStyleLbl="revTx" presStyleIdx="3" presStyleCnt="5">
        <dgm:presLayoutVars>
          <dgm:chMax val="1"/>
          <dgm:chPref val="1"/>
        </dgm:presLayoutVars>
      </dgm:prSet>
      <dgm:spPr/>
    </dgm:pt>
    <dgm:pt modelId="{331082DE-93B5-4FBE-9E70-7D8780D731A6}" type="pres">
      <dgm:prSet presAssocID="{D1DC888A-FF6D-4F7E-B06E-03A69A8ECCC9}" presName="sibTrans" presStyleCnt="0"/>
      <dgm:spPr/>
    </dgm:pt>
    <dgm:pt modelId="{E27ACD44-2D95-4A71-8616-2DC906CDFBDB}" type="pres">
      <dgm:prSet presAssocID="{639A4C8C-8DB0-4FD2-80A3-52C27835F85A}" presName="compNode" presStyleCnt="0"/>
      <dgm:spPr/>
    </dgm:pt>
    <dgm:pt modelId="{C329D4AE-2BD3-447F-8509-2E9EA49F0A27}" type="pres">
      <dgm:prSet presAssocID="{639A4C8C-8DB0-4FD2-80A3-52C27835F85A}" presName="iconBgRect" presStyleLbl="bgShp" presStyleIdx="4" presStyleCnt="5"/>
      <dgm:spPr/>
    </dgm:pt>
    <dgm:pt modelId="{0D4A64BE-15DE-4BC4-9C1D-F1BDF35982B7}" type="pres">
      <dgm:prSet presAssocID="{639A4C8C-8DB0-4FD2-80A3-52C27835F8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ers"/>
        </a:ext>
      </dgm:extLst>
    </dgm:pt>
    <dgm:pt modelId="{A3FF51F5-C793-426C-9BB8-F91A918924CD}" type="pres">
      <dgm:prSet presAssocID="{639A4C8C-8DB0-4FD2-80A3-52C27835F85A}" presName="spaceRect" presStyleCnt="0"/>
      <dgm:spPr/>
    </dgm:pt>
    <dgm:pt modelId="{228E3483-F14D-4802-8560-155194B96784}" type="pres">
      <dgm:prSet presAssocID="{639A4C8C-8DB0-4FD2-80A3-52C27835F85A}" presName="textRect" presStyleLbl="revTx" presStyleIdx="4" presStyleCnt="5">
        <dgm:presLayoutVars>
          <dgm:chMax val="1"/>
          <dgm:chPref val="1"/>
        </dgm:presLayoutVars>
      </dgm:prSet>
      <dgm:spPr/>
    </dgm:pt>
  </dgm:ptLst>
  <dgm:cxnLst>
    <dgm:cxn modelId="{9A712827-8340-4F1C-9155-5ACFFD94FADC}" srcId="{4C6AAE74-22E8-4473-A69E-0EC922485971}" destId="{F2349293-88FB-4407-A1A6-A8C735FD650E}" srcOrd="2" destOrd="0" parTransId="{EDCDA59E-9602-46F6-A3ED-411C90103515}" sibTransId="{556E3D39-BC3F-4E51-A922-5C6EE3696025}"/>
    <dgm:cxn modelId="{1B814E33-6B6A-4088-9A25-92BA90396871}" type="presOf" srcId="{8A2CFAC1-F299-4F54-84DC-4A2088D34D6F}" destId="{D2213D71-0FA8-465A-901B-B6861A6F897C}" srcOrd="0" destOrd="0" presId="urn:microsoft.com/office/officeart/2018/5/layout/IconCircleLabelList"/>
    <dgm:cxn modelId="{2124CB5B-EB88-44BF-A7E0-E500F4499609}" srcId="{4C6AAE74-22E8-4473-A69E-0EC922485971}" destId="{8A2CFAC1-F299-4F54-84DC-4A2088D34D6F}" srcOrd="3" destOrd="0" parTransId="{5B1B2CEC-D13D-400E-83C5-5A98788C282F}" sibTransId="{D1DC888A-FF6D-4F7E-B06E-03A69A8ECCC9}"/>
    <dgm:cxn modelId="{35DAEF81-779E-4B76-BC80-120542DEF9A9}" srcId="{4C6AAE74-22E8-4473-A69E-0EC922485971}" destId="{639A4C8C-8DB0-4FD2-80A3-52C27835F85A}" srcOrd="4" destOrd="0" parTransId="{D0A31C4E-6A43-484C-9FC2-23783706FF3F}" sibTransId="{BAC2FB36-B1E1-4302-9F89-0FAC807BA361}"/>
    <dgm:cxn modelId="{B2FB5E95-BBFF-4DCC-8F0D-7977DDF45CC6}" type="presOf" srcId="{68F1D2F0-4555-4313-853D-C0275CD7A487}" destId="{02133AA8-009B-4DF9-9657-4DC3B1134CC0}" srcOrd="0" destOrd="0" presId="urn:microsoft.com/office/officeart/2018/5/layout/IconCircleLabelList"/>
    <dgm:cxn modelId="{BEFFC599-2A80-4C7E-847C-C9A7EFC356E0}" type="presOf" srcId="{F2349293-88FB-4407-A1A6-A8C735FD650E}" destId="{3F5BEBA8-7EFA-485E-AE72-7B73C006114A}" srcOrd="0" destOrd="0" presId="urn:microsoft.com/office/officeart/2018/5/layout/IconCircleLabelList"/>
    <dgm:cxn modelId="{ECF8A9B3-C9F4-412D-B959-A701895DBB75}" srcId="{4C6AAE74-22E8-4473-A69E-0EC922485971}" destId="{D4D97EEF-6551-4FE1-A076-73C0B779A888}" srcOrd="1" destOrd="0" parTransId="{EE72303C-85A1-49E6-B1AA-7F565338EB15}" sibTransId="{D4A2F437-B065-4A22-A256-8720FC4CA269}"/>
    <dgm:cxn modelId="{058C4DB4-7136-4C9F-BADA-296442C25427}" type="presOf" srcId="{4C6AAE74-22E8-4473-A69E-0EC922485971}" destId="{EF21EAA4-BAC8-430C-815B-9630E73E2B66}" srcOrd="0" destOrd="0" presId="urn:microsoft.com/office/officeart/2018/5/layout/IconCircleLabelList"/>
    <dgm:cxn modelId="{7D4A21BB-9969-48E4-8E66-F579E71A92D1}" type="presOf" srcId="{639A4C8C-8DB0-4FD2-80A3-52C27835F85A}" destId="{228E3483-F14D-4802-8560-155194B96784}" srcOrd="0" destOrd="0" presId="urn:microsoft.com/office/officeart/2018/5/layout/IconCircleLabelList"/>
    <dgm:cxn modelId="{828A72E3-460C-4EC6-916D-BF3CE7F798CC}" type="presOf" srcId="{D4D97EEF-6551-4FE1-A076-73C0B779A888}" destId="{957899EA-2732-44EC-9C86-DFBC8603CE28}" srcOrd="0" destOrd="0" presId="urn:microsoft.com/office/officeart/2018/5/layout/IconCircleLabelList"/>
    <dgm:cxn modelId="{6E7D8EE3-E1C4-42E9-8A09-4A14F7D28C45}" srcId="{4C6AAE74-22E8-4473-A69E-0EC922485971}" destId="{68F1D2F0-4555-4313-853D-C0275CD7A487}" srcOrd="0" destOrd="0" parTransId="{11F4D6D0-E9C2-47A0-B6D2-1CD2030B849F}" sibTransId="{7D8BF5CD-1597-48EB-BBE7-1083A8408830}"/>
    <dgm:cxn modelId="{D2BC4568-F12B-45B5-8800-2CD8FFD35C86}" type="presParOf" srcId="{EF21EAA4-BAC8-430C-815B-9630E73E2B66}" destId="{EE89215C-5DB4-45E0-833B-86F29625339C}" srcOrd="0" destOrd="0" presId="urn:microsoft.com/office/officeart/2018/5/layout/IconCircleLabelList"/>
    <dgm:cxn modelId="{144909FD-47B9-47B9-8BFB-2108A2855D19}" type="presParOf" srcId="{EE89215C-5DB4-45E0-833B-86F29625339C}" destId="{EC0BEE2F-6204-4830-BB98-062DF8C247B1}" srcOrd="0" destOrd="0" presId="urn:microsoft.com/office/officeart/2018/5/layout/IconCircleLabelList"/>
    <dgm:cxn modelId="{31C29214-5C0F-45F5-928F-F53FFC790F63}" type="presParOf" srcId="{EE89215C-5DB4-45E0-833B-86F29625339C}" destId="{1335D16D-DDD0-4742-9B60-0798D5E63832}" srcOrd="1" destOrd="0" presId="urn:microsoft.com/office/officeart/2018/5/layout/IconCircleLabelList"/>
    <dgm:cxn modelId="{70CD69FF-164A-431C-A2E7-9839AFFE9F0F}" type="presParOf" srcId="{EE89215C-5DB4-45E0-833B-86F29625339C}" destId="{C63D4F5C-DBA8-410C-8794-91ED467061D1}" srcOrd="2" destOrd="0" presId="urn:microsoft.com/office/officeart/2018/5/layout/IconCircleLabelList"/>
    <dgm:cxn modelId="{5C516FE3-A275-45F2-A308-0579CC208D5D}" type="presParOf" srcId="{EE89215C-5DB4-45E0-833B-86F29625339C}" destId="{02133AA8-009B-4DF9-9657-4DC3B1134CC0}" srcOrd="3" destOrd="0" presId="urn:microsoft.com/office/officeart/2018/5/layout/IconCircleLabelList"/>
    <dgm:cxn modelId="{DEBF46DE-9A7B-4320-BD7F-B5FC54E21ACC}" type="presParOf" srcId="{EF21EAA4-BAC8-430C-815B-9630E73E2B66}" destId="{E4EAB16D-CA8A-4FC1-942B-BE855749D10A}" srcOrd="1" destOrd="0" presId="urn:microsoft.com/office/officeart/2018/5/layout/IconCircleLabelList"/>
    <dgm:cxn modelId="{228E4A0D-8B3A-4745-B938-B4133931AE08}" type="presParOf" srcId="{EF21EAA4-BAC8-430C-815B-9630E73E2B66}" destId="{DA779609-C0B5-494A-8F08-7C0D519FD7F3}" srcOrd="2" destOrd="0" presId="urn:microsoft.com/office/officeart/2018/5/layout/IconCircleLabelList"/>
    <dgm:cxn modelId="{9AF1C58C-0A8E-4188-9F8F-68EF31E64286}" type="presParOf" srcId="{DA779609-C0B5-494A-8F08-7C0D519FD7F3}" destId="{8D03FB31-846F-43D5-8C26-223F663EC7B6}" srcOrd="0" destOrd="0" presId="urn:microsoft.com/office/officeart/2018/5/layout/IconCircleLabelList"/>
    <dgm:cxn modelId="{07C01402-1243-4F62-A595-3DA58C3D2767}" type="presParOf" srcId="{DA779609-C0B5-494A-8F08-7C0D519FD7F3}" destId="{BCD4DA09-1DB1-46EB-BDC9-CDAB17CB1114}" srcOrd="1" destOrd="0" presId="urn:microsoft.com/office/officeart/2018/5/layout/IconCircleLabelList"/>
    <dgm:cxn modelId="{6CDC2A26-DDC1-422F-A981-13C06E6F8EB1}" type="presParOf" srcId="{DA779609-C0B5-494A-8F08-7C0D519FD7F3}" destId="{E4389361-9690-45DF-8753-69B13444F2B8}" srcOrd="2" destOrd="0" presId="urn:microsoft.com/office/officeart/2018/5/layout/IconCircleLabelList"/>
    <dgm:cxn modelId="{991C5AAD-D190-4440-A3B1-2EABAD0CE3EB}" type="presParOf" srcId="{DA779609-C0B5-494A-8F08-7C0D519FD7F3}" destId="{957899EA-2732-44EC-9C86-DFBC8603CE28}" srcOrd="3" destOrd="0" presId="urn:microsoft.com/office/officeart/2018/5/layout/IconCircleLabelList"/>
    <dgm:cxn modelId="{DDA73C9C-6F7C-483E-9F59-8680D405CE3C}" type="presParOf" srcId="{EF21EAA4-BAC8-430C-815B-9630E73E2B66}" destId="{EB8404AC-4F1C-4BCA-B9A0-D4367F53A4B0}" srcOrd="3" destOrd="0" presId="urn:microsoft.com/office/officeart/2018/5/layout/IconCircleLabelList"/>
    <dgm:cxn modelId="{455D1BE9-B96D-4B8E-ADB0-ED3127C999EE}" type="presParOf" srcId="{EF21EAA4-BAC8-430C-815B-9630E73E2B66}" destId="{B65627E1-BB0E-4254-88C9-805D724763CC}" srcOrd="4" destOrd="0" presId="urn:microsoft.com/office/officeart/2018/5/layout/IconCircleLabelList"/>
    <dgm:cxn modelId="{E88399C2-0707-4F5B-B897-DDEE0B4E2263}" type="presParOf" srcId="{B65627E1-BB0E-4254-88C9-805D724763CC}" destId="{B8F0B6CA-0770-4FC3-8408-0ECFB2469829}" srcOrd="0" destOrd="0" presId="urn:microsoft.com/office/officeart/2018/5/layout/IconCircleLabelList"/>
    <dgm:cxn modelId="{42D38977-D3D3-4840-92AC-962B1B3F3EB5}" type="presParOf" srcId="{B65627E1-BB0E-4254-88C9-805D724763CC}" destId="{9A1859CF-AC45-43FF-B975-D9F5FA7E24C7}" srcOrd="1" destOrd="0" presId="urn:microsoft.com/office/officeart/2018/5/layout/IconCircleLabelList"/>
    <dgm:cxn modelId="{0DD65482-D749-4905-AAD6-FAE232EF45EA}" type="presParOf" srcId="{B65627E1-BB0E-4254-88C9-805D724763CC}" destId="{54CE3137-7DAC-476F-924D-608E0DCCC68C}" srcOrd="2" destOrd="0" presId="urn:microsoft.com/office/officeart/2018/5/layout/IconCircleLabelList"/>
    <dgm:cxn modelId="{3E20653D-F092-4632-84A2-B5E4B67ECB01}" type="presParOf" srcId="{B65627E1-BB0E-4254-88C9-805D724763CC}" destId="{3F5BEBA8-7EFA-485E-AE72-7B73C006114A}" srcOrd="3" destOrd="0" presId="urn:microsoft.com/office/officeart/2018/5/layout/IconCircleLabelList"/>
    <dgm:cxn modelId="{13568F34-A447-47B9-83FF-3AC798F70511}" type="presParOf" srcId="{EF21EAA4-BAC8-430C-815B-9630E73E2B66}" destId="{B38BEB6D-C3BD-4A2F-8E20-AF15273D772D}" srcOrd="5" destOrd="0" presId="urn:microsoft.com/office/officeart/2018/5/layout/IconCircleLabelList"/>
    <dgm:cxn modelId="{370CFB92-6B9E-4320-A084-6DF00C66B857}" type="presParOf" srcId="{EF21EAA4-BAC8-430C-815B-9630E73E2B66}" destId="{B447359F-A57C-470C-8589-A4A3AC03EA1F}" srcOrd="6" destOrd="0" presId="urn:microsoft.com/office/officeart/2018/5/layout/IconCircleLabelList"/>
    <dgm:cxn modelId="{0FDEA9FE-3FAC-465D-83C5-BC510B7C6BC9}" type="presParOf" srcId="{B447359F-A57C-470C-8589-A4A3AC03EA1F}" destId="{DFC96EFD-7FB8-446D-9707-0C654176F80B}" srcOrd="0" destOrd="0" presId="urn:microsoft.com/office/officeart/2018/5/layout/IconCircleLabelList"/>
    <dgm:cxn modelId="{21FC9A66-529D-43D6-8944-B694620939BE}" type="presParOf" srcId="{B447359F-A57C-470C-8589-A4A3AC03EA1F}" destId="{442B863D-583D-4EF6-8FAF-F1AF43FD0681}" srcOrd="1" destOrd="0" presId="urn:microsoft.com/office/officeart/2018/5/layout/IconCircleLabelList"/>
    <dgm:cxn modelId="{307CB749-DB1E-4980-9F1F-633E0691A465}" type="presParOf" srcId="{B447359F-A57C-470C-8589-A4A3AC03EA1F}" destId="{EA935C2B-ECA6-4589-AA6F-8C831CB82A3A}" srcOrd="2" destOrd="0" presId="urn:microsoft.com/office/officeart/2018/5/layout/IconCircleLabelList"/>
    <dgm:cxn modelId="{D93CE039-FABC-4025-AE74-4AD0536685B9}" type="presParOf" srcId="{B447359F-A57C-470C-8589-A4A3AC03EA1F}" destId="{D2213D71-0FA8-465A-901B-B6861A6F897C}" srcOrd="3" destOrd="0" presId="urn:microsoft.com/office/officeart/2018/5/layout/IconCircleLabelList"/>
    <dgm:cxn modelId="{20BE7642-D697-455A-AEA1-BD1A80626E79}" type="presParOf" srcId="{EF21EAA4-BAC8-430C-815B-9630E73E2B66}" destId="{331082DE-93B5-4FBE-9E70-7D8780D731A6}" srcOrd="7" destOrd="0" presId="urn:microsoft.com/office/officeart/2018/5/layout/IconCircleLabelList"/>
    <dgm:cxn modelId="{4DA93369-CC4B-47C1-8AD9-1794D22FA67A}" type="presParOf" srcId="{EF21EAA4-BAC8-430C-815B-9630E73E2B66}" destId="{E27ACD44-2D95-4A71-8616-2DC906CDFBDB}" srcOrd="8" destOrd="0" presId="urn:microsoft.com/office/officeart/2018/5/layout/IconCircleLabelList"/>
    <dgm:cxn modelId="{8DEE85F0-2C51-40E6-8EF1-F250D9B19340}" type="presParOf" srcId="{E27ACD44-2D95-4A71-8616-2DC906CDFBDB}" destId="{C329D4AE-2BD3-447F-8509-2E9EA49F0A27}" srcOrd="0" destOrd="0" presId="urn:microsoft.com/office/officeart/2018/5/layout/IconCircleLabelList"/>
    <dgm:cxn modelId="{235D1195-5DF1-4DEF-B94E-2391C3437B56}" type="presParOf" srcId="{E27ACD44-2D95-4A71-8616-2DC906CDFBDB}" destId="{0D4A64BE-15DE-4BC4-9C1D-F1BDF35982B7}" srcOrd="1" destOrd="0" presId="urn:microsoft.com/office/officeart/2018/5/layout/IconCircleLabelList"/>
    <dgm:cxn modelId="{80999EF3-80E0-4148-8D26-1BDFF9908714}" type="presParOf" srcId="{E27ACD44-2D95-4A71-8616-2DC906CDFBDB}" destId="{A3FF51F5-C793-426C-9BB8-F91A918924CD}" srcOrd="2" destOrd="0" presId="urn:microsoft.com/office/officeart/2018/5/layout/IconCircleLabelList"/>
    <dgm:cxn modelId="{D89F40E6-0443-4A42-813C-CC76A1EBA700}" type="presParOf" srcId="{E27ACD44-2D95-4A71-8616-2DC906CDFBDB}" destId="{228E3483-F14D-4802-8560-155194B9678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6D8E47-CF95-4664-A21A-3A9D473E6B40}"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C30F73E-C5BE-4AD0-8CFF-AF72D0C8DAE5}">
      <dgm:prSet/>
      <dgm:spPr/>
      <dgm:t>
        <a:bodyPr/>
        <a:lstStyle/>
        <a:p>
          <a:pPr>
            <a:defRPr cap="all"/>
          </a:pPr>
          <a:r>
            <a:rPr lang="en-US"/>
            <a:t>Higher diverse talent, and diverse ability</a:t>
          </a:r>
        </a:p>
      </dgm:t>
    </dgm:pt>
    <dgm:pt modelId="{797E3CD3-6243-4A1E-9146-93E43D012DEF}" type="parTrans" cxnId="{4A856FE8-9BE9-48B8-B772-9F661168FD1F}">
      <dgm:prSet/>
      <dgm:spPr/>
      <dgm:t>
        <a:bodyPr/>
        <a:lstStyle/>
        <a:p>
          <a:endParaRPr lang="en-US"/>
        </a:p>
      </dgm:t>
    </dgm:pt>
    <dgm:pt modelId="{6559EEF1-61B1-4954-8D86-9EBAF214A71D}" type="sibTrans" cxnId="{4A856FE8-9BE9-48B8-B772-9F661168FD1F}">
      <dgm:prSet/>
      <dgm:spPr/>
      <dgm:t>
        <a:bodyPr/>
        <a:lstStyle/>
        <a:p>
          <a:endParaRPr lang="en-US"/>
        </a:p>
      </dgm:t>
    </dgm:pt>
    <dgm:pt modelId="{573F4DAC-B0A4-49B3-A7E4-E9BB046CF9C8}">
      <dgm:prSet/>
      <dgm:spPr/>
      <dgm:t>
        <a:bodyPr/>
        <a:lstStyle/>
        <a:p>
          <a:pPr>
            <a:defRPr cap="all"/>
          </a:pPr>
          <a:r>
            <a:rPr lang="en-US"/>
            <a:t>Must provide a goal</a:t>
          </a:r>
        </a:p>
      </dgm:t>
    </dgm:pt>
    <dgm:pt modelId="{17E5D6F3-CF79-4CFF-89AE-8F6EAE9C619D}" type="parTrans" cxnId="{4344F818-FF3D-45CD-B5E1-7B1CC9127A48}">
      <dgm:prSet/>
      <dgm:spPr/>
      <dgm:t>
        <a:bodyPr/>
        <a:lstStyle/>
        <a:p>
          <a:endParaRPr lang="en-US"/>
        </a:p>
      </dgm:t>
    </dgm:pt>
    <dgm:pt modelId="{C7CACC18-A289-4DFC-9F51-7A28CB49571E}" type="sibTrans" cxnId="{4344F818-FF3D-45CD-B5E1-7B1CC9127A48}">
      <dgm:prSet/>
      <dgm:spPr/>
      <dgm:t>
        <a:bodyPr/>
        <a:lstStyle/>
        <a:p>
          <a:endParaRPr lang="en-US"/>
        </a:p>
      </dgm:t>
    </dgm:pt>
    <dgm:pt modelId="{5B37FFA4-2A3A-4322-BFF1-F0D7A7FF5E79}">
      <dgm:prSet/>
      <dgm:spPr/>
      <dgm:t>
        <a:bodyPr/>
        <a:lstStyle/>
        <a:p>
          <a:pPr>
            <a:defRPr cap="all"/>
          </a:pPr>
          <a:r>
            <a:rPr lang="en-US"/>
            <a:t>Don’t focus on production, focus on performance.</a:t>
          </a:r>
        </a:p>
      </dgm:t>
    </dgm:pt>
    <dgm:pt modelId="{859A4F38-62B7-45C5-95E7-DE3C0F0FB961}" type="parTrans" cxnId="{113EF12F-0DD7-488C-83B4-240457CDDE57}">
      <dgm:prSet/>
      <dgm:spPr/>
      <dgm:t>
        <a:bodyPr/>
        <a:lstStyle/>
        <a:p>
          <a:endParaRPr lang="en-US"/>
        </a:p>
      </dgm:t>
    </dgm:pt>
    <dgm:pt modelId="{B3866359-02C4-4FE3-820D-D2E7B1B790D8}" type="sibTrans" cxnId="{113EF12F-0DD7-488C-83B4-240457CDDE57}">
      <dgm:prSet/>
      <dgm:spPr/>
      <dgm:t>
        <a:bodyPr/>
        <a:lstStyle/>
        <a:p>
          <a:endParaRPr lang="en-US"/>
        </a:p>
      </dgm:t>
    </dgm:pt>
    <dgm:pt modelId="{F76D9480-82C3-4BF2-ABCF-A65078347938}">
      <dgm:prSet/>
      <dgm:spPr/>
      <dgm:t>
        <a:bodyPr/>
        <a:lstStyle/>
        <a:p>
          <a:pPr>
            <a:defRPr cap="all"/>
          </a:pPr>
          <a:r>
            <a:rPr lang="en-US"/>
            <a:t>Have each others backs.</a:t>
          </a:r>
        </a:p>
      </dgm:t>
    </dgm:pt>
    <dgm:pt modelId="{CCD3D68C-33C2-439C-B5F3-CDD439698A05}" type="parTrans" cxnId="{64697E72-065B-4C61-B1CC-CA09A3EFDD6F}">
      <dgm:prSet/>
      <dgm:spPr/>
      <dgm:t>
        <a:bodyPr/>
        <a:lstStyle/>
        <a:p>
          <a:endParaRPr lang="en-US"/>
        </a:p>
      </dgm:t>
    </dgm:pt>
    <dgm:pt modelId="{172983C7-931D-4025-9450-39A517563FBA}" type="sibTrans" cxnId="{64697E72-065B-4C61-B1CC-CA09A3EFDD6F}">
      <dgm:prSet/>
      <dgm:spPr/>
      <dgm:t>
        <a:bodyPr/>
        <a:lstStyle/>
        <a:p>
          <a:endParaRPr lang="en-US"/>
        </a:p>
      </dgm:t>
    </dgm:pt>
    <dgm:pt modelId="{3C8BE3BC-3B58-406E-AF50-6CE6DA10C1D3}" type="pres">
      <dgm:prSet presAssocID="{916D8E47-CF95-4664-A21A-3A9D473E6B40}" presName="root" presStyleCnt="0">
        <dgm:presLayoutVars>
          <dgm:dir/>
          <dgm:resizeHandles val="exact"/>
        </dgm:presLayoutVars>
      </dgm:prSet>
      <dgm:spPr/>
    </dgm:pt>
    <dgm:pt modelId="{4D4F7B13-03E0-45FE-A79F-F2CA00AF27D9}" type="pres">
      <dgm:prSet presAssocID="{2C30F73E-C5BE-4AD0-8CFF-AF72D0C8DAE5}" presName="compNode" presStyleCnt="0"/>
      <dgm:spPr/>
    </dgm:pt>
    <dgm:pt modelId="{F083DDA3-9401-449B-B617-B7753A5E0690}" type="pres">
      <dgm:prSet presAssocID="{2C30F73E-C5BE-4AD0-8CFF-AF72D0C8DAE5}" presName="iconBgRect" presStyleLbl="bgShp" presStyleIdx="0" presStyleCnt="4"/>
      <dgm:spPr/>
    </dgm:pt>
    <dgm:pt modelId="{C92A468D-56D8-478C-A95B-3243B4DA8974}" type="pres">
      <dgm:prSet presAssocID="{2C30F73E-C5BE-4AD0-8CFF-AF72D0C8DA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FA3DC6AD-32B5-47F4-9107-8941FC62DAB4}" type="pres">
      <dgm:prSet presAssocID="{2C30F73E-C5BE-4AD0-8CFF-AF72D0C8DAE5}" presName="spaceRect" presStyleCnt="0"/>
      <dgm:spPr/>
    </dgm:pt>
    <dgm:pt modelId="{6F415D93-F3E4-4B10-BA13-9DF9C7748AE0}" type="pres">
      <dgm:prSet presAssocID="{2C30F73E-C5BE-4AD0-8CFF-AF72D0C8DAE5}" presName="textRect" presStyleLbl="revTx" presStyleIdx="0" presStyleCnt="4">
        <dgm:presLayoutVars>
          <dgm:chMax val="1"/>
          <dgm:chPref val="1"/>
        </dgm:presLayoutVars>
      </dgm:prSet>
      <dgm:spPr/>
    </dgm:pt>
    <dgm:pt modelId="{F9D8F384-4432-4212-BE1F-4C5327A3EC19}" type="pres">
      <dgm:prSet presAssocID="{6559EEF1-61B1-4954-8D86-9EBAF214A71D}" presName="sibTrans" presStyleCnt="0"/>
      <dgm:spPr/>
    </dgm:pt>
    <dgm:pt modelId="{F7F27F02-F303-4DAD-98BA-4F22F94EC541}" type="pres">
      <dgm:prSet presAssocID="{573F4DAC-B0A4-49B3-A7E4-E9BB046CF9C8}" presName="compNode" presStyleCnt="0"/>
      <dgm:spPr/>
    </dgm:pt>
    <dgm:pt modelId="{ECA0DBFC-1DD6-4C53-9144-5C0C254CB9A5}" type="pres">
      <dgm:prSet presAssocID="{573F4DAC-B0A4-49B3-A7E4-E9BB046CF9C8}" presName="iconBgRect" presStyleLbl="bgShp" presStyleIdx="1" presStyleCnt="4"/>
      <dgm:spPr/>
    </dgm:pt>
    <dgm:pt modelId="{45CE4A1B-E1AB-4303-8804-43D6507B55EE}" type="pres">
      <dgm:prSet presAssocID="{573F4DAC-B0A4-49B3-A7E4-E9BB046CF9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2B9DADB0-FA52-45C7-8B1B-B6E88B3E5127}" type="pres">
      <dgm:prSet presAssocID="{573F4DAC-B0A4-49B3-A7E4-E9BB046CF9C8}" presName="spaceRect" presStyleCnt="0"/>
      <dgm:spPr/>
    </dgm:pt>
    <dgm:pt modelId="{8420AC72-E18A-4327-98B4-6F932D734AC8}" type="pres">
      <dgm:prSet presAssocID="{573F4DAC-B0A4-49B3-A7E4-E9BB046CF9C8}" presName="textRect" presStyleLbl="revTx" presStyleIdx="1" presStyleCnt="4">
        <dgm:presLayoutVars>
          <dgm:chMax val="1"/>
          <dgm:chPref val="1"/>
        </dgm:presLayoutVars>
      </dgm:prSet>
      <dgm:spPr/>
    </dgm:pt>
    <dgm:pt modelId="{294E6E44-F9E6-462B-99A6-FDEE670AFD57}" type="pres">
      <dgm:prSet presAssocID="{C7CACC18-A289-4DFC-9F51-7A28CB49571E}" presName="sibTrans" presStyleCnt="0"/>
      <dgm:spPr/>
    </dgm:pt>
    <dgm:pt modelId="{33BA5F7D-1704-4B30-949B-CB3F3C5D1978}" type="pres">
      <dgm:prSet presAssocID="{5B37FFA4-2A3A-4322-BFF1-F0D7A7FF5E79}" presName="compNode" presStyleCnt="0"/>
      <dgm:spPr/>
    </dgm:pt>
    <dgm:pt modelId="{25DBDEEB-F093-4842-ABDA-5F3F3D6178B0}" type="pres">
      <dgm:prSet presAssocID="{5B37FFA4-2A3A-4322-BFF1-F0D7A7FF5E79}" presName="iconBgRect" presStyleLbl="bgShp" presStyleIdx="2" presStyleCnt="4"/>
      <dgm:spPr/>
    </dgm:pt>
    <dgm:pt modelId="{CFE8761C-81EE-44B3-9090-6571BA28A9FE}" type="pres">
      <dgm:prSet presAssocID="{5B37FFA4-2A3A-4322-BFF1-F0D7A7FF5E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90138D1F-9FA3-446A-8DED-7BF9E5127B8D}" type="pres">
      <dgm:prSet presAssocID="{5B37FFA4-2A3A-4322-BFF1-F0D7A7FF5E79}" presName="spaceRect" presStyleCnt="0"/>
      <dgm:spPr/>
    </dgm:pt>
    <dgm:pt modelId="{371080E2-6BBE-400F-A293-249D368E4847}" type="pres">
      <dgm:prSet presAssocID="{5B37FFA4-2A3A-4322-BFF1-F0D7A7FF5E79}" presName="textRect" presStyleLbl="revTx" presStyleIdx="2" presStyleCnt="4">
        <dgm:presLayoutVars>
          <dgm:chMax val="1"/>
          <dgm:chPref val="1"/>
        </dgm:presLayoutVars>
      </dgm:prSet>
      <dgm:spPr/>
    </dgm:pt>
    <dgm:pt modelId="{B656947C-677F-413C-B33E-241B640AD433}" type="pres">
      <dgm:prSet presAssocID="{B3866359-02C4-4FE3-820D-D2E7B1B790D8}" presName="sibTrans" presStyleCnt="0"/>
      <dgm:spPr/>
    </dgm:pt>
    <dgm:pt modelId="{ED6A3504-B85C-4FE4-B9C1-10E6754AF1F9}" type="pres">
      <dgm:prSet presAssocID="{F76D9480-82C3-4BF2-ABCF-A65078347938}" presName="compNode" presStyleCnt="0"/>
      <dgm:spPr/>
    </dgm:pt>
    <dgm:pt modelId="{04C9564E-AD5A-4944-A693-FEABFC0BE0C2}" type="pres">
      <dgm:prSet presAssocID="{F76D9480-82C3-4BF2-ABCF-A65078347938}" presName="iconBgRect" presStyleLbl="bgShp" presStyleIdx="3" presStyleCnt="4"/>
      <dgm:spPr/>
    </dgm:pt>
    <dgm:pt modelId="{413D6A57-9BCC-4CE3-9B99-7DEAD31E818F}" type="pres">
      <dgm:prSet presAssocID="{F76D9480-82C3-4BF2-ABCF-A650783479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lle"/>
        </a:ext>
      </dgm:extLst>
    </dgm:pt>
    <dgm:pt modelId="{4D74B9FA-D243-4253-8CA4-6827C3E1C569}" type="pres">
      <dgm:prSet presAssocID="{F76D9480-82C3-4BF2-ABCF-A65078347938}" presName="spaceRect" presStyleCnt="0"/>
      <dgm:spPr/>
    </dgm:pt>
    <dgm:pt modelId="{66263BDE-7C50-479A-A5FA-31A732BE9B09}" type="pres">
      <dgm:prSet presAssocID="{F76D9480-82C3-4BF2-ABCF-A65078347938}" presName="textRect" presStyleLbl="revTx" presStyleIdx="3" presStyleCnt="4">
        <dgm:presLayoutVars>
          <dgm:chMax val="1"/>
          <dgm:chPref val="1"/>
        </dgm:presLayoutVars>
      </dgm:prSet>
      <dgm:spPr/>
    </dgm:pt>
  </dgm:ptLst>
  <dgm:cxnLst>
    <dgm:cxn modelId="{42485407-25F4-4FCA-9F40-85040C9EA514}" type="presOf" srcId="{F76D9480-82C3-4BF2-ABCF-A65078347938}" destId="{66263BDE-7C50-479A-A5FA-31A732BE9B09}" srcOrd="0" destOrd="0" presId="urn:microsoft.com/office/officeart/2018/5/layout/IconCircleLabelList"/>
    <dgm:cxn modelId="{4344F818-FF3D-45CD-B5E1-7B1CC9127A48}" srcId="{916D8E47-CF95-4664-A21A-3A9D473E6B40}" destId="{573F4DAC-B0A4-49B3-A7E4-E9BB046CF9C8}" srcOrd="1" destOrd="0" parTransId="{17E5D6F3-CF79-4CFF-89AE-8F6EAE9C619D}" sibTransId="{C7CACC18-A289-4DFC-9F51-7A28CB49571E}"/>
    <dgm:cxn modelId="{18CC5D22-235E-436C-8E9B-88DFF176D89C}" type="presOf" srcId="{2C30F73E-C5BE-4AD0-8CFF-AF72D0C8DAE5}" destId="{6F415D93-F3E4-4B10-BA13-9DF9C7748AE0}" srcOrd="0" destOrd="0" presId="urn:microsoft.com/office/officeart/2018/5/layout/IconCircleLabelList"/>
    <dgm:cxn modelId="{113EF12F-0DD7-488C-83B4-240457CDDE57}" srcId="{916D8E47-CF95-4664-A21A-3A9D473E6B40}" destId="{5B37FFA4-2A3A-4322-BFF1-F0D7A7FF5E79}" srcOrd="2" destOrd="0" parTransId="{859A4F38-62B7-45C5-95E7-DE3C0F0FB961}" sibTransId="{B3866359-02C4-4FE3-820D-D2E7B1B790D8}"/>
    <dgm:cxn modelId="{4A14336D-02C3-42C2-925F-63A9FAB3C29F}" type="presOf" srcId="{573F4DAC-B0A4-49B3-A7E4-E9BB046CF9C8}" destId="{8420AC72-E18A-4327-98B4-6F932D734AC8}" srcOrd="0" destOrd="0" presId="urn:microsoft.com/office/officeart/2018/5/layout/IconCircleLabelList"/>
    <dgm:cxn modelId="{64697E72-065B-4C61-B1CC-CA09A3EFDD6F}" srcId="{916D8E47-CF95-4664-A21A-3A9D473E6B40}" destId="{F76D9480-82C3-4BF2-ABCF-A65078347938}" srcOrd="3" destOrd="0" parTransId="{CCD3D68C-33C2-439C-B5F3-CDD439698A05}" sibTransId="{172983C7-931D-4025-9450-39A517563FBA}"/>
    <dgm:cxn modelId="{6CC31478-BEC8-46FE-BE80-B13A442F687D}" type="presOf" srcId="{5B37FFA4-2A3A-4322-BFF1-F0D7A7FF5E79}" destId="{371080E2-6BBE-400F-A293-249D368E4847}" srcOrd="0" destOrd="0" presId="urn:microsoft.com/office/officeart/2018/5/layout/IconCircleLabelList"/>
    <dgm:cxn modelId="{CCD85E8E-8D72-44C5-ACBC-620E4D8DFDE7}" type="presOf" srcId="{916D8E47-CF95-4664-A21A-3A9D473E6B40}" destId="{3C8BE3BC-3B58-406E-AF50-6CE6DA10C1D3}" srcOrd="0" destOrd="0" presId="urn:microsoft.com/office/officeart/2018/5/layout/IconCircleLabelList"/>
    <dgm:cxn modelId="{4A856FE8-9BE9-48B8-B772-9F661168FD1F}" srcId="{916D8E47-CF95-4664-A21A-3A9D473E6B40}" destId="{2C30F73E-C5BE-4AD0-8CFF-AF72D0C8DAE5}" srcOrd="0" destOrd="0" parTransId="{797E3CD3-6243-4A1E-9146-93E43D012DEF}" sibTransId="{6559EEF1-61B1-4954-8D86-9EBAF214A71D}"/>
    <dgm:cxn modelId="{EBC5E293-4331-4E52-B9D2-8162D9A0ABB6}" type="presParOf" srcId="{3C8BE3BC-3B58-406E-AF50-6CE6DA10C1D3}" destId="{4D4F7B13-03E0-45FE-A79F-F2CA00AF27D9}" srcOrd="0" destOrd="0" presId="urn:microsoft.com/office/officeart/2018/5/layout/IconCircleLabelList"/>
    <dgm:cxn modelId="{73D94755-8382-4B46-A124-F737FEEED7E5}" type="presParOf" srcId="{4D4F7B13-03E0-45FE-A79F-F2CA00AF27D9}" destId="{F083DDA3-9401-449B-B617-B7753A5E0690}" srcOrd="0" destOrd="0" presId="urn:microsoft.com/office/officeart/2018/5/layout/IconCircleLabelList"/>
    <dgm:cxn modelId="{FB904ACD-CF20-4127-9760-BF53F19FAEAB}" type="presParOf" srcId="{4D4F7B13-03E0-45FE-A79F-F2CA00AF27D9}" destId="{C92A468D-56D8-478C-A95B-3243B4DA8974}" srcOrd="1" destOrd="0" presId="urn:microsoft.com/office/officeart/2018/5/layout/IconCircleLabelList"/>
    <dgm:cxn modelId="{EC70D373-87E5-4690-87B2-E91275BE58B2}" type="presParOf" srcId="{4D4F7B13-03E0-45FE-A79F-F2CA00AF27D9}" destId="{FA3DC6AD-32B5-47F4-9107-8941FC62DAB4}" srcOrd="2" destOrd="0" presId="urn:microsoft.com/office/officeart/2018/5/layout/IconCircleLabelList"/>
    <dgm:cxn modelId="{77A972D7-8BBE-4549-8B96-FFEC5E20359D}" type="presParOf" srcId="{4D4F7B13-03E0-45FE-A79F-F2CA00AF27D9}" destId="{6F415D93-F3E4-4B10-BA13-9DF9C7748AE0}" srcOrd="3" destOrd="0" presId="urn:microsoft.com/office/officeart/2018/5/layout/IconCircleLabelList"/>
    <dgm:cxn modelId="{8EC6D269-C128-4981-BBFA-D91E80842852}" type="presParOf" srcId="{3C8BE3BC-3B58-406E-AF50-6CE6DA10C1D3}" destId="{F9D8F384-4432-4212-BE1F-4C5327A3EC19}" srcOrd="1" destOrd="0" presId="urn:microsoft.com/office/officeart/2018/5/layout/IconCircleLabelList"/>
    <dgm:cxn modelId="{ECAE1D79-DA33-47A2-8F8A-89525BA7A126}" type="presParOf" srcId="{3C8BE3BC-3B58-406E-AF50-6CE6DA10C1D3}" destId="{F7F27F02-F303-4DAD-98BA-4F22F94EC541}" srcOrd="2" destOrd="0" presId="urn:microsoft.com/office/officeart/2018/5/layout/IconCircleLabelList"/>
    <dgm:cxn modelId="{9FD3C200-F6BB-4241-9B4B-F8AD009C0850}" type="presParOf" srcId="{F7F27F02-F303-4DAD-98BA-4F22F94EC541}" destId="{ECA0DBFC-1DD6-4C53-9144-5C0C254CB9A5}" srcOrd="0" destOrd="0" presId="urn:microsoft.com/office/officeart/2018/5/layout/IconCircleLabelList"/>
    <dgm:cxn modelId="{F2B3D2E3-F244-4D47-B231-5FEC39975B44}" type="presParOf" srcId="{F7F27F02-F303-4DAD-98BA-4F22F94EC541}" destId="{45CE4A1B-E1AB-4303-8804-43D6507B55EE}" srcOrd="1" destOrd="0" presId="urn:microsoft.com/office/officeart/2018/5/layout/IconCircleLabelList"/>
    <dgm:cxn modelId="{E69524FB-C303-4716-80B5-E1FF2F4B1122}" type="presParOf" srcId="{F7F27F02-F303-4DAD-98BA-4F22F94EC541}" destId="{2B9DADB0-FA52-45C7-8B1B-B6E88B3E5127}" srcOrd="2" destOrd="0" presId="urn:microsoft.com/office/officeart/2018/5/layout/IconCircleLabelList"/>
    <dgm:cxn modelId="{61292F15-4A2D-40A7-AF8B-68250AA642BF}" type="presParOf" srcId="{F7F27F02-F303-4DAD-98BA-4F22F94EC541}" destId="{8420AC72-E18A-4327-98B4-6F932D734AC8}" srcOrd="3" destOrd="0" presId="urn:microsoft.com/office/officeart/2018/5/layout/IconCircleLabelList"/>
    <dgm:cxn modelId="{A189C173-00CE-401C-B934-8F4C9ADE1E4E}" type="presParOf" srcId="{3C8BE3BC-3B58-406E-AF50-6CE6DA10C1D3}" destId="{294E6E44-F9E6-462B-99A6-FDEE670AFD57}" srcOrd="3" destOrd="0" presId="urn:microsoft.com/office/officeart/2018/5/layout/IconCircleLabelList"/>
    <dgm:cxn modelId="{06CCC7F5-1132-4B32-B8E5-829F00465D95}" type="presParOf" srcId="{3C8BE3BC-3B58-406E-AF50-6CE6DA10C1D3}" destId="{33BA5F7D-1704-4B30-949B-CB3F3C5D1978}" srcOrd="4" destOrd="0" presId="urn:microsoft.com/office/officeart/2018/5/layout/IconCircleLabelList"/>
    <dgm:cxn modelId="{B7788B46-07B9-431C-9C06-2447BC89A97E}" type="presParOf" srcId="{33BA5F7D-1704-4B30-949B-CB3F3C5D1978}" destId="{25DBDEEB-F093-4842-ABDA-5F3F3D6178B0}" srcOrd="0" destOrd="0" presId="urn:microsoft.com/office/officeart/2018/5/layout/IconCircleLabelList"/>
    <dgm:cxn modelId="{50B65F0D-6E05-4861-988D-0F069FEDACA6}" type="presParOf" srcId="{33BA5F7D-1704-4B30-949B-CB3F3C5D1978}" destId="{CFE8761C-81EE-44B3-9090-6571BA28A9FE}" srcOrd="1" destOrd="0" presId="urn:microsoft.com/office/officeart/2018/5/layout/IconCircleLabelList"/>
    <dgm:cxn modelId="{9A498107-F80F-409F-A012-0C8AE0C4F1AE}" type="presParOf" srcId="{33BA5F7D-1704-4B30-949B-CB3F3C5D1978}" destId="{90138D1F-9FA3-446A-8DED-7BF9E5127B8D}" srcOrd="2" destOrd="0" presId="urn:microsoft.com/office/officeart/2018/5/layout/IconCircleLabelList"/>
    <dgm:cxn modelId="{708C9F0A-0C9E-4803-8D73-2B93BF6E5D85}" type="presParOf" srcId="{33BA5F7D-1704-4B30-949B-CB3F3C5D1978}" destId="{371080E2-6BBE-400F-A293-249D368E4847}" srcOrd="3" destOrd="0" presId="urn:microsoft.com/office/officeart/2018/5/layout/IconCircleLabelList"/>
    <dgm:cxn modelId="{558C19F3-2A2D-4925-97D2-29CAC942070E}" type="presParOf" srcId="{3C8BE3BC-3B58-406E-AF50-6CE6DA10C1D3}" destId="{B656947C-677F-413C-B33E-241B640AD433}" srcOrd="5" destOrd="0" presId="urn:microsoft.com/office/officeart/2018/5/layout/IconCircleLabelList"/>
    <dgm:cxn modelId="{022EB16A-A68B-45F4-AB57-6D37728877FA}" type="presParOf" srcId="{3C8BE3BC-3B58-406E-AF50-6CE6DA10C1D3}" destId="{ED6A3504-B85C-4FE4-B9C1-10E6754AF1F9}" srcOrd="6" destOrd="0" presId="urn:microsoft.com/office/officeart/2018/5/layout/IconCircleLabelList"/>
    <dgm:cxn modelId="{5DFE830D-DB00-430B-BCC9-844E130A759A}" type="presParOf" srcId="{ED6A3504-B85C-4FE4-B9C1-10E6754AF1F9}" destId="{04C9564E-AD5A-4944-A693-FEABFC0BE0C2}" srcOrd="0" destOrd="0" presId="urn:microsoft.com/office/officeart/2018/5/layout/IconCircleLabelList"/>
    <dgm:cxn modelId="{E10DD747-2667-4CC2-AFA3-4C5E13F5AC67}" type="presParOf" srcId="{ED6A3504-B85C-4FE4-B9C1-10E6754AF1F9}" destId="{413D6A57-9BCC-4CE3-9B99-7DEAD31E818F}" srcOrd="1" destOrd="0" presId="urn:microsoft.com/office/officeart/2018/5/layout/IconCircleLabelList"/>
    <dgm:cxn modelId="{77BF99F4-DEA5-4E3F-895C-8F4B72814D8E}" type="presParOf" srcId="{ED6A3504-B85C-4FE4-B9C1-10E6754AF1F9}" destId="{4D74B9FA-D243-4253-8CA4-6827C3E1C569}" srcOrd="2" destOrd="0" presId="urn:microsoft.com/office/officeart/2018/5/layout/IconCircleLabelList"/>
    <dgm:cxn modelId="{6CE6F950-B63F-475B-81B6-3D0C4476EAC3}" type="presParOf" srcId="{ED6A3504-B85C-4FE4-B9C1-10E6754AF1F9}" destId="{66263BDE-7C50-479A-A5FA-31A732BE9B0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64F073-F571-4965-8D17-B0C170E6F318}"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2B619F0-1619-41A8-B7D7-32FB04BC2783}">
      <dgm:prSet/>
      <dgm:spPr>
        <a:solidFill>
          <a:schemeClr val="bg2">
            <a:lumMod val="75000"/>
          </a:schemeClr>
        </a:solidFill>
      </dgm:spPr>
      <dgm:t>
        <a:bodyPr/>
        <a:lstStyle/>
        <a:p>
          <a:pPr>
            <a:lnSpc>
              <a:spcPct val="100000"/>
            </a:lnSpc>
          </a:pPr>
          <a:r>
            <a:rPr lang="en-US"/>
            <a:t>Lack of commitment and motivation</a:t>
          </a:r>
        </a:p>
      </dgm:t>
    </dgm:pt>
    <dgm:pt modelId="{A0110D34-E3AB-4499-A7E1-CBE096D60540}" type="parTrans" cxnId="{5CBBDE39-CCCC-42CA-9819-84FB99F2920E}">
      <dgm:prSet/>
      <dgm:spPr/>
      <dgm:t>
        <a:bodyPr/>
        <a:lstStyle/>
        <a:p>
          <a:endParaRPr lang="en-US"/>
        </a:p>
      </dgm:t>
    </dgm:pt>
    <dgm:pt modelId="{19F6B4CF-5DEF-4D0A-A4A9-39570D0794F8}" type="sibTrans" cxnId="{5CBBDE39-CCCC-42CA-9819-84FB99F2920E}">
      <dgm:prSet/>
      <dgm:spPr/>
      <dgm:t>
        <a:bodyPr/>
        <a:lstStyle/>
        <a:p>
          <a:endParaRPr lang="en-US"/>
        </a:p>
      </dgm:t>
    </dgm:pt>
    <dgm:pt modelId="{F8AE17CF-B901-4544-BC81-B6CB8960FD56}">
      <dgm:prSet/>
      <dgm:spPr/>
      <dgm:t>
        <a:bodyPr/>
        <a:lstStyle/>
        <a:p>
          <a:pPr>
            <a:lnSpc>
              <a:spcPct val="100000"/>
            </a:lnSpc>
          </a:pPr>
          <a:r>
            <a:rPr lang="en-US"/>
            <a:t>Decrease in morale </a:t>
          </a:r>
        </a:p>
      </dgm:t>
    </dgm:pt>
    <dgm:pt modelId="{C9C45E94-611B-481F-A5A2-A9BF88B521BC}" type="parTrans" cxnId="{22DFCF50-2D8D-4FE9-9530-58F83019137A}">
      <dgm:prSet/>
      <dgm:spPr/>
      <dgm:t>
        <a:bodyPr/>
        <a:lstStyle/>
        <a:p>
          <a:endParaRPr lang="en-US"/>
        </a:p>
      </dgm:t>
    </dgm:pt>
    <dgm:pt modelId="{D02F9D34-311F-43B3-B6AF-BB553A47D16A}" type="sibTrans" cxnId="{22DFCF50-2D8D-4FE9-9530-58F83019137A}">
      <dgm:prSet/>
      <dgm:spPr/>
      <dgm:t>
        <a:bodyPr/>
        <a:lstStyle/>
        <a:p>
          <a:endParaRPr lang="en-US"/>
        </a:p>
      </dgm:t>
    </dgm:pt>
    <dgm:pt modelId="{F250AAFB-CD78-44BB-A5E5-D3F63A29B053}">
      <dgm:prSet/>
      <dgm:spPr>
        <a:solidFill>
          <a:schemeClr val="accent4">
            <a:lumMod val="75000"/>
          </a:schemeClr>
        </a:solidFill>
      </dgm:spPr>
      <dgm:t>
        <a:bodyPr/>
        <a:lstStyle/>
        <a:p>
          <a:pPr>
            <a:lnSpc>
              <a:spcPct val="100000"/>
            </a:lnSpc>
          </a:pPr>
          <a:r>
            <a:rPr lang="en-US" dirty="0"/>
            <a:t>Decrease in productivity</a:t>
          </a:r>
        </a:p>
      </dgm:t>
    </dgm:pt>
    <dgm:pt modelId="{4BA88F5D-C62F-4E10-B867-DB066ACA31E6}" type="parTrans" cxnId="{BEEA671E-2997-4C19-B591-69D5356B5BF0}">
      <dgm:prSet/>
      <dgm:spPr/>
      <dgm:t>
        <a:bodyPr/>
        <a:lstStyle/>
        <a:p>
          <a:endParaRPr lang="en-US"/>
        </a:p>
      </dgm:t>
    </dgm:pt>
    <dgm:pt modelId="{4421770C-E0BA-4D2E-BCCB-30D097D0C424}" type="sibTrans" cxnId="{BEEA671E-2997-4C19-B591-69D5356B5BF0}">
      <dgm:prSet/>
      <dgm:spPr/>
      <dgm:t>
        <a:bodyPr/>
        <a:lstStyle/>
        <a:p>
          <a:endParaRPr lang="en-US"/>
        </a:p>
      </dgm:t>
    </dgm:pt>
    <dgm:pt modelId="{1162198E-4C9C-4928-8777-736D79E39FAB}">
      <dgm:prSet/>
      <dgm:spPr>
        <a:solidFill>
          <a:srgbClr val="FF0000"/>
        </a:solidFill>
      </dgm:spPr>
      <dgm:t>
        <a:bodyPr/>
        <a:lstStyle/>
        <a:p>
          <a:pPr>
            <a:lnSpc>
              <a:spcPct val="100000"/>
            </a:lnSpc>
          </a:pPr>
          <a:r>
            <a:rPr lang="en-US"/>
            <a:t>Lack of coordination and communication</a:t>
          </a:r>
          <a:endParaRPr lang="en-US" dirty="0"/>
        </a:p>
      </dgm:t>
    </dgm:pt>
    <dgm:pt modelId="{7254A2FD-19D2-47D3-96A6-DD3BCA75902A}" type="parTrans" cxnId="{A9572EBF-735A-4B3C-9622-ABB92A09C8D4}">
      <dgm:prSet/>
      <dgm:spPr/>
      <dgm:t>
        <a:bodyPr/>
        <a:lstStyle/>
        <a:p>
          <a:endParaRPr lang="en-US"/>
        </a:p>
      </dgm:t>
    </dgm:pt>
    <dgm:pt modelId="{B7D0363C-8007-4009-8884-2941589F8A7B}" type="sibTrans" cxnId="{A9572EBF-735A-4B3C-9622-ABB92A09C8D4}">
      <dgm:prSet/>
      <dgm:spPr/>
      <dgm:t>
        <a:bodyPr/>
        <a:lstStyle/>
        <a:p>
          <a:endParaRPr lang="en-US"/>
        </a:p>
      </dgm:t>
    </dgm:pt>
    <dgm:pt modelId="{9E93C47A-E4D6-41D4-8029-A74ABBDA36DC}" type="pres">
      <dgm:prSet presAssocID="{B564F073-F571-4965-8D17-B0C170E6F318}" presName="outerComposite" presStyleCnt="0">
        <dgm:presLayoutVars>
          <dgm:chMax val="5"/>
          <dgm:dir/>
          <dgm:resizeHandles val="exact"/>
        </dgm:presLayoutVars>
      </dgm:prSet>
      <dgm:spPr/>
    </dgm:pt>
    <dgm:pt modelId="{70FDFC2D-1889-4313-974B-EEAB04EB0919}" type="pres">
      <dgm:prSet presAssocID="{B564F073-F571-4965-8D17-B0C170E6F318}" presName="dummyMaxCanvas" presStyleCnt="0">
        <dgm:presLayoutVars/>
      </dgm:prSet>
      <dgm:spPr/>
    </dgm:pt>
    <dgm:pt modelId="{E4D5B326-1C19-4387-8589-AA854BC55B23}" type="pres">
      <dgm:prSet presAssocID="{B564F073-F571-4965-8D17-B0C170E6F318}" presName="FourNodes_1" presStyleLbl="node1" presStyleIdx="0" presStyleCnt="4">
        <dgm:presLayoutVars>
          <dgm:bulletEnabled val="1"/>
        </dgm:presLayoutVars>
      </dgm:prSet>
      <dgm:spPr/>
    </dgm:pt>
    <dgm:pt modelId="{2E0A27A1-6DA6-4B07-8D13-957B1CAF0425}" type="pres">
      <dgm:prSet presAssocID="{B564F073-F571-4965-8D17-B0C170E6F318}" presName="FourNodes_2" presStyleLbl="node1" presStyleIdx="1" presStyleCnt="4">
        <dgm:presLayoutVars>
          <dgm:bulletEnabled val="1"/>
        </dgm:presLayoutVars>
      </dgm:prSet>
      <dgm:spPr/>
    </dgm:pt>
    <dgm:pt modelId="{7C1A16C1-D8A9-4F02-89DC-697B0F4398E3}" type="pres">
      <dgm:prSet presAssocID="{B564F073-F571-4965-8D17-B0C170E6F318}" presName="FourNodes_3" presStyleLbl="node1" presStyleIdx="2" presStyleCnt="4">
        <dgm:presLayoutVars>
          <dgm:bulletEnabled val="1"/>
        </dgm:presLayoutVars>
      </dgm:prSet>
      <dgm:spPr/>
    </dgm:pt>
    <dgm:pt modelId="{92584C6F-9FB1-44EC-921D-7EED73181B1C}" type="pres">
      <dgm:prSet presAssocID="{B564F073-F571-4965-8D17-B0C170E6F318}" presName="FourNodes_4" presStyleLbl="node1" presStyleIdx="3" presStyleCnt="4">
        <dgm:presLayoutVars>
          <dgm:bulletEnabled val="1"/>
        </dgm:presLayoutVars>
      </dgm:prSet>
      <dgm:spPr/>
    </dgm:pt>
    <dgm:pt modelId="{ED13939E-0C3E-4AD0-9A27-EA417C408EC2}" type="pres">
      <dgm:prSet presAssocID="{B564F073-F571-4965-8D17-B0C170E6F318}" presName="FourConn_1-2" presStyleLbl="fgAccFollowNode1" presStyleIdx="0" presStyleCnt="3">
        <dgm:presLayoutVars>
          <dgm:bulletEnabled val="1"/>
        </dgm:presLayoutVars>
      </dgm:prSet>
      <dgm:spPr/>
    </dgm:pt>
    <dgm:pt modelId="{8C6D8FE6-D0B6-4369-A22C-0FF15CA7B71F}" type="pres">
      <dgm:prSet presAssocID="{B564F073-F571-4965-8D17-B0C170E6F318}" presName="FourConn_2-3" presStyleLbl="fgAccFollowNode1" presStyleIdx="1" presStyleCnt="3">
        <dgm:presLayoutVars>
          <dgm:bulletEnabled val="1"/>
        </dgm:presLayoutVars>
      </dgm:prSet>
      <dgm:spPr/>
    </dgm:pt>
    <dgm:pt modelId="{5AC2A1D6-82D0-48A1-85D2-16BD39E39A07}" type="pres">
      <dgm:prSet presAssocID="{B564F073-F571-4965-8D17-B0C170E6F318}" presName="FourConn_3-4" presStyleLbl="fgAccFollowNode1" presStyleIdx="2" presStyleCnt="3">
        <dgm:presLayoutVars>
          <dgm:bulletEnabled val="1"/>
        </dgm:presLayoutVars>
      </dgm:prSet>
      <dgm:spPr/>
    </dgm:pt>
    <dgm:pt modelId="{F7D93FE1-AADD-4FAA-AB84-5D3BAF91ABFE}" type="pres">
      <dgm:prSet presAssocID="{B564F073-F571-4965-8D17-B0C170E6F318}" presName="FourNodes_1_text" presStyleLbl="node1" presStyleIdx="3" presStyleCnt="4">
        <dgm:presLayoutVars>
          <dgm:bulletEnabled val="1"/>
        </dgm:presLayoutVars>
      </dgm:prSet>
      <dgm:spPr/>
    </dgm:pt>
    <dgm:pt modelId="{713D87D1-E51F-4C7B-A22C-3A561BE5C322}" type="pres">
      <dgm:prSet presAssocID="{B564F073-F571-4965-8D17-B0C170E6F318}" presName="FourNodes_2_text" presStyleLbl="node1" presStyleIdx="3" presStyleCnt="4">
        <dgm:presLayoutVars>
          <dgm:bulletEnabled val="1"/>
        </dgm:presLayoutVars>
      </dgm:prSet>
      <dgm:spPr/>
    </dgm:pt>
    <dgm:pt modelId="{C8ADE3AB-CF1C-4017-BE43-BCDEFC4CECA9}" type="pres">
      <dgm:prSet presAssocID="{B564F073-F571-4965-8D17-B0C170E6F318}" presName="FourNodes_3_text" presStyleLbl="node1" presStyleIdx="3" presStyleCnt="4">
        <dgm:presLayoutVars>
          <dgm:bulletEnabled val="1"/>
        </dgm:presLayoutVars>
      </dgm:prSet>
      <dgm:spPr/>
    </dgm:pt>
    <dgm:pt modelId="{36EB0794-76AE-4C86-BD0F-E3D8448CA6B0}" type="pres">
      <dgm:prSet presAssocID="{B564F073-F571-4965-8D17-B0C170E6F318}" presName="FourNodes_4_text" presStyleLbl="node1" presStyleIdx="3" presStyleCnt="4">
        <dgm:presLayoutVars>
          <dgm:bulletEnabled val="1"/>
        </dgm:presLayoutVars>
      </dgm:prSet>
      <dgm:spPr/>
    </dgm:pt>
  </dgm:ptLst>
  <dgm:cxnLst>
    <dgm:cxn modelId="{BEEA671E-2997-4C19-B591-69D5356B5BF0}" srcId="{B564F073-F571-4965-8D17-B0C170E6F318}" destId="{F250AAFB-CD78-44BB-A5E5-D3F63A29B053}" srcOrd="2" destOrd="0" parTransId="{4BA88F5D-C62F-4E10-B867-DB066ACA31E6}" sibTransId="{4421770C-E0BA-4D2E-BCCB-30D097D0C424}"/>
    <dgm:cxn modelId="{F1047D36-5F28-4424-9E72-3B43012C6A73}" type="presOf" srcId="{1162198E-4C9C-4928-8777-736D79E39FAB}" destId="{36EB0794-76AE-4C86-BD0F-E3D8448CA6B0}" srcOrd="1" destOrd="0" presId="urn:microsoft.com/office/officeart/2005/8/layout/vProcess5"/>
    <dgm:cxn modelId="{5CBBDE39-CCCC-42CA-9819-84FB99F2920E}" srcId="{B564F073-F571-4965-8D17-B0C170E6F318}" destId="{32B619F0-1619-41A8-B7D7-32FB04BC2783}" srcOrd="0" destOrd="0" parTransId="{A0110D34-E3AB-4499-A7E1-CBE096D60540}" sibTransId="{19F6B4CF-5DEF-4D0A-A4A9-39570D0794F8}"/>
    <dgm:cxn modelId="{93DFA264-3CD5-41DB-AA30-76ACFE20F9BB}" type="presOf" srcId="{32B619F0-1619-41A8-B7D7-32FB04BC2783}" destId="{E4D5B326-1C19-4387-8589-AA854BC55B23}" srcOrd="0" destOrd="0" presId="urn:microsoft.com/office/officeart/2005/8/layout/vProcess5"/>
    <dgm:cxn modelId="{0BAC2566-DF50-4967-B38E-152146E4DAD3}" type="presOf" srcId="{F8AE17CF-B901-4544-BC81-B6CB8960FD56}" destId="{2E0A27A1-6DA6-4B07-8D13-957B1CAF0425}" srcOrd="0" destOrd="0" presId="urn:microsoft.com/office/officeart/2005/8/layout/vProcess5"/>
    <dgm:cxn modelId="{EBE03D66-8E41-4F32-8E91-401419E4ECBD}" type="presOf" srcId="{1162198E-4C9C-4928-8777-736D79E39FAB}" destId="{92584C6F-9FB1-44EC-921D-7EED73181B1C}" srcOrd="0" destOrd="0" presId="urn:microsoft.com/office/officeart/2005/8/layout/vProcess5"/>
    <dgm:cxn modelId="{22DFCF50-2D8D-4FE9-9530-58F83019137A}" srcId="{B564F073-F571-4965-8D17-B0C170E6F318}" destId="{F8AE17CF-B901-4544-BC81-B6CB8960FD56}" srcOrd="1" destOrd="0" parTransId="{C9C45E94-611B-481F-A5A2-A9BF88B521BC}" sibTransId="{D02F9D34-311F-43B3-B6AF-BB553A47D16A}"/>
    <dgm:cxn modelId="{FF43C578-C8FC-4F42-94B0-FB5FC5C1DF08}" type="presOf" srcId="{F250AAFB-CD78-44BB-A5E5-D3F63A29B053}" destId="{C8ADE3AB-CF1C-4017-BE43-BCDEFC4CECA9}" srcOrd="1" destOrd="0" presId="urn:microsoft.com/office/officeart/2005/8/layout/vProcess5"/>
    <dgm:cxn modelId="{F0EE0D86-2C4D-4006-9570-C74FD1CDB875}" type="presOf" srcId="{F250AAFB-CD78-44BB-A5E5-D3F63A29B053}" destId="{7C1A16C1-D8A9-4F02-89DC-697B0F4398E3}" srcOrd="0" destOrd="0" presId="urn:microsoft.com/office/officeart/2005/8/layout/vProcess5"/>
    <dgm:cxn modelId="{113DB18E-D5C4-4F2C-9970-D8BFA4246011}" type="presOf" srcId="{B564F073-F571-4965-8D17-B0C170E6F318}" destId="{9E93C47A-E4D6-41D4-8029-A74ABBDA36DC}" srcOrd="0" destOrd="0" presId="urn:microsoft.com/office/officeart/2005/8/layout/vProcess5"/>
    <dgm:cxn modelId="{A9572EBF-735A-4B3C-9622-ABB92A09C8D4}" srcId="{B564F073-F571-4965-8D17-B0C170E6F318}" destId="{1162198E-4C9C-4928-8777-736D79E39FAB}" srcOrd="3" destOrd="0" parTransId="{7254A2FD-19D2-47D3-96A6-DD3BCA75902A}" sibTransId="{B7D0363C-8007-4009-8884-2941589F8A7B}"/>
    <dgm:cxn modelId="{AE1534C0-03F5-4795-A6C9-779572CA3C25}" type="presOf" srcId="{4421770C-E0BA-4D2E-BCCB-30D097D0C424}" destId="{5AC2A1D6-82D0-48A1-85D2-16BD39E39A07}" srcOrd="0" destOrd="0" presId="urn:microsoft.com/office/officeart/2005/8/layout/vProcess5"/>
    <dgm:cxn modelId="{9A6B4FC8-19CB-4E52-9506-CCFC9B04048F}" type="presOf" srcId="{F8AE17CF-B901-4544-BC81-B6CB8960FD56}" destId="{713D87D1-E51F-4C7B-A22C-3A561BE5C322}" srcOrd="1" destOrd="0" presId="urn:microsoft.com/office/officeart/2005/8/layout/vProcess5"/>
    <dgm:cxn modelId="{B03ED7C8-2928-4FA2-9465-421ABE0F4AD0}" type="presOf" srcId="{D02F9D34-311F-43B3-B6AF-BB553A47D16A}" destId="{8C6D8FE6-D0B6-4369-A22C-0FF15CA7B71F}" srcOrd="0" destOrd="0" presId="urn:microsoft.com/office/officeart/2005/8/layout/vProcess5"/>
    <dgm:cxn modelId="{DB27ECE5-E479-487B-8C8D-9C2E8A3E05FA}" type="presOf" srcId="{19F6B4CF-5DEF-4D0A-A4A9-39570D0794F8}" destId="{ED13939E-0C3E-4AD0-9A27-EA417C408EC2}" srcOrd="0" destOrd="0" presId="urn:microsoft.com/office/officeart/2005/8/layout/vProcess5"/>
    <dgm:cxn modelId="{76CACAED-AB47-4536-9508-B6940CDCE506}" type="presOf" srcId="{32B619F0-1619-41A8-B7D7-32FB04BC2783}" destId="{F7D93FE1-AADD-4FAA-AB84-5D3BAF91ABFE}" srcOrd="1" destOrd="0" presId="urn:microsoft.com/office/officeart/2005/8/layout/vProcess5"/>
    <dgm:cxn modelId="{4F333641-6A79-4FC0-BEC3-50628725C01A}" type="presParOf" srcId="{9E93C47A-E4D6-41D4-8029-A74ABBDA36DC}" destId="{70FDFC2D-1889-4313-974B-EEAB04EB0919}" srcOrd="0" destOrd="0" presId="urn:microsoft.com/office/officeart/2005/8/layout/vProcess5"/>
    <dgm:cxn modelId="{B3C3D667-E84F-4808-9C00-C9CC85F05F77}" type="presParOf" srcId="{9E93C47A-E4D6-41D4-8029-A74ABBDA36DC}" destId="{E4D5B326-1C19-4387-8589-AA854BC55B23}" srcOrd="1" destOrd="0" presId="urn:microsoft.com/office/officeart/2005/8/layout/vProcess5"/>
    <dgm:cxn modelId="{CB6EF493-FDE6-465C-90B9-B83A9E1C9BFC}" type="presParOf" srcId="{9E93C47A-E4D6-41D4-8029-A74ABBDA36DC}" destId="{2E0A27A1-6DA6-4B07-8D13-957B1CAF0425}" srcOrd="2" destOrd="0" presId="urn:microsoft.com/office/officeart/2005/8/layout/vProcess5"/>
    <dgm:cxn modelId="{61631B1D-48E9-4186-8F8C-57579C7BC0B4}" type="presParOf" srcId="{9E93C47A-E4D6-41D4-8029-A74ABBDA36DC}" destId="{7C1A16C1-D8A9-4F02-89DC-697B0F4398E3}" srcOrd="3" destOrd="0" presId="urn:microsoft.com/office/officeart/2005/8/layout/vProcess5"/>
    <dgm:cxn modelId="{B4282CD3-C4C2-4007-9DD5-D62B47135592}" type="presParOf" srcId="{9E93C47A-E4D6-41D4-8029-A74ABBDA36DC}" destId="{92584C6F-9FB1-44EC-921D-7EED73181B1C}" srcOrd="4" destOrd="0" presId="urn:microsoft.com/office/officeart/2005/8/layout/vProcess5"/>
    <dgm:cxn modelId="{A5F99D31-ED0F-4771-85DE-1666EC6F2A5F}" type="presParOf" srcId="{9E93C47A-E4D6-41D4-8029-A74ABBDA36DC}" destId="{ED13939E-0C3E-4AD0-9A27-EA417C408EC2}" srcOrd="5" destOrd="0" presId="urn:microsoft.com/office/officeart/2005/8/layout/vProcess5"/>
    <dgm:cxn modelId="{B3D3B542-4277-4884-B5D0-305C3B57E1F6}" type="presParOf" srcId="{9E93C47A-E4D6-41D4-8029-A74ABBDA36DC}" destId="{8C6D8FE6-D0B6-4369-A22C-0FF15CA7B71F}" srcOrd="6" destOrd="0" presId="urn:microsoft.com/office/officeart/2005/8/layout/vProcess5"/>
    <dgm:cxn modelId="{A3C8FBC6-A2C5-4D23-9A67-F9F3619B2CEF}" type="presParOf" srcId="{9E93C47A-E4D6-41D4-8029-A74ABBDA36DC}" destId="{5AC2A1D6-82D0-48A1-85D2-16BD39E39A07}" srcOrd="7" destOrd="0" presId="urn:microsoft.com/office/officeart/2005/8/layout/vProcess5"/>
    <dgm:cxn modelId="{B675712D-9E46-4521-8A14-373543B119AF}" type="presParOf" srcId="{9E93C47A-E4D6-41D4-8029-A74ABBDA36DC}" destId="{F7D93FE1-AADD-4FAA-AB84-5D3BAF91ABFE}" srcOrd="8" destOrd="0" presId="urn:microsoft.com/office/officeart/2005/8/layout/vProcess5"/>
    <dgm:cxn modelId="{47D449CD-9736-46FA-817E-C33BC12D7A50}" type="presParOf" srcId="{9E93C47A-E4D6-41D4-8029-A74ABBDA36DC}" destId="{713D87D1-E51F-4C7B-A22C-3A561BE5C322}" srcOrd="9" destOrd="0" presId="urn:microsoft.com/office/officeart/2005/8/layout/vProcess5"/>
    <dgm:cxn modelId="{30CBBA4C-3DE0-46E3-BDBD-37009A4EA505}" type="presParOf" srcId="{9E93C47A-E4D6-41D4-8029-A74ABBDA36DC}" destId="{C8ADE3AB-CF1C-4017-BE43-BCDEFC4CECA9}" srcOrd="10" destOrd="0" presId="urn:microsoft.com/office/officeart/2005/8/layout/vProcess5"/>
    <dgm:cxn modelId="{4A01633B-A801-4748-AB78-8DB304C5D0C9}" type="presParOf" srcId="{9E93C47A-E4D6-41D4-8029-A74ABBDA36DC}" destId="{36EB0794-76AE-4C86-BD0F-E3D8448CA6B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DB8243-2C30-479D-A0EE-26AD0F8E294B}"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74C71FEF-3372-43EE-BD7C-BBD1F4D22C62}">
      <dgm:prSet/>
      <dgm:spPr/>
      <dgm:t>
        <a:bodyPr/>
        <a:lstStyle/>
        <a:p>
          <a:r>
            <a:rPr lang="en-US" dirty="0"/>
            <a:t>A series of studies conducted by psychologists at the Fuqua School of Business and Department of Psychology at Duke and the Department of Psychology at Northwestern, in 3 experiments, researchers asked the study participants to think of a way in which a partner helped them to achieve specific health or academic goals. </a:t>
          </a:r>
        </a:p>
      </dgm:t>
    </dgm:pt>
    <dgm:pt modelId="{E310F2B4-AB51-4569-AFE6-1EC7181262DC}" type="parTrans" cxnId="{8495A232-5145-4025-9225-05FF53913DA9}">
      <dgm:prSet/>
      <dgm:spPr/>
      <dgm:t>
        <a:bodyPr/>
        <a:lstStyle/>
        <a:p>
          <a:endParaRPr lang="en-US"/>
        </a:p>
      </dgm:t>
    </dgm:pt>
    <dgm:pt modelId="{59D08B9B-0770-43EA-97AC-D97529BC8381}" type="sibTrans" cxnId="{8495A232-5145-4025-9225-05FF53913DA9}">
      <dgm:prSet/>
      <dgm:spPr/>
      <dgm:t>
        <a:bodyPr/>
        <a:lstStyle/>
        <a:p>
          <a:endParaRPr lang="en-US"/>
        </a:p>
      </dgm:t>
    </dgm:pt>
    <dgm:pt modelId="{76FB6014-D444-4B47-9AEB-8BBE2C0C39CF}">
      <dgm:prSet/>
      <dgm:spPr/>
      <dgm:t>
        <a:bodyPr/>
        <a:lstStyle/>
        <a:p>
          <a:r>
            <a:rPr lang="en-US" dirty="0"/>
            <a:t>Those who went through the exercise afterwards, planned to spend less time on achieving the goals in question and procrastinated more before starting a task that was relevant to them</a:t>
          </a:r>
        </a:p>
      </dgm:t>
    </dgm:pt>
    <dgm:pt modelId="{9D445711-663D-4F63-8A59-552038F11A3A}" type="parTrans" cxnId="{6FB563D0-4F04-445B-8F3C-782A8FDCDC12}">
      <dgm:prSet/>
      <dgm:spPr/>
      <dgm:t>
        <a:bodyPr/>
        <a:lstStyle/>
        <a:p>
          <a:endParaRPr lang="en-US"/>
        </a:p>
      </dgm:t>
    </dgm:pt>
    <dgm:pt modelId="{35FA5A7C-EEC8-4027-A710-853D05EDD82C}" type="sibTrans" cxnId="{6FB563D0-4F04-445B-8F3C-782A8FDCDC12}">
      <dgm:prSet/>
      <dgm:spPr/>
      <dgm:t>
        <a:bodyPr/>
        <a:lstStyle/>
        <a:p>
          <a:endParaRPr lang="en-US"/>
        </a:p>
      </dgm:t>
    </dgm:pt>
    <dgm:pt modelId="{9AA11C4B-ED21-4D95-8E40-F53555EE0A14}">
      <dgm:prSet/>
      <dgm:spPr/>
      <dgm:t>
        <a:bodyPr/>
        <a:lstStyle/>
        <a:p>
          <a:r>
            <a:rPr lang="en-US" dirty="0"/>
            <a:t>Study concluded that even thinking about the idea of someone helping you to attain a goal will undermine the person’s own motivation in achieving the goal in question</a:t>
          </a:r>
        </a:p>
      </dgm:t>
    </dgm:pt>
    <dgm:pt modelId="{6956ECC2-BB3A-47FD-98E5-236C3118E5A9}" type="parTrans" cxnId="{784A8C48-E94A-43AD-A031-B3628C948BBB}">
      <dgm:prSet/>
      <dgm:spPr/>
      <dgm:t>
        <a:bodyPr/>
        <a:lstStyle/>
        <a:p>
          <a:endParaRPr lang="en-US"/>
        </a:p>
      </dgm:t>
    </dgm:pt>
    <dgm:pt modelId="{E6353C7A-379E-4B33-BD9D-35050F9FEC50}" type="sibTrans" cxnId="{784A8C48-E94A-43AD-A031-B3628C948BBB}">
      <dgm:prSet/>
      <dgm:spPr/>
      <dgm:t>
        <a:bodyPr/>
        <a:lstStyle/>
        <a:p>
          <a:endParaRPr lang="en-US"/>
        </a:p>
      </dgm:t>
    </dgm:pt>
    <dgm:pt modelId="{49BEF40B-13C1-4ABF-8570-EF0B705A062A}" type="pres">
      <dgm:prSet presAssocID="{8CDB8243-2C30-479D-A0EE-26AD0F8E294B}" presName="Name0" presStyleCnt="0">
        <dgm:presLayoutVars>
          <dgm:dir/>
          <dgm:resizeHandles val="exact"/>
        </dgm:presLayoutVars>
      </dgm:prSet>
      <dgm:spPr/>
    </dgm:pt>
    <dgm:pt modelId="{E7245334-A63F-4E5E-9A97-0D4B78158F2C}" type="pres">
      <dgm:prSet presAssocID="{74C71FEF-3372-43EE-BD7C-BBD1F4D22C62}" presName="node" presStyleLbl="node1" presStyleIdx="0" presStyleCnt="3">
        <dgm:presLayoutVars>
          <dgm:bulletEnabled val="1"/>
        </dgm:presLayoutVars>
      </dgm:prSet>
      <dgm:spPr/>
    </dgm:pt>
    <dgm:pt modelId="{A84BBD02-8921-4BB1-A6B4-E8576ADC04BD}" type="pres">
      <dgm:prSet presAssocID="{59D08B9B-0770-43EA-97AC-D97529BC8381}" presName="sibTrans" presStyleLbl="sibTrans2D1" presStyleIdx="0" presStyleCnt="2"/>
      <dgm:spPr/>
    </dgm:pt>
    <dgm:pt modelId="{CBC0789E-E27F-4CF5-98A1-BE406CAA8156}" type="pres">
      <dgm:prSet presAssocID="{59D08B9B-0770-43EA-97AC-D97529BC8381}" presName="connectorText" presStyleLbl="sibTrans2D1" presStyleIdx="0" presStyleCnt="2"/>
      <dgm:spPr/>
    </dgm:pt>
    <dgm:pt modelId="{AEB340D9-47A9-40C9-974C-D74359F3225D}" type="pres">
      <dgm:prSet presAssocID="{76FB6014-D444-4B47-9AEB-8BBE2C0C39CF}" presName="node" presStyleLbl="node1" presStyleIdx="1" presStyleCnt="3">
        <dgm:presLayoutVars>
          <dgm:bulletEnabled val="1"/>
        </dgm:presLayoutVars>
      </dgm:prSet>
      <dgm:spPr/>
    </dgm:pt>
    <dgm:pt modelId="{02F02F27-756E-4746-98F2-D172791799A7}" type="pres">
      <dgm:prSet presAssocID="{35FA5A7C-EEC8-4027-A710-853D05EDD82C}" presName="sibTrans" presStyleLbl="sibTrans2D1" presStyleIdx="1" presStyleCnt="2"/>
      <dgm:spPr/>
    </dgm:pt>
    <dgm:pt modelId="{BD9977C9-5D7A-4BA9-AF0A-B888A13D0B5E}" type="pres">
      <dgm:prSet presAssocID="{35FA5A7C-EEC8-4027-A710-853D05EDD82C}" presName="connectorText" presStyleLbl="sibTrans2D1" presStyleIdx="1" presStyleCnt="2"/>
      <dgm:spPr/>
    </dgm:pt>
    <dgm:pt modelId="{2E1DB0BB-9938-48CF-838B-2DF6D0B4233F}" type="pres">
      <dgm:prSet presAssocID="{9AA11C4B-ED21-4D95-8E40-F53555EE0A14}" presName="node" presStyleLbl="node1" presStyleIdx="2" presStyleCnt="3">
        <dgm:presLayoutVars>
          <dgm:bulletEnabled val="1"/>
        </dgm:presLayoutVars>
      </dgm:prSet>
      <dgm:spPr/>
    </dgm:pt>
  </dgm:ptLst>
  <dgm:cxnLst>
    <dgm:cxn modelId="{58BC6018-FA0A-4243-880D-06CDB5E52EAF}" type="presOf" srcId="{8CDB8243-2C30-479D-A0EE-26AD0F8E294B}" destId="{49BEF40B-13C1-4ABF-8570-EF0B705A062A}" srcOrd="0" destOrd="0" presId="urn:microsoft.com/office/officeart/2005/8/layout/process1"/>
    <dgm:cxn modelId="{A73A2625-BE7A-408C-AFA9-AE72F65991F5}" type="presOf" srcId="{59D08B9B-0770-43EA-97AC-D97529BC8381}" destId="{CBC0789E-E27F-4CF5-98A1-BE406CAA8156}" srcOrd="1" destOrd="0" presId="urn:microsoft.com/office/officeart/2005/8/layout/process1"/>
    <dgm:cxn modelId="{8495A232-5145-4025-9225-05FF53913DA9}" srcId="{8CDB8243-2C30-479D-A0EE-26AD0F8E294B}" destId="{74C71FEF-3372-43EE-BD7C-BBD1F4D22C62}" srcOrd="0" destOrd="0" parTransId="{E310F2B4-AB51-4569-AFE6-1EC7181262DC}" sibTransId="{59D08B9B-0770-43EA-97AC-D97529BC8381}"/>
    <dgm:cxn modelId="{A7D54233-A830-436D-A362-92CDBDB58C06}" type="presOf" srcId="{74C71FEF-3372-43EE-BD7C-BBD1F4D22C62}" destId="{E7245334-A63F-4E5E-9A97-0D4B78158F2C}" srcOrd="0" destOrd="0" presId="urn:microsoft.com/office/officeart/2005/8/layout/process1"/>
    <dgm:cxn modelId="{784A8C48-E94A-43AD-A031-B3628C948BBB}" srcId="{8CDB8243-2C30-479D-A0EE-26AD0F8E294B}" destId="{9AA11C4B-ED21-4D95-8E40-F53555EE0A14}" srcOrd="2" destOrd="0" parTransId="{6956ECC2-BB3A-47FD-98E5-236C3118E5A9}" sibTransId="{E6353C7A-379E-4B33-BD9D-35050F9FEC50}"/>
    <dgm:cxn modelId="{8D4EEB95-9FD9-4215-9276-D0B4F072CF07}" type="presOf" srcId="{76FB6014-D444-4B47-9AEB-8BBE2C0C39CF}" destId="{AEB340D9-47A9-40C9-974C-D74359F3225D}" srcOrd="0" destOrd="0" presId="urn:microsoft.com/office/officeart/2005/8/layout/process1"/>
    <dgm:cxn modelId="{D50234CA-C213-4C7A-B365-6D85676A50D6}" type="presOf" srcId="{35FA5A7C-EEC8-4027-A710-853D05EDD82C}" destId="{02F02F27-756E-4746-98F2-D172791799A7}" srcOrd="0" destOrd="0" presId="urn:microsoft.com/office/officeart/2005/8/layout/process1"/>
    <dgm:cxn modelId="{6FB563D0-4F04-445B-8F3C-782A8FDCDC12}" srcId="{8CDB8243-2C30-479D-A0EE-26AD0F8E294B}" destId="{76FB6014-D444-4B47-9AEB-8BBE2C0C39CF}" srcOrd="1" destOrd="0" parTransId="{9D445711-663D-4F63-8A59-552038F11A3A}" sibTransId="{35FA5A7C-EEC8-4027-A710-853D05EDD82C}"/>
    <dgm:cxn modelId="{10B63ADC-72D4-4153-B86F-76C182E9545F}" type="presOf" srcId="{59D08B9B-0770-43EA-97AC-D97529BC8381}" destId="{A84BBD02-8921-4BB1-A6B4-E8576ADC04BD}" srcOrd="0" destOrd="0" presId="urn:microsoft.com/office/officeart/2005/8/layout/process1"/>
    <dgm:cxn modelId="{8E914DE4-7C01-4D6E-8831-03D22C7B84A7}" type="presOf" srcId="{35FA5A7C-EEC8-4027-A710-853D05EDD82C}" destId="{BD9977C9-5D7A-4BA9-AF0A-B888A13D0B5E}" srcOrd="1" destOrd="0" presId="urn:microsoft.com/office/officeart/2005/8/layout/process1"/>
    <dgm:cxn modelId="{483BBAE8-A399-43FB-B252-8A74D8ED1C2C}" type="presOf" srcId="{9AA11C4B-ED21-4D95-8E40-F53555EE0A14}" destId="{2E1DB0BB-9938-48CF-838B-2DF6D0B4233F}" srcOrd="0" destOrd="0" presId="urn:microsoft.com/office/officeart/2005/8/layout/process1"/>
    <dgm:cxn modelId="{3BC49DE1-C952-49AB-A544-B31C3A06CC01}" type="presParOf" srcId="{49BEF40B-13C1-4ABF-8570-EF0B705A062A}" destId="{E7245334-A63F-4E5E-9A97-0D4B78158F2C}" srcOrd="0" destOrd="0" presId="urn:microsoft.com/office/officeart/2005/8/layout/process1"/>
    <dgm:cxn modelId="{5FA930E5-0B5D-494C-9D7C-639D42716F6C}" type="presParOf" srcId="{49BEF40B-13C1-4ABF-8570-EF0B705A062A}" destId="{A84BBD02-8921-4BB1-A6B4-E8576ADC04BD}" srcOrd="1" destOrd="0" presId="urn:microsoft.com/office/officeart/2005/8/layout/process1"/>
    <dgm:cxn modelId="{A6DF72E0-C052-4A6A-A086-E557D7D32B4F}" type="presParOf" srcId="{A84BBD02-8921-4BB1-A6B4-E8576ADC04BD}" destId="{CBC0789E-E27F-4CF5-98A1-BE406CAA8156}" srcOrd="0" destOrd="0" presId="urn:microsoft.com/office/officeart/2005/8/layout/process1"/>
    <dgm:cxn modelId="{C831296A-B77C-4523-8291-F976CBFB453B}" type="presParOf" srcId="{49BEF40B-13C1-4ABF-8570-EF0B705A062A}" destId="{AEB340D9-47A9-40C9-974C-D74359F3225D}" srcOrd="2" destOrd="0" presId="urn:microsoft.com/office/officeart/2005/8/layout/process1"/>
    <dgm:cxn modelId="{F047EBD9-113B-458C-AB1A-BEC6AB6DB2BE}" type="presParOf" srcId="{49BEF40B-13C1-4ABF-8570-EF0B705A062A}" destId="{02F02F27-756E-4746-98F2-D172791799A7}" srcOrd="3" destOrd="0" presId="urn:microsoft.com/office/officeart/2005/8/layout/process1"/>
    <dgm:cxn modelId="{B027DB53-5FE6-4999-A813-CC7627BDCBA7}" type="presParOf" srcId="{02F02F27-756E-4746-98F2-D172791799A7}" destId="{BD9977C9-5D7A-4BA9-AF0A-B888A13D0B5E}" srcOrd="0" destOrd="0" presId="urn:microsoft.com/office/officeart/2005/8/layout/process1"/>
    <dgm:cxn modelId="{BBDDF68E-7E1D-4577-BBB7-198C683AC534}" type="presParOf" srcId="{49BEF40B-13C1-4ABF-8570-EF0B705A062A}" destId="{2E1DB0BB-9938-48CF-838B-2DF6D0B4233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58EA55-6B23-4E7A-A789-683583BA404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33FC88-DEA1-4B16-8888-2FB0884D11E7}">
      <dgm:prSet/>
      <dgm:spPr/>
      <dgm:t>
        <a:bodyPr/>
        <a:lstStyle/>
        <a:p>
          <a:r>
            <a:rPr lang="en-US"/>
            <a:t>Voice opinions</a:t>
          </a:r>
        </a:p>
      </dgm:t>
    </dgm:pt>
    <dgm:pt modelId="{5630F5D9-2019-4B04-907A-47123CE99AB4}" type="parTrans" cxnId="{A8CF143F-F5E8-4E51-8020-532D99F9C98B}">
      <dgm:prSet/>
      <dgm:spPr/>
      <dgm:t>
        <a:bodyPr/>
        <a:lstStyle/>
        <a:p>
          <a:endParaRPr lang="en-US"/>
        </a:p>
      </dgm:t>
    </dgm:pt>
    <dgm:pt modelId="{A2B96362-9BD5-4EF8-AA75-7BBFF80FDE86}" type="sibTrans" cxnId="{A8CF143F-F5E8-4E51-8020-532D99F9C98B}">
      <dgm:prSet/>
      <dgm:spPr/>
      <dgm:t>
        <a:bodyPr/>
        <a:lstStyle/>
        <a:p>
          <a:endParaRPr lang="en-US"/>
        </a:p>
      </dgm:t>
    </dgm:pt>
    <dgm:pt modelId="{D8EF7979-F18E-4495-80DC-1C20CA1A8F0A}">
      <dgm:prSet/>
      <dgm:spPr/>
      <dgm:t>
        <a:bodyPr/>
        <a:lstStyle/>
        <a:p>
          <a:r>
            <a:rPr lang="en-US"/>
            <a:t>Respectful of others</a:t>
          </a:r>
        </a:p>
      </dgm:t>
    </dgm:pt>
    <dgm:pt modelId="{2F644C4F-ABCE-4D07-919B-1554ED51BEFF}" type="parTrans" cxnId="{08DD6E23-77C9-4964-AF1B-14404BC13D65}">
      <dgm:prSet/>
      <dgm:spPr/>
      <dgm:t>
        <a:bodyPr/>
        <a:lstStyle/>
        <a:p>
          <a:endParaRPr lang="en-US"/>
        </a:p>
      </dgm:t>
    </dgm:pt>
    <dgm:pt modelId="{8068DEC7-8394-4129-9F4A-2A114C970959}" type="sibTrans" cxnId="{08DD6E23-77C9-4964-AF1B-14404BC13D65}">
      <dgm:prSet/>
      <dgm:spPr/>
      <dgm:t>
        <a:bodyPr/>
        <a:lstStyle/>
        <a:p>
          <a:endParaRPr lang="en-US"/>
        </a:p>
      </dgm:t>
    </dgm:pt>
    <dgm:pt modelId="{3B33A75C-E715-4875-9CFC-AC9284AE26F5}">
      <dgm:prSet/>
      <dgm:spPr/>
      <dgm:t>
        <a:bodyPr/>
        <a:lstStyle/>
        <a:p>
          <a:r>
            <a:rPr lang="en-US"/>
            <a:t>Clear</a:t>
          </a:r>
        </a:p>
      </dgm:t>
    </dgm:pt>
    <dgm:pt modelId="{5ADB5D12-2EFB-43A2-AC1F-9D3E89291215}" type="parTrans" cxnId="{BB668933-EF9E-42CC-988A-7318BE044F50}">
      <dgm:prSet/>
      <dgm:spPr/>
      <dgm:t>
        <a:bodyPr/>
        <a:lstStyle/>
        <a:p>
          <a:endParaRPr lang="en-US"/>
        </a:p>
      </dgm:t>
    </dgm:pt>
    <dgm:pt modelId="{4ADFD7A4-3D37-4C79-B2FD-4DD2D509675B}" type="sibTrans" cxnId="{BB668933-EF9E-42CC-988A-7318BE044F50}">
      <dgm:prSet/>
      <dgm:spPr/>
      <dgm:t>
        <a:bodyPr/>
        <a:lstStyle/>
        <a:p>
          <a:endParaRPr lang="en-US"/>
        </a:p>
      </dgm:t>
    </dgm:pt>
    <dgm:pt modelId="{9AB27659-93B2-4854-A7FE-A25DAEFFD903}">
      <dgm:prSet/>
      <dgm:spPr/>
      <dgm:t>
        <a:bodyPr/>
        <a:lstStyle/>
        <a:p>
          <a:r>
            <a:rPr lang="en-US"/>
            <a:t>Give and receive feedback</a:t>
          </a:r>
        </a:p>
      </dgm:t>
    </dgm:pt>
    <dgm:pt modelId="{0A951949-4818-4B23-BE2E-19581CE21F23}" type="parTrans" cxnId="{1F4BA5BF-E76D-4FBB-9913-F47F144ECD9B}">
      <dgm:prSet/>
      <dgm:spPr/>
      <dgm:t>
        <a:bodyPr/>
        <a:lstStyle/>
        <a:p>
          <a:endParaRPr lang="en-US"/>
        </a:p>
      </dgm:t>
    </dgm:pt>
    <dgm:pt modelId="{7A3678D2-BF05-40C7-A0A0-8312234590D7}" type="sibTrans" cxnId="{1F4BA5BF-E76D-4FBB-9913-F47F144ECD9B}">
      <dgm:prSet/>
      <dgm:spPr/>
      <dgm:t>
        <a:bodyPr/>
        <a:lstStyle/>
        <a:p>
          <a:endParaRPr lang="en-US"/>
        </a:p>
      </dgm:t>
    </dgm:pt>
    <dgm:pt modelId="{BAF8B2F4-C879-4C8E-A812-014ED59F8829}" type="pres">
      <dgm:prSet presAssocID="{8E58EA55-6B23-4E7A-A789-683583BA4043}" presName="root" presStyleCnt="0">
        <dgm:presLayoutVars>
          <dgm:dir/>
          <dgm:resizeHandles val="exact"/>
        </dgm:presLayoutVars>
      </dgm:prSet>
      <dgm:spPr/>
    </dgm:pt>
    <dgm:pt modelId="{C16BECED-61B2-4939-BACB-325EE139F7F7}" type="pres">
      <dgm:prSet presAssocID="{2533FC88-DEA1-4B16-8888-2FB0884D11E7}" presName="compNode" presStyleCnt="0"/>
      <dgm:spPr/>
    </dgm:pt>
    <dgm:pt modelId="{C37FE255-AF9F-4AA9-8C96-C2F0DB03BF9C}" type="pres">
      <dgm:prSet presAssocID="{2533FC88-DEA1-4B16-8888-2FB0884D11E7}" presName="bgRect" presStyleLbl="bgShp" presStyleIdx="0" presStyleCnt="4"/>
      <dgm:spPr/>
    </dgm:pt>
    <dgm:pt modelId="{161935AF-4DA5-448F-AB9B-6A68DAA36170}" type="pres">
      <dgm:prSet presAssocID="{2533FC88-DEA1-4B16-8888-2FB0884D11E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8F56F552-9A11-46C6-9EBB-D84B316D7DAE}" type="pres">
      <dgm:prSet presAssocID="{2533FC88-DEA1-4B16-8888-2FB0884D11E7}" presName="spaceRect" presStyleCnt="0"/>
      <dgm:spPr/>
    </dgm:pt>
    <dgm:pt modelId="{4263FA46-83EA-4C11-80E2-66DD0A80C1CD}" type="pres">
      <dgm:prSet presAssocID="{2533FC88-DEA1-4B16-8888-2FB0884D11E7}" presName="parTx" presStyleLbl="revTx" presStyleIdx="0" presStyleCnt="4">
        <dgm:presLayoutVars>
          <dgm:chMax val="0"/>
          <dgm:chPref val="0"/>
        </dgm:presLayoutVars>
      </dgm:prSet>
      <dgm:spPr/>
    </dgm:pt>
    <dgm:pt modelId="{F791E66B-80C3-42A5-AD29-E5D4E0296DAE}" type="pres">
      <dgm:prSet presAssocID="{A2B96362-9BD5-4EF8-AA75-7BBFF80FDE86}" presName="sibTrans" presStyleCnt="0"/>
      <dgm:spPr/>
    </dgm:pt>
    <dgm:pt modelId="{B564C44C-F102-49B1-9205-F8924D2606B6}" type="pres">
      <dgm:prSet presAssocID="{D8EF7979-F18E-4495-80DC-1C20CA1A8F0A}" presName="compNode" presStyleCnt="0"/>
      <dgm:spPr/>
    </dgm:pt>
    <dgm:pt modelId="{A31E4347-4F82-4CF8-BE92-BFDC9F93DADC}" type="pres">
      <dgm:prSet presAssocID="{D8EF7979-F18E-4495-80DC-1C20CA1A8F0A}" presName="bgRect" presStyleLbl="bgShp" presStyleIdx="1" presStyleCnt="4"/>
      <dgm:spPr/>
    </dgm:pt>
    <dgm:pt modelId="{42CD2969-F15E-4F0F-8F94-D8A329F6C6AD}" type="pres">
      <dgm:prSet presAssocID="{D8EF7979-F18E-4495-80DC-1C20CA1A8F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ildren"/>
        </a:ext>
      </dgm:extLst>
    </dgm:pt>
    <dgm:pt modelId="{810BD9C1-FB95-4E71-8415-FD9058A61C36}" type="pres">
      <dgm:prSet presAssocID="{D8EF7979-F18E-4495-80DC-1C20CA1A8F0A}" presName="spaceRect" presStyleCnt="0"/>
      <dgm:spPr/>
    </dgm:pt>
    <dgm:pt modelId="{E800D550-9F30-416C-9F7F-7636E791030C}" type="pres">
      <dgm:prSet presAssocID="{D8EF7979-F18E-4495-80DC-1C20CA1A8F0A}" presName="parTx" presStyleLbl="revTx" presStyleIdx="1" presStyleCnt="4">
        <dgm:presLayoutVars>
          <dgm:chMax val="0"/>
          <dgm:chPref val="0"/>
        </dgm:presLayoutVars>
      </dgm:prSet>
      <dgm:spPr/>
    </dgm:pt>
    <dgm:pt modelId="{76850636-BAF6-4AEB-90D1-95BB63252E59}" type="pres">
      <dgm:prSet presAssocID="{8068DEC7-8394-4129-9F4A-2A114C970959}" presName="sibTrans" presStyleCnt="0"/>
      <dgm:spPr/>
    </dgm:pt>
    <dgm:pt modelId="{84AD1C6E-4EAA-4A82-BDCD-063148BFF5BB}" type="pres">
      <dgm:prSet presAssocID="{3B33A75C-E715-4875-9CFC-AC9284AE26F5}" presName="compNode" presStyleCnt="0"/>
      <dgm:spPr/>
    </dgm:pt>
    <dgm:pt modelId="{673AE485-2FE8-4029-956E-3CCF932FD718}" type="pres">
      <dgm:prSet presAssocID="{3B33A75C-E715-4875-9CFC-AC9284AE26F5}" presName="bgRect" presStyleLbl="bgShp" presStyleIdx="2" presStyleCnt="4"/>
      <dgm:spPr/>
    </dgm:pt>
    <dgm:pt modelId="{09078654-4794-435F-8628-1E2ED2550931}" type="pres">
      <dgm:prSet presAssocID="{3B33A75C-E715-4875-9CFC-AC9284AE26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E928F83-997E-4DE1-AF10-880D29F410A6}" type="pres">
      <dgm:prSet presAssocID="{3B33A75C-E715-4875-9CFC-AC9284AE26F5}" presName="spaceRect" presStyleCnt="0"/>
      <dgm:spPr/>
    </dgm:pt>
    <dgm:pt modelId="{4767D8D5-27BC-4484-BBAF-2515AFE1AEF5}" type="pres">
      <dgm:prSet presAssocID="{3B33A75C-E715-4875-9CFC-AC9284AE26F5}" presName="parTx" presStyleLbl="revTx" presStyleIdx="2" presStyleCnt="4">
        <dgm:presLayoutVars>
          <dgm:chMax val="0"/>
          <dgm:chPref val="0"/>
        </dgm:presLayoutVars>
      </dgm:prSet>
      <dgm:spPr/>
    </dgm:pt>
    <dgm:pt modelId="{4492CCAD-9E83-44E2-887F-241F3C52533C}" type="pres">
      <dgm:prSet presAssocID="{4ADFD7A4-3D37-4C79-B2FD-4DD2D509675B}" presName="sibTrans" presStyleCnt="0"/>
      <dgm:spPr/>
    </dgm:pt>
    <dgm:pt modelId="{44D1A038-5F5C-48AB-BE00-1A84E25E9D1B}" type="pres">
      <dgm:prSet presAssocID="{9AB27659-93B2-4854-A7FE-A25DAEFFD903}" presName="compNode" presStyleCnt="0"/>
      <dgm:spPr/>
    </dgm:pt>
    <dgm:pt modelId="{0588A82C-5C50-4EE5-9624-AF2E6830E7DC}" type="pres">
      <dgm:prSet presAssocID="{9AB27659-93B2-4854-A7FE-A25DAEFFD903}" presName="bgRect" presStyleLbl="bgShp" presStyleIdx="3" presStyleCnt="4"/>
      <dgm:spPr/>
    </dgm:pt>
    <dgm:pt modelId="{1DBB79CB-2F9E-4A9B-8F05-8AE3CAB5BF34}" type="pres">
      <dgm:prSet presAssocID="{9AB27659-93B2-4854-A7FE-A25DAEFFD9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99145549-8919-4E02-A3FC-60EF602659AD}" type="pres">
      <dgm:prSet presAssocID="{9AB27659-93B2-4854-A7FE-A25DAEFFD903}" presName="spaceRect" presStyleCnt="0"/>
      <dgm:spPr/>
    </dgm:pt>
    <dgm:pt modelId="{812C10C1-7EE0-4535-9876-D015C2C74CBF}" type="pres">
      <dgm:prSet presAssocID="{9AB27659-93B2-4854-A7FE-A25DAEFFD903}" presName="parTx" presStyleLbl="revTx" presStyleIdx="3" presStyleCnt="4">
        <dgm:presLayoutVars>
          <dgm:chMax val="0"/>
          <dgm:chPref val="0"/>
        </dgm:presLayoutVars>
      </dgm:prSet>
      <dgm:spPr/>
    </dgm:pt>
  </dgm:ptLst>
  <dgm:cxnLst>
    <dgm:cxn modelId="{08DD6E23-77C9-4964-AF1B-14404BC13D65}" srcId="{8E58EA55-6B23-4E7A-A789-683583BA4043}" destId="{D8EF7979-F18E-4495-80DC-1C20CA1A8F0A}" srcOrd="1" destOrd="0" parTransId="{2F644C4F-ABCE-4D07-919B-1554ED51BEFF}" sibTransId="{8068DEC7-8394-4129-9F4A-2A114C970959}"/>
    <dgm:cxn modelId="{BB668933-EF9E-42CC-988A-7318BE044F50}" srcId="{8E58EA55-6B23-4E7A-A789-683583BA4043}" destId="{3B33A75C-E715-4875-9CFC-AC9284AE26F5}" srcOrd="2" destOrd="0" parTransId="{5ADB5D12-2EFB-43A2-AC1F-9D3E89291215}" sibTransId="{4ADFD7A4-3D37-4C79-B2FD-4DD2D509675B}"/>
    <dgm:cxn modelId="{CD7A2D35-3A02-4EA0-BD73-8E4A93701E8F}" type="presOf" srcId="{2533FC88-DEA1-4B16-8888-2FB0884D11E7}" destId="{4263FA46-83EA-4C11-80E2-66DD0A80C1CD}" srcOrd="0" destOrd="0" presId="urn:microsoft.com/office/officeart/2018/2/layout/IconVerticalSolidList"/>
    <dgm:cxn modelId="{A8CF143F-F5E8-4E51-8020-532D99F9C98B}" srcId="{8E58EA55-6B23-4E7A-A789-683583BA4043}" destId="{2533FC88-DEA1-4B16-8888-2FB0884D11E7}" srcOrd="0" destOrd="0" parTransId="{5630F5D9-2019-4B04-907A-47123CE99AB4}" sibTransId="{A2B96362-9BD5-4EF8-AA75-7BBFF80FDE86}"/>
    <dgm:cxn modelId="{977BB75E-899B-4A22-91ED-AA1A585C4C6D}" type="presOf" srcId="{8E58EA55-6B23-4E7A-A789-683583BA4043}" destId="{BAF8B2F4-C879-4C8E-A812-014ED59F8829}" srcOrd="0" destOrd="0" presId="urn:microsoft.com/office/officeart/2018/2/layout/IconVerticalSolidList"/>
    <dgm:cxn modelId="{2DB52A57-777D-4DF2-81DB-52206676E5EB}" type="presOf" srcId="{3B33A75C-E715-4875-9CFC-AC9284AE26F5}" destId="{4767D8D5-27BC-4484-BBAF-2515AFE1AEF5}" srcOrd="0" destOrd="0" presId="urn:microsoft.com/office/officeart/2018/2/layout/IconVerticalSolidList"/>
    <dgm:cxn modelId="{8E0AB957-8B15-4F1E-8CCE-BB21C25C67FA}" type="presOf" srcId="{D8EF7979-F18E-4495-80DC-1C20CA1A8F0A}" destId="{E800D550-9F30-416C-9F7F-7636E791030C}" srcOrd="0" destOrd="0" presId="urn:microsoft.com/office/officeart/2018/2/layout/IconVerticalSolidList"/>
    <dgm:cxn modelId="{1F4BA5BF-E76D-4FBB-9913-F47F144ECD9B}" srcId="{8E58EA55-6B23-4E7A-A789-683583BA4043}" destId="{9AB27659-93B2-4854-A7FE-A25DAEFFD903}" srcOrd="3" destOrd="0" parTransId="{0A951949-4818-4B23-BE2E-19581CE21F23}" sibTransId="{7A3678D2-BF05-40C7-A0A0-8312234590D7}"/>
    <dgm:cxn modelId="{231AAAC2-2850-49C0-BBFC-3E89F97E97EB}" type="presOf" srcId="{9AB27659-93B2-4854-A7FE-A25DAEFFD903}" destId="{812C10C1-7EE0-4535-9876-D015C2C74CBF}" srcOrd="0" destOrd="0" presId="urn:microsoft.com/office/officeart/2018/2/layout/IconVerticalSolidList"/>
    <dgm:cxn modelId="{3027C05E-CCDF-4013-B631-A675BC0CBC6B}" type="presParOf" srcId="{BAF8B2F4-C879-4C8E-A812-014ED59F8829}" destId="{C16BECED-61B2-4939-BACB-325EE139F7F7}" srcOrd="0" destOrd="0" presId="urn:microsoft.com/office/officeart/2018/2/layout/IconVerticalSolidList"/>
    <dgm:cxn modelId="{38E2AA87-6D6A-46F2-B007-7075FABD2319}" type="presParOf" srcId="{C16BECED-61B2-4939-BACB-325EE139F7F7}" destId="{C37FE255-AF9F-4AA9-8C96-C2F0DB03BF9C}" srcOrd="0" destOrd="0" presId="urn:microsoft.com/office/officeart/2018/2/layout/IconVerticalSolidList"/>
    <dgm:cxn modelId="{5FFD02EF-7A2A-40D5-8464-03C74B60900F}" type="presParOf" srcId="{C16BECED-61B2-4939-BACB-325EE139F7F7}" destId="{161935AF-4DA5-448F-AB9B-6A68DAA36170}" srcOrd="1" destOrd="0" presId="urn:microsoft.com/office/officeart/2018/2/layout/IconVerticalSolidList"/>
    <dgm:cxn modelId="{6AC6EF40-90D2-4EB6-B7FC-382B992923A9}" type="presParOf" srcId="{C16BECED-61B2-4939-BACB-325EE139F7F7}" destId="{8F56F552-9A11-46C6-9EBB-D84B316D7DAE}" srcOrd="2" destOrd="0" presId="urn:microsoft.com/office/officeart/2018/2/layout/IconVerticalSolidList"/>
    <dgm:cxn modelId="{A7C9249C-906A-4EAA-BFF2-A67F87D5420E}" type="presParOf" srcId="{C16BECED-61B2-4939-BACB-325EE139F7F7}" destId="{4263FA46-83EA-4C11-80E2-66DD0A80C1CD}" srcOrd="3" destOrd="0" presId="urn:microsoft.com/office/officeart/2018/2/layout/IconVerticalSolidList"/>
    <dgm:cxn modelId="{EDBE8039-6AFE-45D3-BDA2-9C02FB7DDE36}" type="presParOf" srcId="{BAF8B2F4-C879-4C8E-A812-014ED59F8829}" destId="{F791E66B-80C3-42A5-AD29-E5D4E0296DAE}" srcOrd="1" destOrd="0" presId="urn:microsoft.com/office/officeart/2018/2/layout/IconVerticalSolidList"/>
    <dgm:cxn modelId="{6B2B0DC8-48FA-4323-AC94-0C5531B9C966}" type="presParOf" srcId="{BAF8B2F4-C879-4C8E-A812-014ED59F8829}" destId="{B564C44C-F102-49B1-9205-F8924D2606B6}" srcOrd="2" destOrd="0" presId="urn:microsoft.com/office/officeart/2018/2/layout/IconVerticalSolidList"/>
    <dgm:cxn modelId="{38EF8482-F43B-4D00-86A9-3A9392CD774A}" type="presParOf" srcId="{B564C44C-F102-49B1-9205-F8924D2606B6}" destId="{A31E4347-4F82-4CF8-BE92-BFDC9F93DADC}" srcOrd="0" destOrd="0" presId="urn:microsoft.com/office/officeart/2018/2/layout/IconVerticalSolidList"/>
    <dgm:cxn modelId="{A8FE293A-211E-430D-80DD-D883F581A0AA}" type="presParOf" srcId="{B564C44C-F102-49B1-9205-F8924D2606B6}" destId="{42CD2969-F15E-4F0F-8F94-D8A329F6C6AD}" srcOrd="1" destOrd="0" presId="urn:microsoft.com/office/officeart/2018/2/layout/IconVerticalSolidList"/>
    <dgm:cxn modelId="{BCA5B480-828D-4C2D-BDD6-87EB778FB954}" type="presParOf" srcId="{B564C44C-F102-49B1-9205-F8924D2606B6}" destId="{810BD9C1-FB95-4E71-8415-FD9058A61C36}" srcOrd="2" destOrd="0" presId="urn:microsoft.com/office/officeart/2018/2/layout/IconVerticalSolidList"/>
    <dgm:cxn modelId="{BD925D11-92B2-459C-B963-81B1D14CD881}" type="presParOf" srcId="{B564C44C-F102-49B1-9205-F8924D2606B6}" destId="{E800D550-9F30-416C-9F7F-7636E791030C}" srcOrd="3" destOrd="0" presId="urn:microsoft.com/office/officeart/2018/2/layout/IconVerticalSolidList"/>
    <dgm:cxn modelId="{3642BA51-A918-4268-A14E-19F9AC07489C}" type="presParOf" srcId="{BAF8B2F4-C879-4C8E-A812-014ED59F8829}" destId="{76850636-BAF6-4AEB-90D1-95BB63252E59}" srcOrd="3" destOrd="0" presId="urn:microsoft.com/office/officeart/2018/2/layout/IconVerticalSolidList"/>
    <dgm:cxn modelId="{9D777BDC-53B6-4095-AA6F-21C02722BECF}" type="presParOf" srcId="{BAF8B2F4-C879-4C8E-A812-014ED59F8829}" destId="{84AD1C6E-4EAA-4A82-BDCD-063148BFF5BB}" srcOrd="4" destOrd="0" presId="urn:microsoft.com/office/officeart/2018/2/layout/IconVerticalSolidList"/>
    <dgm:cxn modelId="{0EFB029B-5F5F-460B-8059-E1689EE78131}" type="presParOf" srcId="{84AD1C6E-4EAA-4A82-BDCD-063148BFF5BB}" destId="{673AE485-2FE8-4029-956E-3CCF932FD718}" srcOrd="0" destOrd="0" presId="urn:microsoft.com/office/officeart/2018/2/layout/IconVerticalSolidList"/>
    <dgm:cxn modelId="{5EA42EB1-5805-49C3-A9F7-BC10C10D7653}" type="presParOf" srcId="{84AD1C6E-4EAA-4A82-BDCD-063148BFF5BB}" destId="{09078654-4794-435F-8628-1E2ED2550931}" srcOrd="1" destOrd="0" presId="urn:microsoft.com/office/officeart/2018/2/layout/IconVerticalSolidList"/>
    <dgm:cxn modelId="{F5FD5502-47F5-4FCF-970C-A5484ACDA88A}" type="presParOf" srcId="{84AD1C6E-4EAA-4A82-BDCD-063148BFF5BB}" destId="{8E928F83-997E-4DE1-AF10-880D29F410A6}" srcOrd="2" destOrd="0" presId="urn:microsoft.com/office/officeart/2018/2/layout/IconVerticalSolidList"/>
    <dgm:cxn modelId="{3D33474F-BD7C-483E-843E-062D71CBEEC7}" type="presParOf" srcId="{84AD1C6E-4EAA-4A82-BDCD-063148BFF5BB}" destId="{4767D8D5-27BC-4484-BBAF-2515AFE1AEF5}" srcOrd="3" destOrd="0" presId="urn:microsoft.com/office/officeart/2018/2/layout/IconVerticalSolidList"/>
    <dgm:cxn modelId="{1D3DF7D0-A41E-45A1-B6CE-93956B8876DE}" type="presParOf" srcId="{BAF8B2F4-C879-4C8E-A812-014ED59F8829}" destId="{4492CCAD-9E83-44E2-887F-241F3C52533C}" srcOrd="5" destOrd="0" presId="urn:microsoft.com/office/officeart/2018/2/layout/IconVerticalSolidList"/>
    <dgm:cxn modelId="{0F6E40A6-EA4E-4F32-BFF4-2FA69FCB1736}" type="presParOf" srcId="{BAF8B2F4-C879-4C8E-A812-014ED59F8829}" destId="{44D1A038-5F5C-48AB-BE00-1A84E25E9D1B}" srcOrd="6" destOrd="0" presId="urn:microsoft.com/office/officeart/2018/2/layout/IconVerticalSolidList"/>
    <dgm:cxn modelId="{C36B5D02-6889-41E2-B3F6-342123856EE0}" type="presParOf" srcId="{44D1A038-5F5C-48AB-BE00-1A84E25E9D1B}" destId="{0588A82C-5C50-4EE5-9624-AF2E6830E7DC}" srcOrd="0" destOrd="0" presId="urn:microsoft.com/office/officeart/2018/2/layout/IconVerticalSolidList"/>
    <dgm:cxn modelId="{71ED2142-1A82-485F-B21D-92CA4C5C2506}" type="presParOf" srcId="{44D1A038-5F5C-48AB-BE00-1A84E25E9D1B}" destId="{1DBB79CB-2F9E-4A9B-8F05-8AE3CAB5BF34}" srcOrd="1" destOrd="0" presId="urn:microsoft.com/office/officeart/2018/2/layout/IconVerticalSolidList"/>
    <dgm:cxn modelId="{A039E54B-5028-4187-AB80-DD9001B41B3A}" type="presParOf" srcId="{44D1A038-5F5C-48AB-BE00-1A84E25E9D1B}" destId="{99145549-8919-4E02-A3FC-60EF602659AD}" srcOrd="2" destOrd="0" presId="urn:microsoft.com/office/officeart/2018/2/layout/IconVerticalSolidList"/>
    <dgm:cxn modelId="{FA59B79F-A2D7-4033-8DE4-3EEF1CCE8BF4}" type="presParOf" srcId="{44D1A038-5F5C-48AB-BE00-1A84E25E9D1B}" destId="{812C10C1-7EE0-4535-9876-D015C2C74C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155D57-3D1C-4552-8CE2-2DF60D6AAFE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4CDA8F-F5AC-4D47-843D-7496076C2EAE}">
      <dgm:prSet/>
      <dgm:spPr/>
      <dgm:t>
        <a:bodyPr/>
        <a:lstStyle/>
        <a:p>
          <a:pPr>
            <a:lnSpc>
              <a:spcPct val="100000"/>
            </a:lnSpc>
          </a:pPr>
          <a:r>
            <a:rPr lang="en-US"/>
            <a:t>Home</a:t>
          </a:r>
        </a:p>
      </dgm:t>
    </dgm:pt>
    <dgm:pt modelId="{EDD2C440-0CAD-4E0F-B16E-9221CFBBD705}" type="parTrans" cxnId="{F094A957-E576-4ECB-91AE-4CCF85791D24}">
      <dgm:prSet/>
      <dgm:spPr/>
      <dgm:t>
        <a:bodyPr/>
        <a:lstStyle/>
        <a:p>
          <a:endParaRPr lang="en-US"/>
        </a:p>
      </dgm:t>
    </dgm:pt>
    <dgm:pt modelId="{2696A1D7-F613-48A4-8157-3D2E162B3AD7}" type="sibTrans" cxnId="{F094A957-E576-4ECB-91AE-4CCF85791D24}">
      <dgm:prSet/>
      <dgm:spPr/>
      <dgm:t>
        <a:bodyPr/>
        <a:lstStyle/>
        <a:p>
          <a:pPr>
            <a:lnSpc>
              <a:spcPct val="100000"/>
            </a:lnSpc>
          </a:pPr>
          <a:endParaRPr lang="en-US"/>
        </a:p>
      </dgm:t>
    </dgm:pt>
    <dgm:pt modelId="{2F4982DF-718F-4E6A-8442-2470CBDDF235}">
      <dgm:prSet/>
      <dgm:spPr/>
      <dgm:t>
        <a:bodyPr/>
        <a:lstStyle/>
        <a:p>
          <a:pPr>
            <a:lnSpc>
              <a:spcPct val="100000"/>
            </a:lnSpc>
          </a:pPr>
          <a:r>
            <a:rPr lang="en-US"/>
            <a:t>School</a:t>
          </a:r>
        </a:p>
      </dgm:t>
    </dgm:pt>
    <dgm:pt modelId="{954BE03F-D0EF-4D11-8564-6171FA4DACF2}" type="parTrans" cxnId="{B15B40DF-2795-45D3-A8E6-6588FFF7BF1A}">
      <dgm:prSet/>
      <dgm:spPr/>
      <dgm:t>
        <a:bodyPr/>
        <a:lstStyle/>
        <a:p>
          <a:endParaRPr lang="en-US"/>
        </a:p>
      </dgm:t>
    </dgm:pt>
    <dgm:pt modelId="{4B7B1D56-5101-4385-9124-D45ED754F3A0}" type="sibTrans" cxnId="{B15B40DF-2795-45D3-A8E6-6588FFF7BF1A}">
      <dgm:prSet/>
      <dgm:spPr/>
      <dgm:t>
        <a:bodyPr/>
        <a:lstStyle/>
        <a:p>
          <a:pPr>
            <a:lnSpc>
              <a:spcPct val="100000"/>
            </a:lnSpc>
          </a:pPr>
          <a:endParaRPr lang="en-US"/>
        </a:p>
      </dgm:t>
    </dgm:pt>
    <dgm:pt modelId="{293B0699-C3B9-4B6A-A419-838532D7B395}">
      <dgm:prSet/>
      <dgm:spPr/>
      <dgm:t>
        <a:bodyPr/>
        <a:lstStyle/>
        <a:p>
          <a:pPr>
            <a:lnSpc>
              <a:spcPct val="100000"/>
            </a:lnSpc>
          </a:pPr>
          <a:r>
            <a:rPr lang="en-US"/>
            <a:t>Work</a:t>
          </a:r>
        </a:p>
      </dgm:t>
    </dgm:pt>
    <dgm:pt modelId="{F79DF6E2-366A-4A40-9D86-F5959C0CED95}" type="parTrans" cxnId="{7C625017-8F79-49E1-A219-FDECF7D772F7}">
      <dgm:prSet/>
      <dgm:spPr/>
      <dgm:t>
        <a:bodyPr/>
        <a:lstStyle/>
        <a:p>
          <a:endParaRPr lang="en-US"/>
        </a:p>
      </dgm:t>
    </dgm:pt>
    <dgm:pt modelId="{3D621AEB-AB57-4153-A172-82A2DBB35C14}" type="sibTrans" cxnId="{7C625017-8F79-49E1-A219-FDECF7D772F7}">
      <dgm:prSet/>
      <dgm:spPr/>
      <dgm:t>
        <a:bodyPr/>
        <a:lstStyle/>
        <a:p>
          <a:pPr>
            <a:lnSpc>
              <a:spcPct val="100000"/>
            </a:lnSpc>
          </a:pPr>
          <a:endParaRPr lang="en-US"/>
        </a:p>
      </dgm:t>
    </dgm:pt>
    <dgm:pt modelId="{3E267AAC-4AAB-4638-BA55-55542BF1ED6E}">
      <dgm:prSet/>
      <dgm:spPr/>
      <dgm:t>
        <a:bodyPr/>
        <a:lstStyle/>
        <a:p>
          <a:pPr>
            <a:lnSpc>
              <a:spcPct val="100000"/>
            </a:lnSpc>
          </a:pPr>
          <a:r>
            <a:rPr lang="en-US"/>
            <a:t>Culture</a:t>
          </a:r>
        </a:p>
      </dgm:t>
    </dgm:pt>
    <dgm:pt modelId="{53032EE7-9EFD-4BC3-AE63-B33E0180AC9C}" type="parTrans" cxnId="{B4C4BE52-96F7-4D30-B949-72F28A248EA3}">
      <dgm:prSet/>
      <dgm:spPr/>
      <dgm:t>
        <a:bodyPr/>
        <a:lstStyle/>
        <a:p>
          <a:endParaRPr lang="en-US"/>
        </a:p>
      </dgm:t>
    </dgm:pt>
    <dgm:pt modelId="{F658EA35-52ED-4538-9197-5586B4D69E18}" type="sibTrans" cxnId="{B4C4BE52-96F7-4D30-B949-72F28A248EA3}">
      <dgm:prSet/>
      <dgm:spPr/>
      <dgm:t>
        <a:bodyPr/>
        <a:lstStyle/>
        <a:p>
          <a:endParaRPr lang="en-US"/>
        </a:p>
      </dgm:t>
    </dgm:pt>
    <dgm:pt modelId="{AB66A1ED-8291-4929-88AC-5F0EAEB7905D}" type="pres">
      <dgm:prSet presAssocID="{B6155D57-3D1C-4552-8CE2-2DF60D6AAFE8}" presName="root" presStyleCnt="0">
        <dgm:presLayoutVars>
          <dgm:dir/>
          <dgm:resizeHandles val="exact"/>
        </dgm:presLayoutVars>
      </dgm:prSet>
      <dgm:spPr/>
    </dgm:pt>
    <dgm:pt modelId="{1522F958-3E0B-4444-9ECA-2856B9050B37}" type="pres">
      <dgm:prSet presAssocID="{B6155D57-3D1C-4552-8CE2-2DF60D6AAFE8}" presName="container" presStyleCnt="0">
        <dgm:presLayoutVars>
          <dgm:dir/>
          <dgm:resizeHandles val="exact"/>
        </dgm:presLayoutVars>
      </dgm:prSet>
      <dgm:spPr/>
    </dgm:pt>
    <dgm:pt modelId="{377426ED-3844-4326-83CA-9F3AF023908F}" type="pres">
      <dgm:prSet presAssocID="{314CDA8F-F5AC-4D47-843D-7496076C2EAE}" presName="compNode" presStyleCnt="0"/>
      <dgm:spPr/>
    </dgm:pt>
    <dgm:pt modelId="{F1FFAD23-4D50-464C-A765-8A3BE6E51A8D}" type="pres">
      <dgm:prSet presAssocID="{314CDA8F-F5AC-4D47-843D-7496076C2EAE}" presName="iconBgRect" presStyleLbl="bgShp" presStyleIdx="0" presStyleCnt="4"/>
      <dgm:spPr/>
    </dgm:pt>
    <dgm:pt modelId="{1C834DD5-0951-44B3-9C65-982B4F1DA866}" type="pres">
      <dgm:prSet presAssocID="{314CDA8F-F5AC-4D47-843D-7496076C2E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68F4F682-08A3-403A-91C2-A1ED9CDA8F4A}" type="pres">
      <dgm:prSet presAssocID="{314CDA8F-F5AC-4D47-843D-7496076C2EAE}" presName="spaceRect" presStyleCnt="0"/>
      <dgm:spPr/>
    </dgm:pt>
    <dgm:pt modelId="{0BF7F52A-F60A-4505-A341-0308AEBCC4BF}" type="pres">
      <dgm:prSet presAssocID="{314CDA8F-F5AC-4D47-843D-7496076C2EAE}" presName="textRect" presStyleLbl="revTx" presStyleIdx="0" presStyleCnt="4">
        <dgm:presLayoutVars>
          <dgm:chMax val="1"/>
          <dgm:chPref val="1"/>
        </dgm:presLayoutVars>
      </dgm:prSet>
      <dgm:spPr/>
    </dgm:pt>
    <dgm:pt modelId="{2C800379-F3BF-4051-BC17-0E38580686CB}" type="pres">
      <dgm:prSet presAssocID="{2696A1D7-F613-48A4-8157-3D2E162B3AD7}" presName="sibTrans" presStyleLbl="sibTrans2D1" presStyleIdx="0" presStyleCnt="0"/>
      <dgm:spPr/>
    </dgm:pt>
    <dgm:pt modelId="{1202C8CC-1AC3-4D9A-AF86-17C76D746AC0}" type="pres">
      <dgm:prSet presAssocID="{2F4982DF-718F-4E6A-8442-2470CBDDF235}" presName="compNode" presStyleCnt="0"/>
      <dgm:spPr/>
    </dgm:pt>
    <dgm:pt modelId="{3BE5CE26-7FA4-43E7-A8DA-C458D833AC4C}" type="pres">
      <dgm:prSet presAssocID="{2F4982DF-718F-4E6A-8442-2470CBDDF235}" presName="iconBgRect" presStyleLbl="bgShp" presStyleIdx="1" presStyleCnt="4"/>
      <dgm:spPr/>
    </dgm:pt>
    <dgm:pt modelId="{BBEB5371-1BF0-48B5-A8CD-D2DB47D2541B}" type="pres">
      <dgm:prSet presAssocID="{2F4982DF-718F-4E6A-8442-2470CBDDF2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EB48DDF9-B173-41F3-89E1-2DE04D2A114A}" type="pres">
      <dgm:prSet presAssocID="{2F4982DF-718F-4E6A-8442-2470CBDDF235}" presName="spaceRect" presStyleCnt="0"/>
      <dgm:spPr/>
    </dgm:pt>
    <dgm:pt modelId="{78B3C08B-8829-4D6A-B883-27C730EC09B0}" type="pres">
      <dgm:prSet presAssocID="{2F4982DF-718F-4E6A-8442-2470CBDDF235}" presName="textRect" presStyleLbl="revTx" presStyleIdx="1" presStyleCnt="4">
        <dgm:presLayoutVars>
          <dgm:chMax val="1"/>
          <dgm:chPref val="1"/>
        </dgm:presLayoutVars>
      </dgm:prSet>
      <dgm:spPr/>
    </dgm:pt>
    <dgm:pt modelId="{E2656B55-618D-49BF-9235-6FA8B02AEADC}" type="pres">
      <dgm:prSet presAssocID="{4B7B1D56-5101-4385-9124-D45ED754F3A0}" presName="sibTrans" presStyleLbl="sibTrans2D1" presStyleIdx="0" presStyleCnt="0"/>
      <dgm:spPr/>
    </dgm:pt>
    <dgm:pt modelId="{560500A3-A29D-4818-A5F4-8CDECDB02B37}" type="pres">
      <dgm:prSet presAssocID="{293B0699-C3B9-4B6A-A419-838532D7B395}" presName="compNode" presStyleCnt="0"/>
      <dgm:spPr/>
    </dgm:pt>
    <dgm:pt modelId="{1BF65402-1AA2-41A5-A9B5-1B9427C73C10}" type="pres">
      <dgm:prSet presAssocID="{293B0699-C3B9-4B6A-A419-838532D7B395}" presName="iconBgRect" presStyleLbl="bgShp" presStyleIdx="2" presStyleCnt="4"/>
      <dgm:spPr/>
    </dgm:pt>
    <dgm:pt modelId="{69AD01B3-4F3D-40AB-9F93-8CF794F461ED}" type="pres">
      <dgm:prSet presAssocID="{293B0699-C3B9-4B6A-A419-838532D7B3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243ABD2D-F837-4D26-853B-80C6140BF1FF}" type="pres">
      <dgm:prSet presAssocID="{293B0699-C3B9-4B6A-A419-838532D7B395}" presName="spaceRect" presStyleCnt="0"/>
      <dgm:spPr/>
    </dgm:pt>
    <dgm:pt modelId="{9BD397DC-C681-4313-99F5-9132008E7471}" type="pres">
      <dgm:prSet presAssocID="{293B0699-C3B9-4B6A-A419-838532D7B395}" presName="textRect" presStyleLbl="revTx" presStyleIdx="2" presStyleCnt="4">
        <dgm:presLayoutVars>
          <dgm:chMax val="1"/>
          <dgm:chPref val="1"/>
        </dgm:presLayoutVars>
      </dgm:prSet>
      <dgm:spPr/>
    </dgm:pt>
    <dgm:pt modelId="{34F10F5B-4263-4B92-9102-455DE70952FA}" type="pres">
      <dgm:prSet presAssocID="{3D621AEB-AB57-4153-A172-82A2DBB35C14}" presName="sibTrans" presStyleLbl="sibTrans2D1" presStyleIdx="0" presStyleCnt="0"/>
      <dgm:spPr/>
    </dgm:pt>
    <dgm:pt modelId="{3A3AE7BA-C93E-494B-AF7A-559C1819D092}" type="pres">
      <dgm:prSet presAssocID="{3E267AAC-4AAB-4638-BA55-55542BF1ED6E}" presName="compNode" presStyleCnt="0"/>
      <dgm:spPr/>
    </dgm:pt>
    <dgm:pt modelId="{6F55D052-AFFB-40F0-B123-4DEE0D88DC28}" type="pres">
      <dgm:prSet presAssocID="{3E267AAC-4AAB-4638-BA55-55542BF1ED6E}" presName="iconBgRect" presStyleLbl="bgShp" presStyleIdx="3" presStyleCnt="4"/>
      <dgm:spPr/>
    </dgm:pt>
    <dgm:pt modelId="{4C6D6A94-0C48-4E50-A4DF-C31A6BCA5821}" type="pres">
      <dgm:prSet presAssocID="{3E267AAC-4AAB-4638-BA55-55542BF1ED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03A75F7A-B4BD-42D0-A529-A735E34470DE}" type="pres">
      <dgm:prSet presAssocID="{3E267AAC-4AAB-4638-BA55-55542BF1ED6E}" presName="spaceRect" presStyleCnt="0"/>
      <dgm:spPr/>
    </dgm:pt>
    <dgm:pt modelId="{ABEB30F4-B146-4474-8F89-4C7224304EAA}" type="pres">
      <dgm:prSet presAssocID="{3E267AAC-4AAB-4638-BA55-55542BF1ED6E}" presName="textRect" presStyleLbl="revTx" presStyleIdx="3" presStyleCnt="4">
        <dgm:presLayoutVars>
          <dgm:chMax val="1"/>
          <dgm:chPref val="1"/>
        </dgm:presLayoutVars>
      </dgm:prSet>
      <dgm:spPr/>
    </dgm:pt>
  </dgm:ptLst>
  <dgm:cxnLst>
    <dgm:cxn modelId="{7C625017-8F79-49E1-A219-FDECF7D772F7}" srcId="{B6155D57-3D1C-4552-8CE2-2DF60D6AAFE8}" destId="{293B0699-C3B9-4B6A-A419-838532D7B395}" srcOrd="2" destOrd="0" parTransId="{F79DF6E2-366A-4A40-9D86-F5959C0CED95}" sibTransId="{3D621AEB-AB57-4153-A172-82A2DBB35C14}"/>
    <dgm:cxn modelId="{86633C68-8180-4FD4-B387-B75CCB11CDBB}" type="presOf" srcId="{B6155D57-3D1C-4552-8CE2-2DF60D6AAFE8}" destId="{AB66A1ED-8291-4929-88AC-5F0EAEB7905D}" srcOrd="0" destOrd="0" presId="urn:microsoft.com/office/officeart/2018/2/layout/IconCircleList"/>
    <dgm:cxn modelId="{B4C4BE52-96F7-4D30-B949-72F28A248EA3}" srcId="{B6155D57-3D1C-4552-8CE2-2DF60D6AAFE8}" destId="{3E267AAC-4AAB-4638-BA55-55542BF1ED6E}" srcOrd="3" destOrd="0" parTransId="{53032EE7-9EFD-4BC3-AE63-B33E0180AC9C}" sibTransId="{F658EA35-52ED-4538-9197-5586B4D69E18}"/>
    <dgm:cxn modelId="{F094A957-E576-4ECB-91AE-4CCF85791D24}" srcId="{B6155D57-3D1C-4552-8CE2-2DF60D6AAFE8}" destId="{314CDA8F-F5AC-4D47-843D-7496076C2EAE}" srcOrd="0" destOrd="0" parTransId="{EDD2C440-0CAD-4E0F-B16E-9221CFBBD705}" sibTransId="{2696A1D7-F613-48A4-8157-3D2E162B3AD7}"/>
    <dgm:cxn modelId="{033A677B-4406-4EC0-BF2A-0006981F3B40}" type="presOf" srcId="{4B7B1D56-5101-4385-9124-D45ED754F3A0}" destId="{E2656B55-618D-49BF-9235-6FA8B02AEADC}" srcOrd="0" destOrd="0" presId="urn:microsoft.com/office/officeart/2018/2/layout/IconCircleList"/>
    <dgm:cxn modelId="{80B8609A-A71A-47AD-B441-41C87744B086}" type="presOf" srcId="{2F4982DF-718F-4E6A-8442-2470CBDDF235}" destId="{78B3C08B-8829-4D6A-B883-27C730EC09B0}" srcOrd="0" destOrd="0" presId="urn:microsoft.com/office/officeart/2018/2/layout/IconCircleList"/>
    <dgm:cxn modelId="{5906A7C5-6D76-43BB-9AF6-B90976008B9B}" type="presOf" srcId="{314CDA8F-F5AC-4D47-843D-7496076C2EAE}" destId="{0BF7F52A-F60A-4505-A341-0308AEBCC4BF}" srcOrd="0" destOrd="0" presId="urn:microsoft.com/office/officeart/2018/2/layout/IconCircleList"/>
    <dgm:cxn modelId="{6376A6CE-787A-48A0-9A28-E09380289816}" type="presOf" srcId="{293B0699-C3B9-4B6A-A419-838532D7B395}" destId="{9BD397DC-C681-4313-99F5-9132008E7471}" srcOrd="0" destOrd="0" presId="urn:microsoft.com/office/officeart/2018/2/layout/IconCircleList"/>
    <dgm:cxn modelId="{B15B40DF-2795-45D3-A8E6-6588FFF7BF1A}" srcId="{B6155D57-3D1C-4552-8CE2-2DF60D6AAFE8}" destId="{2F4982DF-718F-4E6A-8442-2470CBDDF235}" srcOrd="1" destOrd="0" parTransId="{954BE03F-D0EF-4D11-8564-6171FA4DACF2}" sibTransId="{4B7B1D56-5101-4385-9124-D45ED754F3A0}"/>
    <dgm:cxn modelId="{DA6F76E4-1F01-497C-A9BB-78B96FBB01E9}" type="presOf" srcId="{2696A1D7-F613-48A4-8157-3D2E162B3AD7}" destId="{2C800379-F3BF-4051-BC17-0E38580686CB}" srcOrd="0" destOrd="0" presId="urn:microsoft.com/office/officeart/2018/2/layout/IconCircleList"/>
    <dgm:cxn modelId="{898C34EF-60FE-4616-967F-7A8874877B64}" type="presOf" srcId="{3D621AEB-AB57-4153-A172-82A2DBB35C14}" destId="{34F10F5B-4263-4B92-9102-455DE70952FA}" srcOrd="0" destOrd="0" presId="urn:microsoft.com/office/officeart/2018/2/layout/IconCircleList"/>
    <dgm:cxn modelId="{A9E174EF-69F1-4222-912D-A55FF7C84917}" type="presOf" srcId="{3E267AAC-4AAB-4638-BA55-55542BF1ED6E}" destId="{ABEB30F4-B146-4474-8F89-4C7224304EAA}" srcOrd="0" destOrd="0" presId="urn:microsoft.com/office/officeart/2018/2/layout/IconCircleList"/>
    <dgm:cxn modelId="{C58A925B-D752-46E3-A36D-1D575F6E989F}" type="presParOf" srcId="{AB66A1ED-8291-4929-88AC-5F0EAEB7905D}" destId="{1522F958-3E0B-4444-9ECA-2856B9050B37}" srcOrd="0" destOrd="0" presId="urn:microsoft.com/office/officeart/2018/2/layout/IconCircleList"/>
    <dgm:cxn modelId="{FF5F724D-0FA7-4829-997C-EB8DA201D4F8}" type="presParOf" srcId="{1522F958-3E0B-4444-9ECA-2856B9050B37}" destId="{377426ED-3844-4326-83CA-9F3AF023908F}" srcOrd="0" destOrd="0" presId="urn:microsoft.com/office/officeart/2018/2/layout/IconCircleList"/>
    <dgm:cxn modelId="{928F3095-EB37-4001-B713-B9C5B898EB71}" type="presParOf" srcId="{377426ED-3844-4326-83CA-9F3AF023908F}" destId="{F1FFAD23-4D50-464C-A765-8A3BE6E51A8D}" srcOrd="0" destOrd="0" presId="urn:microsoft.com/office/officeart/2018/2/layout/IconCircleList"/>
    <dgm:cxn modelId="{B1AE0276-5DAA-4A0C-9658-4802FFD813C9}" type="presParOf" srcId="{377426ED-3844-4326-83CA-9F3AF023908F}" destId="{1C834DD5-0951-44B3-9C65-982B4F1DA866}" srcOrd="1" destOrd="0" presId="urn:microsoft.com/office/officeart/2018/2/layout/IconCircleList"/>
    <dgm:cxn modelId="{8E327EC8-ADAC-44D0-AA9C-81005C76C7FA}" type="presParOf" srcId="{377426ED-3844-4326-83CA-9F3AF023908F}" destId="{68F4F682-08A3-403A-91C2-A1ED9CDA8F4A}" srcOrd="2" destOrd="0" presId="urn:microsoft.com/office/officeart/2018/2/layout/IconCircleList"/>
    <dgm:cxn modelId="{988A9E2F-B55A-4457-9483-892384EF26F4}" type="presParOf" srcId="{377426ED-3844-4326-83CA-9F3AF023908F}" destId="{0BF7F52A-F60A-4505-A341-0308AEBCC4BF}" srcOrd="3" destOrd="0" presId="urn:microsoft.com/office/officeart/2018/2/layout/IconCircleList"/>
    <dgm:cxn modelId="{36808836-0885-4632-8D12-726F8A17B5EA}" type="presParOf" srcId="{1522F958-3E0B-4444-9ECA-2856B9050B37}" destId="{2C800379-F3BF-4051-BC17-0E38580686CB}" srcOrd="1" destOrd="0" presId="urn:microsoft.com/office/officeart/2018/2/layout/IconCircleList"/>
    <dgm:cxn modelId="{4B0C0D47-22C6-48F7-AE18-C411BC91624E}" type="presParOf" srcId="{1522F958-3E0B-4444-9ECA-2856B9050B37}" destId="{1202C8CC-1AC3-4D9A-AF86-17C76D746AC0}" srcOrd="2" destOrd="0" presId="urn:microsoft.com/office/officeart/2018/2/layout/IconCircleList"/>
    <dgm:cxn modelId="{1789CFCF-7A5D-4007-914A-DCE9417873F6}" type="presParOf" srcId="{1202C8CC-1AC3-4D9A-AF86-17C76D746AC0}" destId="{3BE5CE26-7FA4-43E7-A8DA-C458D833AC4C}" srcOrd="0" destOrd="0" presId="urn:microsoft.com/office/officeart/2018/2/layout/IconCircleList"/>
    <dgm:cxn modelId="{6192E817-A4CE-4635-8197-7F17E09DF976}" type="presParOf" srcId="{1202C8CC-1AC3-4D9A-AF86-17C76D746AC0}" destId="{BBEB5371-1BF0-48B5-A8CD-D2DB47D2541B}" srcOrd="1" destOrd="0" presId="urn:microsoft.com/office/officeart/2018/2/layout/IconCircleList"/>
    <dgm:cxn modelId="{1EA957AF-0F7B-473E-B6C1-B0BA251D4E3D}" type="presParOf" srcId="{1202C8CC-1AC3-4D9A-AF86-17C76D746AC0}" destId="{EB48DDF9-B173-41F3-89E1-2DE04D2A114A}" srcOrd="2" destOrd="0" presId="urn:microsoft.com/office/officeart/2018/2/layout/IconCircleList"/>
    <dgm:cxn modelId="{3F626325-1279-40D9-838B-C35E2E1A19FD}" type="presParOf" srcId="{1202C8CC-1AC3-4D9A-AF86-17C76D746AC0}" destId="{78B3C08B-8829-4D6A-B883-27C730EC09B0}" srcOrd="3" destOrd="0" presId="urn:microsoft.com/office/officeart/2018/2/layout/IconCircleList"/>
    <dgm:cxn modelId="{E2A1BD70-E0D1-4C6F-B21B-FF8DC8A7A29C}" type="presParOf" srcId="{1522F958-3E0B-4444-9ECA-2856B9050B37}" destId="{E2656B55-618D-49BF-9235-6FA8B02AEADC}" srcOrd="3" destOrd="0" presId="urn:microsoft.com/office/officeart/2018/2/layout/IconCircleList"/>
    <dgm:cxn modelId="{DD966B8E-DA79-439B-A951-F5DDDFBEC3D9}" type="presParOf" srcId="{1522F958-3E0B-4444-9ECA-2856B9050B37}" destId="{560500A3-A29D-4818-A5F4-8CDECDB02B37}" srcOrd="4" destOrd="0" presId="urn:microsoft.com/office/officeart/2018/2/layout/IconCircleList"/>
    <dgm:cxn modelId="{5984573D-259D-499F-BED0-3F59990BB2C2}" type="presParOf" srcId="{560500A3-A29D-4818-A5F4-8CDECDB02B37}" destId="{1BF65402-1AA2-41A5-A9B5-1B9427C73C10}" srcOrd="0" destOrd="0" presId="urn:microsoft.com/office/officeart/2018/2/layout/IconCircleList"/>
    <dgm:cxn modelId="{D9D252D0-6406-4643-BE59-E5A07E0F4CE8}" type="presParOf" srcId="{560500A3-A29D-4818-A5F4-8CDECDB02B37}" destId="{69AD01B3-4F3D-40AB-9F93-8CF794F461ED}" srcOrd="1" destOrd="0" presId="urn:microsoft.com/office/officeart/2018/2/layout/IconCircleList"/>
    <dgm:cxn modelId="{8C9AA987-B4FD-4943-BFB5-38A0327A1E2A}" type="presParOf" srcId="{560500A3-A29D-4818-A5F4-8CDECDB02B37}" destId="{243ABD2D-F837-4D26-853B-80C6140BF1FF}" srcOrd="2" destOrd="0" presId="urn:microsoft.com/office/officeart/2018/2/layout/IconCircleList"/>
    <dgm:cxn modelId="{9B985B46-4317-4F0E-9392-C92F3A4E9A4B}" type="presParOf" srcId="{560500A3-A29D-4818-A5F4-8CDECDB02B37}" destId="{9BD397DC-C681-4313-99F5-9132008E7471}" srcOrd="3" destOrd="0" presId="urn:microsoft.com/office/officeart/2018/2/layout/IconCircleList"/>
    <dgm:cxn modelId="{0C00EA31-F463-4CE6-B116-F8A4DEA2E840}" type="presParOf" srcId="{1522F958-3E0B-4444-9ECA-2856B9050B37}" destId="{34F10F5B-4263-4B92-9102-455DE70952FA}" srcOrd="5" destOrd="0" presId="urn:microsoft.com/office/officeart/2018/2/layout/IconCircleList"/>
    <dgm:cxn modelId="{F3A059AF-CC7E-4260-8997-B3B3FA9D45E4}" type="presParOf" srcId="{1522F958-3E0B-4444-9ECA-2856B9050B37}" destId="{3A3AE7BA-C93E-494B-AF7A-559C1819D092}" srcOrd="6" destOrd="0" presId="urn:microsoft.com/office/officeart/2018/2/layout/IconCircleList"/>
    <dgm:cxn modelId="{E55C78F0-EC4D-44A1-AE94-2B8E4329A63D}" type="presParOf" srcId="{3A3AE7BA-C93E-494B-AF7A-559C1819D092}" destId="{6F55D052-AFFB-40F0-B123-4DEE0D88DC28}" srcOrd="0" destOrd="0" presId="urn:microsoft.com/office/officeart/2018/2/layout/IconCircleList"/>
    <dgm:cxn modelId="{29963CEC-D03B-4840-ACC8-DB324D9A0C58}" type="presParOf" srcId="{3A3AE7BA-C93E-494B-AF7A-559C1819D092}" destId="{4C6D6A94-0C48-4E50-A4DF-C31A6BCA5821}" srcOrd="1" destOrd="0" presId="urn:microsoft.com/office/officeart/2018/2/layout/IconCircleList"/>
    <dgm:cxn modelId="{F79EBC1A-0C9E-47CB-9E20-F1182381B129}" type="presParOf" srcId="{3A3AE7BA-C93E-494B-AF7A-559C1819D092}" destId="{03A75F7A-B4BD-42D0-A529-A735E34470DE}" srcOrd="2" destOrd="0" presId="urn:microsoft.com/office/officeart/2018/2/layout/IconCircleList"/>
    <dgm:cxn modelId="{8E3D969A-BB25-427B-B416-1E2811014CC5}" type="presParOf" srcId="{3A3AE7BA-C93E-494B-AF7A-559C1819D092}" destId="{ABEB30F4-B146-4474-8F89-4C7224304EA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424A02-AF60-45E5-BF1F-CC5E24047B74}"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26B6E69C-1B5A-46AB-AEB9-96B021EEF41A}">
      <dgm:prSet/>
      <dgm:spPr/>
      <dgm:t>
        <a:bodyPr/>
        <a:lstStyle/>
        <a:p>
          <a:r>
            <a:rPr lang="en-US"/>
            <a:t>Reliable (Carry fair share of work)</a:t>
          </a:r>
        </a:p>
      </dgm:t>
    </dgm:pt>
    <dgm:pt modelId="{8251FC14-06EF-459E-B594-728860D153DA}" type="parTrans" cxnId="{683CB6E1-8459-426C-9198-39E8F7F903BF}">
      <dgm:prSet/>
      <dgm:spPr/>
      <dgm:t>
        <a:bodyPr/>
        <a:lstStyle/>
        <a:p>
          <a:endParaRPr lang="en-US"/>
        </a:p>
      </dgm:t>
    </dgm:pt>
    <dgm:pt modelId="{E715A62B-E2AD-4C1F-9910-1AFC883ED5CC}" type="sibTrans" cxnId="{683CB6E1-8459-426C-9198-39E8F7F903BF}">
      <dgm:prSet/>
      <dgm:spPr/>
      <dgm:t>
        <a:bodyPr/>
        <a:lstStyle/>
        <a:p>
          <a:endParaRPr lang="en-US"/>
        </a:p>
      </dgm:t>
    </dgm:pt>
    <dgm:pt modelId="{43A0E8ED-AB3D-415A-BABF-D5175995943C}">
      <dgm:prSet/>
      <dgm:spPr/>
      <dgm:t>
        <a:bodyPr/>
        <a:lstStyle/>
        <a:p>
          <a:r>
            <a:rPr lang="en-US"/>
            <a:t>Positive Attitude</a:t>
          </a:r>
        </a:p>
      </dgm:t>
    </dgm:pt>
    <dgm:pt modelId="{CE3095EB-7209-45B6-A001-25CFFCFCBBFE}" type="parTrans" cxnId="{540D23C9-57BF-4F68-B0B6-5CA3BB8EF68B}">
      <dgm:prSet/>
      <dgm:spPr/>
      <dgm:t>
        <a:bodyPr/>
        <a:lstStyle/>
        <a:p>
          <a:endParaRPr lang="en-US"/>
        </a:p>
      </dgm:t>
    </dgm:pt>
    <dgm:pt modelId="{F1BE1178-A2D6-4A30-9E6F-51D5E72A17B9}" type="sibTrans" cxnId="{540D23C9-57BF-4F68-B0B6-5CA3BB8EF68B}">
      <dgm:prSet/>
      <dgm:spPr/>
      <dgm:t>
        <a:bodyPr/>
        <a:lstStyle/>
        <a:p>
          <a:endParaRPr lang="en-US"/>
        </a:p>
      </dgm:t>
    </dgm:pt>
    <dgm:pt modelId="{9EEF5790-99B8-4708-9F1F-DE7010A3D628}">
      <dgm:prSet/>
      <dgm:spPr/>
      <dgm:t>
        <a:bodyPr/>
        <a:lstStyle/>
        <a:p>
          <a:r>
            <a:rPr lang="en-US"/>
            <a:t>Organized</a:t>
          </a:r>
        </a:p>
      </dgm:t>
    </dgm:pt>
    <dgm:pt modelId="{5A7E5443-EF3B-40C3-966E-04ED1D7F1CCE}" type="parTrans" cxnId="{291828EA-398D-4CCC-AE3E-A25F32C758B4}">
      <dgm:prSet/>
      <dgm:spPr/>
      <dgm:t>
        <a:bodyPr/>
        <a:lstStyle/>
        <a:p>
          <a:endParaRPr lang="en-US"/>
        </a:p>
      </dgm:t>
    </dgm:pt>
    <dgm:pt modelId="{6DB69509-5768-45FA-8AED-2B582E860AD8}" type="sibTrans" cxnId="{291828EA-398D-4CCC-AE3E-A25F32C758B4}">
      <dgm:prSet/>
      <dgm:spPr/>
      <dgm:t>
        <a:bodyPr/>
        <a:lstStyle/>
        <a:p>
          <a:endParaRPr lang="en-US"/>
        </a:p>
      </dgm:t>
    </dgm:pt>
    <dgm:pt modelId="{6777AFAA-21B9-44AC-8297-4EB6052BD70A}">
      <dgm:prSet/>
      <dgm:spPr/>
      <dgm:t>
        <a:bodyPr/>
        <a:lstStyle/>
        <a:p>
          <a:r>
            <a:rPr lang="en-US"/>
            <a:t>Team Member’s Strengths and Weaknesses</a:t>
          </a:r>
        </a:p>
      </dgm:t>
    </dgm:pt>
    <dgm:pt modelId="{545F7D3F-7984-4279-AB08-71D74D2CEC25}" type="parTrans" cxnId="{E5D5DEA3-EFE6-4E6F-92F5-E24586ABDDD1}">
      <dgm:prSet/>
      <dgm:spPr/>
      <dgm:t>
        <a:bodyPr/>
        <a:lstStyle/>
        <a:p>
          <a:endParaRPr lang="en-US"/>
        </a:p>
      </dgm:t>
    </dgm:pt>
    <dgm:pt modelId="{E21B269E-F2CF-4447-9803-1662E09E4231}" type="sibTrans" cxnId="{E5D5DEA3-EFE6-4E6F-92F5-E24586ABDDD1}">
      <dgm:prSet/>
      <dgm:spPr/>
      <dgm:t>
        <a:bodyPr/>
        <a:lstStyle/>
        <a:p>
          <a:endParaRPr lang="en-US"/>
        </a:p>
      </dgm:t>
    </dgm:pt>
    <dgm:pt modelId="{076B3D15-E1CE-4BFA-A22F-B4F4237D5534}" type="pres">
      <dgm:prSet presAssocID="{1D424A02-AF60-45E5-BF1F-CC5E24047B74}" presName="root" presStyleCnt="0">
        <dgm:presLayoutVars>
          <dgm:dir/>
          <dgm:resizeHandles val="exact"/>
        </dgm:presLayoutVars>
      </dgm:prSet>
      <dgm:spPr/>
    </dgm:pt>
    <dgm:pt modelId="{2550BF01-BC1C-42AC-A28D-FD24151D8F74}" type="pres">
      <dgm:prSet presAssocID="{1D424A02-AF60-45E5-BF1F-CC5E24047B74}" presName="container" presStyleCnt="0">
        <dgm:presLayoutVars>
          <dgm:dir/>
          <dgm:resizeHandles val="exact"/>
        </dgm:presLayoutVars>
      </dgm:prSet>
      <dgm:spPr/>
    </dgm:pt>
    <dgm:pt modelId="{19F5ED2F-517C-4AEF-AF75-B3334633107B}" type="pres">
      <dgm:prSet presAssocID="{26B6E69C-1B5A-46AB-AEB9-96B021EEF41A}" presName="compNode" presStyleCnt="0"/>
      <dgm:spPr/>
    </dgm:pt>
    <dgm:pt modelId="{5503E169-CE33-4773-B64F-DC4FCE9526E3}" type="pres">
      <dgm:prSet presAssocID="{26B6E69C-1B5A-46AB-AEB9-96B021EEF41A}" presName="iconBgRect" presStyleLbl="bgShp" presStyleIdx="0" presStyleCnt="4"/>
      <dgm:spPr/>
    </dgm:pt>
    <dgm:pt modelId="{E37A2C16-5E82-4338-BE2B-80D9911E6903}" type="pres">
      <dgm:prSet presAssocID="{26B6E69C-1B5A-46AB-AEB9-96B021EEF4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40A153F-73D8-439A-BA78-BA165D7D2AC6}" type="pres">
      <dgm:prSet presAssocID="{26B6E69C-1B5A-46AB-AEB9-96B021EEF41A}" presName="spaceRect" presStyleCnt="0"/>
      <dgm:spPr/>
    </dgm:pt>
    <dgm:pt modelId="{FE4E798A-76FF-416B-9B1F-0D13CF39B5D9}" type="pres">
      <dgm:prSet presAssocID="{26B6E69C-1B5A-46AB-AEB9-96B021EEF41A}" presName="textRect" presStyleLbl="revTx" presStyleIdx="0" presStyleCnt="4">
        <dgm:presLayoutVars>
          <dgm:chMax val="1"/>
          <dgm:chPref val="1"/>
        </dgm:presLayoutVars>
      </dgm:prSet>
      <dgm:spPr/>
    </dgm:pt>
    <dgm:pt modelId="{ECA4BE1A-A330-4A71-9655-47E645243E44}" type="pres">
      <dgm:prSet presAssocID="{E715A62B-E2AD-4C1F-9910-1AFC883ED5CC}" presName="sibTrans" presStyleLbl="sibTrans2D1" presStyleIdx="0" presStyleCnt="0"/>
      <dgm:spPr/>
    </dgm:pt>
    <dgm:pt modelId="{4F5B80D3-4EBA-438B-A7F6-94DBC54DF434}" type="pres">
      <dgm:prSet presAssocID="{43A0E8ED-AB3D-415A-BABF-D5175995943C}" presName="compNode" presStyleCnt="0"/>
      <dgm:spPr/>
    </dgm:pt>
    <dgm:pt modelId="{6D9A218E-2019-4418-B4A2-122F7E9E8F85}" type="pres">
      <dgm:prSet presAssocID="{43A0E8ED-AB3D-415A-BABF-D5175995943C}" presName="iconBgRect" presStyleLbl="bgShp" presStyleIdx="1" presStyleCnt="4"/>
      <dgm:spPr/>
    </dgm:pt>
    <dgm:pt modelId="{5EE4B083-2195-4353-BF23-C79058EE669F}" type="pres">
      <dgm:prSet presAssocID="{43A0E8ED-AB3D-415A-BABF-D517599594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D5C4943A-7700-4E08-A376-796668E58DA8}" type="pres">
      <dgm:prSet presAssocID="{43A0E8ED-AB3D-415A-BABF-D5175995943C}" presName="spaceRect" presStyleCnt="0"/>
      <dgm:spPr/>
    </dgm:pt>
    <dgm:pt modelId="{B2E33D15-7464-4FA5-B396-4461A9B6FB57}" type="pres">
      <dgm:prSet presAssocID="{43A0E8ED-AB3D-415A-BABF-D5175995943C}" presName="textRect" presStyleLbl="revTx" presStyleIdx="1" presStyleCnt="4">
        <dgm:presLayoutVars>
          <dgm:chMax val="1"/>
          <dgm:chPref val="1"/>
        </dgm:presLayoutVars>
      </dgm:prSet>
      <dgm:spPr/>
    </dgm:pt>
    <dgm:pt modelId="{E18FDF25-740C-4990-9CBD-71DD30F789ED}" type="pres">
      <dgm:prSet presAssocID="{F1BE1178-A2D6-4A30-9E6F-51D5E72A17B9}" presName="sibTrans" presStyleLbl="sibTrans2D1" presStyleIdx="0" presStyleCnt="0"/>
      <dgm:spPr/>
    </dgm:pt>
    <dgm:pt modelId="{BB3D3628-B8F6-4D15-B444-3F6CBF3307C7}" type="pres">
      <dgm:prSet presAssocID="{9EEF5790-99B8-4708-9F1F-DE7010A3D628}" presName="compNode" presStyleCnt="0"/>
      <dgm:spPr/>
    </dgm:pt>
    <dgm:pt modelId="{F9DC815A-2FA0-4F8E-8130-E2FA2823E739}" type="pres">
      <dgm:prSet presAssocID="{9EEF5790-99B8-4708-9F1F-DE7010A3D628}" presName="iconBgRect" presStyleLbl="bgShp" presStyleIdx="2" presStyleCnt="4"/>
      <dgm:spPr/>
    </dgm:pt>
    <dgm:pt modelId="{143D2221-96A2-49BC-88CF-96486D3CC58B}" type="pres">
      <dgm:prSet presAssocID="{9EEF5790-99B8-4708-9F1F-DE7010A3D6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257FDA78-1EAE-45EE-AA9C-D41D655D3E9F}" type="pres">
      <dgm:prSet presAssocID="{9EEF5790-99B8-4708-9F1F-DE7010A3D628}" presName="spaceRect" presStyleCnt="0"/>
      <dgm:spPr/>
    </dgm:pt>
    <dgm:pt modelId="{D05C3805-8B56-4594-BA2C-62E73C57C2FB}" type="pres">
      <dgm:prSet presAssocID="{9EEF5790-99B8-4708-9F1F-DE7010A3D628}" presName="textRect" presStyleLbl="revTx" presStyleIdx="2" presStyleCnt="4">
        <dgm:presLayoutVars>
          <dgm:chMax val="1"/>
          <dgm:chPref val="1"/>
        </dgm:presLayoutVars>
      </dgm:prSet>
      <dgm:spPr/>
    </dgm:pt>
    <dgm:pt modelId="{F719D621-8D3D-41E1-94FA-4F3F2BBF4228}" type="pres">
      <dgm:prSet presAssocID="{6DB69509-5768-45FA-8AED-2B582E860AD8}" presName="sibTrans" presStyleLbl="sibTrans2D1" presStyleIdx="0" presStyleCnt="0"/>
      <dgm:spPr/>
    </dgm:pt>
    <dgm:pt modelId="{02F2DEC7-52D3-4AB1-A37E-AC24BBBF3392}" type="pres">
      <dgm:prSet presAssocID="{6777AFAA-21B9-44AC-8297-4EB6052BD70A}" presName="compNode" presStyleCnt="0"/>
      <dgm:spPr/>
    </dgm:pt>
    <dgm:pt modelId="{786465A8-1B13-4503-9608-D3AE0339CE2B}" type="pres">
      <dgm:prSet presAssocID="{6777AFAA-21B9-44AC-8297-4EB6052BD70A}" presName="iconBgRect" presStyleLbl="bgShp" presStyleIdx="3" presStyleCnt="4"/>
      <dgm:spPr/>
    </dgm:pt>
    <dgm:pt modelId="{FBDBF765-D846-4F49-9D19-870731447608}" type="pres">
      <dgm:prSet presAssocID="{6777AFAA-21B9-44AC-8297-4EB6052BD7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70077D6E-9B86-4064-B8C5-4B39B1EEFE27}" type="pres">
      <dgm:prSet presAssocID="{6777AFAA-21B9-44AC-8297-4EB6052BD70A}" presName="spaceRect" presStyleCnt="0"/>
      <dgm:spPr/>
    </dgm:pt>
    <dgm:pt modelId="{6FB19346-D93A-4EF1-9870-49AEE57D37B1}" type="pres">
      <dgm:prSet presAssocID="{6777AFAA-21B9-44AC-8297-4EB6052BD70A}" presName="textRect" presStyleLbl="revTx" presStyleIdx="3" presStyleCnt="4">
        <dgm:presLayoutVars>
          <dgm:chMax val="1"/>
          <dgm:chPref val="1"/>
        </dgm:presLayoutVars>
      </dgm:prSet>
      <dgm:spPr/>
    </dgm:pt>
  </dgm:ptLst>
  <dgm:cxnLst>
    <dgm:cxn modelId="{17CCE126-F54F-4D87-9420-B395229E6B73}" type="presOf" srcId="{F1BE1178-A2D6-4A30-9E6F-51D5E72A17B9}" destId="{E18FDF25-740C-4990-9CBD-71DD30F789ED}" srcOrd="0" destOrd="0" presId="urn:microsoft.com/office/officeart/2018/2/layout/IconCircleList"/>
    <dgm:cxn modelId="{C8AA992A-4316-4D22-A744-642B05FE7571}" type="presOf" srcId="{E715A62B-E2AD-4C1F-9910-1AFC883ED5CC}" destId="{ECA4BE1A-A330-4A71-9655-47E645243E44}" srcOrd="0" destOrd="0" presId="urn:microsoft.com/office/officeart/2018/2/layout/IconCircleList"/>
    <dgm:cxn modelId="{BA94792F-03FC-4B63-B322-4B27989F92E0}" type="presOf" srcId="{26B6E69C-1B5A-46AB-AEB9-96B021EEF41A}" destId="{FE4E798A-76FF-416B-9B1F-0D13CF39B5D9}" srcOrd="0" destOrd="0" presId="urn:microsoft.com/office/officeart/2018/2/layout/IconCircleList"/>
    <dgm:cxn modelId="{33B23056-D674-44F1-9590-95C5EAFCFFE0}" type="presOf" srcId="{43A0E8ED-AB3D-415A-BABF-D5175995943C}" destId="{B2E33D15-7464-4FA5-B396-4461A9B6FB57}" srcOrd="0" destOrd="0" presId="urn:microsoft.com/office/officeart/2018/2/layout/IconCircleList"/>
    <dgm:cxn modelId="{07B04A7D-2861-4F8B-ABE3-99E7EA95114E}" type="presOf" srcId="{6777AFAA-21B9-44AC-8297-4EB6052BD70A}" destId="{6FB19346-D93A-4EF1-9870-49AEE57D37B1}" srcOrd="0" destOrd="0" presId="urn:microsoft.com/office/officeart/2018/2/layout/IconCircleList"/>
    <dgm:cxn modelId="{E5D5DEA3-EFE6-4E6F-92F5-E24586ABDDD1}" srcId="{1D424A02-AF60-45E5-BF1F-CC5E24047B74}" destId="{6777AFAA-21B9-44AC-8297-4EB6052BD70A}" srcOrd="3" destOrd="0" parTransId="{545F7D3F-7984-4279-AB08-71D74D2CEC25}" sibTransId="{E21B269E-F2CF-4447-9803-1662E09E4231}"/>
    <dgm:cxn modelId="{5AF321C4-1EE9-476C-B5E6-3AEF5E4675AE}" type="presOf" srcId="{1D424A02-AF60-45E5-BF1F-CC5E24047B74}" destId="{076B3D15-E1CE-4BFA-A22F-B4F4237D5534}" srcOrd="0" destOrd="0" presId="urn:microsoft.com/office/officeart/2018/2/layout/IconCircleList"/>
    <dgm:cxn modelId="{540D23C9-57BF-4F68-B0B6-5CA3BB8EF68B}" srcId="{1D424A02-AF60-45E5-BF1F-CC5E24047B74}" destId="{43A0E8ED-AB3D-415A-BABF-D5175995943C}" srcOrd="1" destOrd="0" parTransId="{CE3095EB-7209-45B6-A001-25CFFCFCBBFE}" sibTransId="{F1BE1178-A2D6-4A30-9E6F-51D5E72A17B9}"/>
    <dgm:cxn modelId="{B758A8DD-AA95-45C6-9E33-541A11CD9AB6}" type="presOf" srcId="{6DB69509-5768-45FA-8AED-2B582E860AD8}" destId="{F719D621-8D3D-41E1-94FA-4F3F2BBF4228}" srcOrd="0" destOrd="0" presId="urn:microsoft.com/office/officeart/2018/2/layout/IconCircleList"/>
    <dgm:cxn modelId="{683CB6E1-8459-426C-9198-39E8F7F903BF}" srcId="{1D424A02-AF60-45E5-BF1F-CC5E24047B74}" destId="{26B6E69C-1B5A-46AB-AEB9-96B021EEF41A}" srcOrd="0" destOrd="0" parTransId="{8251FC14-06EF-459E-B594-728860D153DA}" sibTransId="{E715A62B-E2AD-4C1F-9910-1AFC883ED5CC}"/>
    <dgm:cxn modelId="{291828EA-398D-4CCC-AE3E-A25F32C758B4}" srcId="{1D424A02-AF60-45E5-BF1F-CC5E24047B74}" destId="{9EEF5790-99B8-4708-9F1F-DE7010A3D628}" srcOrd="2" destOrd="0" parTransId="{5A7E5443-EF3B-40C3-966E-04ED1D7F1CCE}" sibTransId="{6DB69509-5768-45FA-8AED-2B582E860AD8}"/>
    <dgm:cxn modelId="{462D30F3-A742-42C2-A544-4F09BE9353B7}" type="presOf" srcId="{9EEF5790-99B8-4708-9F1F-DE7010A3D628}" destId="{D05C3805-8B56-4594-BA2C-62E73C57C2FB}" srcOrd="0" destOrd="0" presId="urn:microsoft.com/office/officeart/2018/2/layout/IconCircleList"/>
    <dgm:cxn modelId="{BB7AD0B3-EF44-4D26-AB3F-A0815005535D}" type="presParOf" srcId="{076B3D15-E1CE-4BFA-A22F-B4F4237D5534}" destId="{2550BF01-BC1C-42AC-A28D-FD24151D8F74}" srcOrd="0" destOrd="0" presId="urn:microsoft.com/office/officeart/2018/2/layout/IconCircleList"/>
    <dgm:cxn modelId="{15479D68-DBB5-4DF5-B3A8-418EBE5B6407}" type="presParOf" srcId="{2550BF01-BC1C-42AC-A28D-FD24151D8F74}" destId="{19F5ED2F-517C-4AEF-AF75-B3334633107B}" srcOrd="0" destOrd="0" presId="urn:microsoft.com/office/officeart/2018/2/layout/IconCircleList"/>
    <dgm:cxn modelId="{0D16769A-E438-4F50-A334-E6799149B13C}" type="presParOf" srcId="{19F5ED2F-517C-4AEF-AF75-B3334633107B}" destId="{5503E169-CE33-4773-B64F-DC4FCE9526E3}" srcOrd="0" destOrd="0" presId="urn:microsoft.com/office/officeart/2018/2/layout/IconCircleList"/>
    <dgm:cxn modelId="{2C5AD856-CC31-440D-A794-1BB2F18156B2}" type="presParOf" srcId="{19F5ED2F-517C-4AEF-AF75-B3334633107B}" destId="{E37A2C16-5E82-4338-BE2B-80D9911E6903}" srcOrd="1" destOrd="0" presId="urn:microsoft.com/office/officeart/2018/2/layout/IconCircleList"/>
    <dgm:cxn modelId="{D4758C63-3ADA-4570-B244-59C7C309CC01}" type="presParOf" srcId="{19F5ED2F-517C-4AEF-AF75-B3334633107B}" destId="{A40A153F-73D8-439A-BA78-BA165D7D2AC6}" srcOrd="2" destOrd="0" presId="urn:microsoft.com/office/officeart/2018/2/layout/IconCircleList"/>
    <dgm:cxn modelId="{04DCA7BB-87B6-4F41-B196-CF85CDD6F197}" type="presParOf" srcId="{19F5ED2F-517C-4AEF-AF75-B3334633107B}" destId="{FE4E798A-76FF-416B-9B1F-0D13CF39B5D9}" srcOrd="3" destOrd="0" presId="urn:microsoft.com/office/officeart/2018/2/layout/IconCircleList"/>
    <dgm:cxn modelId="{361FEDD0-5532-4693-AC27-F0CB63DAA189}" type="presParOf" srcId="{2550BF01-BC1C-42AC-A28D-FD24151D8F74}" destId="{ECA4BE1A-A330-4A71-9655-47E645243E44}" srcOrd="1" destOrd="0" presId="urn:microsoft.com/office/officeart/2018/2/layout/IconCircleList"/>
    <dgm:cxn modelId="{EA4E3198-B085-4C0D-A942-99DC6F786184}" type="presParOf" srcId="{2550BF01-BC1C-42AC-A28D-FD24151D8F74}" destId="{4F5B80D3-4EBA-438B-A7F6-94DBC54DF434}" srcOrd="2" destOrd="0" presId="urn:microsoft.com/office/officeart/2018/2/layout/IconCircleList"/>
    <dgm:cxn modelId="{02655F20-BB63-4D31-858B-21E4001CAB97}" type="presParOf" srcId="{4F5B80D3-4EBA-438B-A7F6-94DBC54DF434}" destId="{6D9A218E-2019-4418-B4A2-122F7E9E8F85}" srcOrd="0" destOrd="0" presId="urn:microsoft.com/office/officeart/2018/2/layout/IconCircleList"/>
    <dgm:cxn modelId="{BADED638-97ED-44F2-86DF-81953A142CD0}" type="presParOf" srcId="{4F5B80D3-4EBA-438B-A7F6-94DBC54DF434}" destId="{5EE4B083-2195-4353-BF23-C79058EE669F}" srcOrd="1" destOrd="0" presId="urn:microsoft.com/office/officeart/2018/2/layout/IconCircleList"/>
    <dgm:cxn modelId="{071280E3-84CA-43B7-B3A0-9FDDB99CCFB9}" type="presParOf" srcId="{4F5B80D3-4EBA-438B-A7F6-94DBC54DF434}" destId="{D5C4943A-7700-4E08-A376-796668E58DA8}" srcOrd="2" destOrd="0" presId="urn:microsoft.com/office/officeart/2018/2/layout/IconCircleList"/>
    <dgm:cxn modelId="{B6E985AF-E9F3-439D-A5DC-6229217C0216}" type="presParOf" srcId="{4F5B80D3-4EBA-438B-A7F6-94DBC54DF434}" destId="{B2E33D15-7464-4FA5-B396-4461A9B6FB57}" srcOrd="3" destOrd="0" presId="urn:microsoft.com/office/officeart/2018/2/layout/IconCircleList"/>
    <dgm:cxn modelId="{7AC4A348-702C-43EC-B9A1-F06C8AB9B441}" type="presParOf" srcId="{2550BF01-BC1C-42AC-A28D-FD24151D8F74}" destId="{E18FDF25-740C-4990-9CBD-71DD30F789ED}" srcOrd="3" destOrd="0" presId="urn:microsoft.com/office/officeart/2018/2/layout/IconCircleList"/>
    <dgm:cxn modelId="{A32405B4-581B-478C-AD26-A4237B557329}" type="presParOf" srcId="{2550BF01-BC1C-42AC-A28D-FD24151D8F74}" destId="{BB3D3628-B8F6-4D15-B444-3F6CBF3307C7}" srcOrd="4" destOrd="0" presId="urn:microsoft.com/office/officeart/2018/2/layout/IconCircleList"/>
    <dgm:cxn modelId="{3DB2A400-9D20-4B95-BECC-4E84201E4391}" type="presParOf" srcId="{BB3D3628-B8F6-4D15-B444-3F6CBF3307C7}" destId="{F9DC815A-2FA0-4F8E-8130-E2FA2823E739}" srcOrd="0" destOrd="0" presId="urn:microsoft.com/office/officeart/2018/2/layout/IconCircleList"/>
    <dgm:cxn modelId="{B92E2098-62D9-4268-903C-2BF1C3A92127}" type="presParOf" srcId="{BB3D3628-B8F6-4D15-B444-3F6CBF3307C7}" destId="{143D2221-96A2-49BC-88CF-96486D3CC58B}" srcOrd="1" destOrd="0" presId="urn:microsoft.com/office/officeart/2018/2/layout/IconCircleList"/>
    <dgm:cxn modelId="{39207B78-159F-4381-9E87-85DDEF4FC900}" type="presParOf" srcId="{BB3D3628-B8F6-4D15-B444-3F6CBF3307C7}" destId="{257FDA78-1EAE-45EE-AA9C-D41D655D3E9F}" srcOrd="2" destOrd="0" presId="urn:microsoft.com/office/officeart/2018/2/layout/IconCircleList"/>
    <dgm:cxn modelId="{2F8DBB2E-5C50-43C5-B319-CFB25E915943}" type="presParOf" srcId="{BB3D3628-B8F6-4D15-B444-3F6CBF3307C7}" destId="{D05C3805-8B56-4594-BA2C-62E73C57C2FB}" srcOrd="3" destOrd="0" presId="urn:microsoft.com/office/officeart/2018/2/layout/IconCircleList"/>
    <dgm:cxn modelId="{176CBB1A-CB08-48F9-8A54-166CEF5952F9}" type="presParOf" srcId="{2550BF01-BC1C-42AC-A28D-FD24151D8F74}" destId="{F719D621-8D3D-41E1-94FA-4F3F2BBF4228}" srcOrd="5" destOrd="0" presId="urn:microsoft.com/office/officeart/2018/2/layout/IconCircleList"/>
    <dgm:cxn modelId="{F3E92EFB-4FCE-42CD-856B-5BF076BEDC85}" type="presParOf" srcId="{2550BF01-BC1C-42AC-A28D-FD24151D8F74}" destId="{02F2DEC7-52D3-4AB1-A37E-AC24BBBF3392}" srcOrd="6" destOrd="0" presId="urn:microsoft.com/office/officeart/2018/2/layout/IconCircleList"/>
    <dgm:cxn modelId="{1DB72ABA-9F9A-4BA1-AF40-0294CBCD2699}" type="presParOf" srcId="{02F2DEC7-52D3-4AB1-A37E-AC24BBBF3392}" destId="{786465A8-1B13-4503-9608-D3AE0339CE2B}" srcOrd="0" destOrd="0" presId="urn:microsoft.com/office/officeart/2018/2/layout/IconCircleList"/>
    <dgm:cxn modelId="{0AE30ADC-E980-4C9D-B255-E0B8B803F547}" type="presParOf" srcId="{02F2DEC7-52D3-4AB1-A37E-AC24BBBF3392}" destId="{FBDBF765-D846-4F49-9D19-870731447608}" srcOrd="1" destOrd="0" presId="urn:microsoft.com/office/officeart/2018/2/layout/IconCircleList"/>
    <dgm:cxn modelId="{2BB70918-FD6A-4980-BBD6-97109BBDAFCC}" type="presParOf" srcId="{02F2DEC7-52D3-4AB1-A37E-AC24BBBF3392}" destId="{70077D6E-9B86-4064-B8C5-4B39B1EEFE27}" srcOrd="2" destOrd="0" presId="urn:microsoft.com/office/officeart/2018/2/layout/IconCircleList"/>
    <dgm:cxn modelId="{EB1A5451-ABF9-4632-992C-5C36B745EA6C}" type="presParOf" srcId="{02F2DEC7-52D3-4AB1-A37E-AC24BBBF3392}" destId="{6FB19346-D93A-4EF1-9870-49AEE57D37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823514-96AC-4E77-A70B-AB98B21C12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647612-7185-43E6-8338-83E0D9C7731B}">
      <dgm:prSet/>
      <dgm:spPr/>
      <dgm:t>
        <a:bodyPr/>
        <a:lstStyle/>
        <a:p>
          <a:r>
            <a:rPr lang="en-US"/>
            <a:t>Nonverbal Communication</a:t>
          </a:r>
        </a:p>
      </dgm:t>
    </dgm:pt>
    <dgm:pt modelId="{A27D4603-8D74-4690-95DA-E848628BEFBD}" type="parTrans" cxnId="{7BD15E83-F6B0-4D9E-8768-6DD31DC308E8}">
      <dgm:prSet/>
      <dgm:spPr/>
      <dgm:t>
        <a:bodyPr/>
        <a:lstStyle/>
        <a:p>
          <a:endParaRPr lang="en-US"/>
        </a:p>
      </dgm:t>
    </dgm:pt>
    <dgm:pt modelId="{1431876D-8941-452D-9A51-BECB41F1D53A}" type="sibTrans" cxnId="{7BD15E83-F6B0-4D9E-8768-6DD31DC308E8}">
      <dgm:prSet/>
      <dgm:spPr/>
      <dgm:t>
        <a:bodyPr/>
        <a:lstStyle/>
        <a:p>
          <a:endParaRPr lang="en-US"/>
        </a:p>
      </dgm:t>
    </dgm:pt>
    <dgm:pt modelId="{3105CA24-2090-4350-A495-812A2BDC1583}">
      <dgm:prSet/>
      <dgm:spPr/>
      <dgm:t>
        <a:bodyPr/>
        <a:lstStyle/>
        <a:p>
          <a:r>
            <a:rPr lang="en-US"/>
            <a:t>Listening Skills</a:t>
          </a:r>
        </a:p>
      </dgm:t>
    </dgm:pt>
    <dgm:pt modelId="{90622651-E1E8-463F-B7E9-9F8675CA58FD}" type="parTrans" cxnId="{CDF82C6A-5342-4C42-B214-86C4E605AD5E}">
      <dgm:prSet/>
      <dgm:spPr/>
      <dgm:t>
        <a:bodyPr/>
        <a:lstStyle/>
        <a:p>
          <a:endParaRPr lang="en-US"/>
        </a:p>
      </dgm:t>
    </dgm:pt>
    <dgm:pt modelId="{B978A1E0-D9E1-4756-AC8E-09CFF6E60A0E}" type="sibTrans" cxnId="{CDF82C6A-5342-4C42-B214-86C4E605AD5E}">
      <dgm:prSet/>
      <dgm:spPr/>
      <dgm:t>
        <a:bodyPr/>
        <a:lstStyle/>
        <a:p>
          <a:endParaRPr lang="en-US"/>
        </a:p>
      </dgm:t>
    </dgm:pt>
    <dgm:pt modelId="{98CD971E-739C-4FD5-A1BE-3F7F8349DFF5}">
      <dgm:prSet/>
      <dgm:spPr/>
      <dgm:t>
        <a:bodyPr/>
        <a:lstStyle/>
        <a:p>
          <a:r>
            <a:rPr lang="en-US"/>
            <a:t>Start and End with Key Points</a:t>
          </a:r>
        </a:p>
      </dgm:t>
    </dgm:pt>
    <dgm:pt modelId="{F0502E00-C2AF-4261-8292-A51B544E1E25}" type="parTrans" cxnId="{F98EE6D8-51C3-4BEB-86AE-8B719F0A26B8}">
      <dgm:prSet/>
      <dgm:spPr/>
      <dgm:t>
        <a:bodyPr/>
        <a:lstStyle/>
        <a:p>
          <a:endParaRPr lang="en-US"/>
        </a:p>
      </dgm:t>
    </dgm:pt>
    <dgm:pt modelId="{41E09CB3-296A-4460-AEEF-E9BF50D3F206}" type="sibTrans" cxnId="{F98EE6D8-51C3-4BEB-86AE-8B719F0A26B8}">
      <dgm:prSet/>
      <dgm:spPr/>
      <dgm:t>
        <a:bodyPr/>
        <a:lstStyle/>
        <a:p>
          <a:endParaRPr lang="en-US"/>
        </a:p>
      </dgm:t>
    </dgm:pt>
    <dgm:pt modelId="{A5566DD6-7E98-4F67-907D-03F02754DAAF}" type="pres">
      <dgm:prSet presAssocID="{13823514-96AC-4E77-A70B-AB98B21C12DF}" presName="root" presStyleCnt="0">
        <dgm:presLayoutVars>
          <dgm:dir/>
          <dgm:resizeHandles val="exact"/>
        </dgm:presLayoutVars>
      </dgm:prSet>
      <dgm:spPr/>
    </dgm:pt>
    <dgm:pt modelId="{036BFD59-F312-411A-84CD-B0CDFF90D972}" type="pres">
      <dgm:prSet presAssocID="{37647612-7185-43E6-8338-83E0D9C7731B}" presName="compNode" presStyleCnt="0"/>
      <dgm:spPr/>
    </dgm:pt>
    <dgm:pt modelId="{1EC17128-31CF-4677-995C-35BF78D43739}" type="pres">
      <dgm:prSet presAssocID="{37647612-7185-43E6-8338-83E0D9C7731B}" presName="bgRect" presStyleLbl="bgShp" presStyleIdx="0" presStyleCnt="3"/>
      <dgm:spPr/>
    </dgm:pt>
    <dgm:pt modelId="{15E00CE4-6F2B-4D36-ADEB-68578B072793}" type="pres">
      <dgm:prSet presAssocID="{37647612-7185-43E6-8338-83E0D9C773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E6C8711E-D278-4AAD-9E5F-D8CF2A32F8B5}" type="pres">
      <dgm:prSet presAssocID="{37647612-7185-43E6-8338-83E0D9C7731B}" presName="spaceRect" presStyleCnt="0"/>
      <dgm:spPr/>
    </dgm:pt>
    <dgm:pt modelId="{200D8939-C5F4-465C-863E-73EB54387B3B}" type="pres">
      <dgm:prSet presAssocID="{37647612-7185-43E6-8338-83E0D9C7731B}" presName="parTx" presStyleLbl="revTx" presStyleIdx="0" presStyleCnt="3">
        <dgm:presLayoutVars>
          <dgm:chMax val="0"/>
          <dgm:chPref val="0"/>
        </dgm:presLayoutVars>
      </dgm:prSet>
      <dgm:spPr/>
    </dgm:pt>
    <dgm:pt modelId="{7D5776A5-B45C-4171-BCFC-71430E7DE1E0}" type="pres">
      <dgm:prSet presAssocID="{1431876D-8941-452D-9A51-BECB41F1D53A}" presName="sibTrans" presStyleCnt="0"/>
      <dgm:spPr/>
    </dgm:pt>
    <dgm:pt modelId="{13AFCA7C-8926-4A27-AB84-01E4D9F8625E}" type="pres">
      <dgm:prSet presAssocID="{3105CA24-2090-4350-A495-812A2BDC1583}" presName="compNode" presStyleCnt="0"/>
      <dgm:spPr/>
    </dgm:pt>
    <dgm:pt modelId="{9F637591-265A-4F4D-BBE5-57A4039F0FF7}" type="pres">
      <dgm:prSet presAssocID="{3105CA24-2090-4350-A495-812A2BDC1583}" presName="bgRect" presStyleLbl="bgShp" presStyleIdx="1" presStyleCnt="3"/>
      <dgm:spPr/>
    </dgm:pt>
    <dgm:pt modelId="{DCE6E889-2132-46FE-B748-89139AB64664}" type="pres">
      <dgm:prSet presAssocID="{3105CA24-2090-4350-A495-812A2BDC15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phones"/>
        </a:ext>
      </dgm:extLst>
    </dgm:pt>
    <dgm:pt modelId="{DF259C9A-08FE-4CB9-95DA-74D63665E46C}" type="pres">
      <dgm:prSet presAssocID="{3105CA24-2090-4350-A495-812A2BDC1583}" presName="spaceRect" presStyleCnt="0"/>
      <dgm:spPr/>
    </dgm:pt>
    <dgm:pt modelId="{C570A287-E1BC-4433-B6A2-226D41A67709}" type="pres">
      <dgm:prSet presAssocID="{3105CA24-2090-4350-A495-812A2BDC1583}" presName="parTx" presStyleLbl="revTx" presStyleIdx="1" presStyleCnt="3">
        <dgm:presLayoutVars>
          <dgm:chMax val="0"/>
          <dgm:chPref val="0"/>
        </dgm:presLayoutVars>
      </dgm:prSet>
      <dgm:spPr/>
    </dgm:pt>
    <dgm:pt modelId="{13A84AE5-F9B4-44FB-9E4D-BB4E110428C5}" type="pres">
      <dgm:prSet presAssocID="{B978A1E0-D9E1-4756-AC8E-09CFF6E60A0E}" presName="sibTrans" presStyleCnt="0"/>
      <dgm:spPr/>
    </dgm:pt>
    <dgm:pt modelId="{A6F56FEF-070C-4169-9EB3-62E05ED52745}" type="pres">
      <dgm:prSet presAssocID="{98CD971E-739C-4FD5-A1BE-3F7F8349DFF5}" presName="compNode" presStyleCnt="0"/>
      <dgm:spPr/>
    </dgm:pt>
    <dgm:pt modelId="{E6FE69DF-C051-458F-BCF1-CB9A18770507}" type="pres">
      <dgm:prSet presAssocID="{98CD971E-739C-4FD5-A1BE-3F7F8349DFF5}" presName="bgRect" presStyleLbl="bgShp" presStyleIdx="2" presStyleCnt="3"/>
      <dgm:spPr/>
    </dgm:pt>
    <dgm:pt modelId="{5E766C42-65CC-4E0C-A952-571984C0B83A}" type="pres">
      <dgm:prSet presAssocID="{98CD971E-739C-4FD5-A1BE-3F7F8349DF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9EA9EE7C-35C9-42CB-9049-302C1187ABED}" type="pres">
      <dgm:prSet presAssocID="{98CD971E-739C-4FD5-A1BE-3F7F8349DFF5}" presName="spaceRect" presStyleCnt="0"/>
      <dgm:spPr/>
    </dgm:pt>
    <dgm:pt modelId="{5D9C8035-367A-4EBA-B236-DFC74B898936}" type="pres">
      <dgm:prSet presAssocID="{98CD971E-739C-4FD5-A1BE-3F7F8349DFF5}" presName="parTx" presStyleLbl="revTx" presStyleIdx="2" presStyleCnt="3">
        <dgm:presLayoutVars>
          <dgm:chMax val="0"/>
          <dgm:chPref val="0"/>
        </dgm:presLayoutVars>
      </dgm:prSet>
      <dgm:spPr/>
    </dgm:pt>
  </dgm:ptLst>
  <dgm:cxnLst>
    <dgm:cxn modelId="{9E4E1608-C420-45D5-AF69-B27BB2BA2492}" type="presOf" srcId="{37647612-7185-43E6-8338-83E0D9C7731B}" destId="{200D8939-C5F4-465C-863E-73EB54387B3B}" srcOrd="0" destOrd="0" presId="urn:microsoft.com/office/officeart/2018/2/layout/IconVerticalSolidList"/>
    <dgm:cxn modelId="{CDF82C6A-5342-4C42-B214-86C4E605AD5E}" srcId="{13823514-96AC-4E77-A70B-AB98B21C12DF}" destId="{3105CA24-2090-4350-A495-812A2BDC1583}" srcOrd="1" destOrd="0" parTransId="{90622651-E1E8-463F-B7E9-9F8675CA58FD}" sibTransId="{B978A1E0-D9E1-4756-AC8E-09CFF6E60A0E}"/>
    <dgm:cxn modelId="{8C06776E-62CA-44AA-B57F-1E37568F6C82}" type="presOf" srcId="{98CD971E-739C-4FD5-A1BE-3F7F8349DFF5}" destId="{5D9C8035-367A-4EBA-B236-DFC74B898936}" srcOrd="0" destOrd="0" presId="urn:microsoft.com/office/officeart/2018/2/layout/IconVerticalSolidList"/>
    <dgm:cxn modelId="{7BD15E83-F6B0-4D9E-8768-6DD31DC308E8}" srcId="{13823514-96AC-4E77-A70B-AB98B21C12DF}" destId="{37647612-7185-43E6-8338-83E0D9C7731B}" srcOrd="0" destOrd="0" parTransId="{A27D4603-8D74-4690-95DA-E848628BEFBD}" sibTransId="{1431876D-8941-452D-9A51-BECB41F1D53A}"/>
    <dgm:cxn modelId="{FE6F0DBD-4C50-423B-B00C-55377A1F7202}" type="presOf" srcId="{13823514-96AC-4E77-A70B-AB98B21C12DF}" destId="{A5566DD6-7E98-4F67-907D-03F02754DAAF}" srcOrd="0" destOrd="0" presId="urn:microsoft.com/office/officeart/2018/2/layout/IconVerticalSolidList"/>
    <dgm:cxn modelId="{7BA2B4CC-592B-4057-BF14-35EC250BEDC9}" type="presOf" srcId="{3105CA24-2090-4350-A495-812A2BDC1583}" destId="{C570A287-E1BC-4433-B6A2-226D41A67709}" srcOrd="0" destOrd="0" presId="urn:microsoft.com/office/officeart/2018/2/layout/IconVerticalSolidList"/>
    <dgm:cxn modelId="{F98EE6D8-51C3-4BEB-86AE-8B719F0A26B8}" srcId="{13823514-96AC-4E77-A70B-AB98B21C12DF}" destId="{98CD971E-739C-4FD5-A1BE-3F7F8349DFF5}" srcOrd="2" destOrd="0" parTransId="{F0502E00-C2AF-4261-8292-A51B544E1E25}" sibTransId="{41E09CB3-296A-4460-AEEF-E9BF50D3F206}"/>
    <dgm:cxn modelId="{12A23CB7-3042-4674-9A8A-325B2E3ADEA5}" type="presParOf" srcId="{A5566DD6-7E98-4F67-907D-03F02754DAAF}" destId="{036BFD59-F312-411A-84CD-B0CDFF90D972}" srcOrd="0" destOrd="0" presId="urn:microsoft.com/office/officeart/2018/2/layout/IconVerticalSolidList"/>
    <dgm:cxn modelId="{02216B90-C771-418C-AA88-329EA5842A87}" type="presParOf" srcId="{036BFD59-F312-411A-84CD-B0CDFF90D972}" destId="{1EC17128-31CF-4677-995C-35BF78D43739}" srcOrd="0" destOrd="0" presId="urn:microsoft.com/office/officeart/2018/2/layout/IconVerticalSolidList"/>
    <dgm:cxn modelId="{92EA1908-572C-440C-B4E4-BB606DDB860B}" type="presParOf" srcId="{036BFD59-F312-411A-84CD-B0CDFF90D972}" destId="{15E00CE4-6F2B-4D36-ADEB-68578B072793}" srcOrd="1" destOrd="0" presId="urn:microsoft.com/office/officeart/2018/2/layout/IconVerticalSolidList"/>
    <dgm:cxn modelId="{D1E63746-EC50-4A61-8692-9E512AC45C9D}" type="presParOf" srcId="{036BFD59-F312-411A-84CD-B0CDFF90D972}" destId="{E6C8711E-D278-4AAD-9E5F-D8CF2A32F8B5}" srcOrd="2" destOrd="0" presId="urn:microsoft.com/office/officeart/2018/2/layout/IconVerticalSolidList"/>
    <dgm:cxn modelId="{28195A47-8E68-4CA4-BB50-D46D40B4A3A7}" type="presParOf" srcId="{036BFD59-F312-411A-84CD-B0CDFF90D972}" destId="{200D8939-C5F4-465C-863E-73EB54387B3B}" srcOrd="3" destOrd="0" presId="urn:microsoft.com/office/officeart/2018/2/layout/IconVerticalSolidList"/>
    <dgm:cxn modelId="{BA12F88B-C94F-4FCF-BDE3-5A05F7B8AAB0}" type="presParOf" srcId="{A5566DD6-7E98-4F67-907D-03F02754DAAF}" destId="{7D5776A5-B45C-4171-BCFC-71430E7DE1E0}" srcOrd="1" destOrd="0" presId="urn:microsoft.com/office/officeart/2018/2/layout/IconVerticalSolidList"/>
    <dgm:cxn modelId="{B02E3833-6420-484F-AC48-16B8B6C1108D}" type="presParOf" srcId="{A5566DD6-7E98-4F67-907D-03F02754DAAF}" destId="{13AFCA7C-8926-4A27-AB84-01E4D9F8625E}" srcOrd="2" destOrd="0" presId="urn:microsoft.com/office/officeart/2018/2/layout/IconVerticalSolidList"/>
    <dgm:cxn modelId="{282AAF32-CD4B-4CD7-BF15-F76BBD6A3C74}" type="presParOf" srcId="{13AFCA7C-8926-4A27-AB84-01E4D9F8625E}" destId="{9F637591-265A-4F4D-BBE5-57A4039F0FF7}" srcOrd="0" destOrd="0" presId="urn:microsoft.com/office/officeart/2018/2/layout/IconVerticalSolidList"/>
    <dgm:cxn modelId="{F1BD79F2-E736-4EEC-A681-B647C1D0DAFF}" type="presParOf" srcId="{13AFCA7C-8926-4A27-AB84-01E4D9F8625E}" destId="{DCE6E889-2132-46FE-B748-89139AB64664}" srcOrd="1" destOrd="0" presId="urn:microsoft.com/office/officeart/2018/2/layout/IconVerticalSolidList"/>
    <dgm:cxn modelId="{DE304336-3CC9-4224-8ABF-56B366200A98}" type="presParOf" srcId="{13AFCA7C-8926-4A27-AB84-01E4D9F8625E}" destId="{DF259C9A-08FE-4CB9-95DA-74D63665E46C}" srcOrd="2" destOrd="0" presId="urn:microsoft.com/office/officeart/2018/2/layout/IconVerticalSolidList"/>
    <dgm:cxn modelId="{6061AE90-7F6C-4719-9566-401923EFA3ED}" type="presParOf" srcId="{13AFCA7C-8926-4A27-AB84-01E4D9F8625E}" destId="{C570A287-E1BC-4433-B6A2-226D41A67709}" srcOrd="3" destOrd="0" presId="urn:microsoft.com/office/officeart/2018/2/layout/IconVerticalSolidList"/>
    <dgm:cxn modelId="{E2C6A0B0-C19D-4B55-9DD0-1D9F6266F40A}" type="presParOf" srcId="{A5566DD6-7E98-4F67-907D-03F02754DAAF}" destId="{13A84AE5-F9B4-44FB-9E4D-BB4E110428C5}" srcOrd="3" destOrd="0" presId="urn:microsoft.com/office/officeart/2018/2/layout/IconVerticalSolidList"/>
    <dgm:cxn modelId="{59453C0B-7CEB-477F-957F-31361AB0F3EF}" type="presParOf" srcId="{A5566DD6-7E98-4F67-907D-03F02754DAAF}" destId="{A6F56FEF-070C-4169-9EB3-62E05ED52745}" srcOrd="4" destOrd="0" presId="urn:microsoft.com/office/officeart/2018/2/layout/IconVerticalSolidList"/>
    <dgm:cxn modelId="{D87AC4D7-B1D2-4450-8A33-ADF03BA822B3}" type="presParOf" srcId="{A6F56FEF-070C-4169-9EB3-62E05ED52745}" destId="{E6FE69DF-C051-458F-BCF1-CB9A18770507}" srcOrd="0" destOrd="0" presId="urn:microsoft.com/office/officeart/2018/2/layout/IconVerticalSolidList"/>
    <dgm:cxn modelId="{B6C513FB-25DE-4C8B-841D-5D95D1028C27}" type="presParOf" srcId="{A6F56FEF-070C-4169-9EB3-62E05ED52745}" destId="{5E766C42-65CC-4E0C-A952-571984C0B83A}" srcOrd="1" destOrd="0" presId="urn:microsoft.com/office/officeart/2018/2/layout/IconVerticalSolidList"/>
    <dgm:cxn modelId="{CB5A9F3A-6BA1-4834-BD84-BEF6AB0ABEC3}" type="presParOf" srcId="{A6F56FEF-070C-4169-9EB3-62E05ED52745}" destId="{9EA9EE7C-35C9-42CB-9049-302C1187ABED}" srcOrd="2" destOrd="0" presId="urn:microsoft.com/office/officeart/2018/2/layout/IconVerticalSolidList"/>
    <dgm:cxn modelId="{104816BD-3841-495E-89B3-B0F40E197594}" type="presParOf" srcId="{A6F56FEF-070C-4169-9EB3-62E05ED52745}" destId="{5D9C8035-367A-4EBA-B236-DFC74B8989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2C22C-3045-41B9-8F2B-7207FBB7D67F}">
      <dsp:nvSpPr>
        <dsp:cNvPr id="0" name=""/>
        <dsp:cNvSpPr/>
      </dsp:nvSpPr>
      <dsp:spPr>
        <a:xfrm>
          <a:off x="0" y="0"/>
          <a:ext cx="8938260" cy="183643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With the recent downturn in the economy, the company must find ways to reduce costs, and to operate more efficiently. The recent reduction in staff involving the elimination of one account manager has resulted in the distribution of the former account manager’s duties to other team members.</a:t>
          </a:r>
        </a:p>
      </dsp:txBody>
      <dsp:txXfrm>
        <a:off x="53787" y="53787"/>
        <a:ext cx="7040158" cy="1728864"/>
      </dsp:txXfrm>
    </dsp:sp>
    <dsp:sp modelId="{25802D0D-E611-4A35-BEBF-A856D3D77A1D}">
      <dsp:nvSpPr>
        <dsp:cNvPr id="0" name=""/>
        <dsp:cNvSpPr/>
      </dsp:nvSpPr>
      <dsp:spPr>
        <a:xfrm>
          <a:off x="1577339" y="2244535"/>
          <a:ext cx="8938260" cy="183643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research team has identified the best practices and has developed several recommendations that were established on the importance of teamwork and collaboration on job; the development of skills needed; and the effectiveness of virtual groups. </a:t>
          </a:r>
        </a:p>
      </dsp:txBody>
      <dsp:txXfrm>
        <a:off x="1631126" y="2298322"/>
        <a:ext cx="6059661" cy="1728864"/>
      </dsp:txXfrm>
    </dsp:sp>
    <dsp:sp modelId="{9FECD411-E10C-4F36-A17B-75CCC320ABC9}">
      <dsp:nvSpPr>
        <dsp:cNvPr id="0" name=""/>
        <dsp:cNvSpPr/>
      </dsp:nvSpPr>
      <dsp:spPr>
        <a:xfrm>
          <a:off x="7744575" y="1443644"/>
          <a:ext cx="1193684" cy="1193684"/>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13154" y="1443644"/>
        <a:ext cx="656526" cy="8982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2B9F4-9ABD-4DA5-AF2E-4D61D01756C7}">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E760E-9D2B-45EE-BF0F-660EAB7A9FCF}">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BD4AB-9C1F-4666-B3E5-CAAAE93440FB}">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b="1" kern="1200"/>
            <a:t>Networked teams </a:t>
          </a:r>
          <a:endParaRPr lang="en-US" sz="1900" kern="1200"/>
        </a:p>
      </dsp:txBody>
      <dsp:txXfrm>
        <a:off x="937002" y="1903"/>
        <a:ext cx="5576601" cy="811257"/>
      </dsp:txXfrm>
    </dsp:sp>
    <dsp:sp modelId="{648DB45F-307B-41AA-9A3F-9DC048776E08}">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E1D67-CA25-4C52-88E0-78F6FFADFF58}">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DC2DE-7DF0-463C-B821-70B782DDCA5E}">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b="1" kern="1200"/>
            <a:t>Parallel teams</a:t>
          </a:r>
          <a:endParaRPr lang="en-US" sz="1900" kern="1200"/>
        </a:p>
      </dsp:txBody>
      <dsp:txXfrm>
        <a:off x="937002" y="1015975"/>
        <a:ext cx="5576601" cy="811257"/>
      </dsp:txXfrm>
    </dsp:sp>
    <dsp:sp modelId="{63A3CCC7-70B1-470D-82FD-E39EECC0618A}">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D2D79-F551-4DA9-A092-BCAA30B72865}">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0F1039-1A3B-405C-B9AC-E5963407DD48}">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b="1" kern="1200"/>
            <a:t>Project development teams </a:t>
          </a:r>
          <a:endParaRPr lang="en-US" sz="1900" kern="1200"/>
        </a:p>
      </dsp:txBody>
      <dsp:txXfrm>
        <a:off x="937002" y="2030048"/>
        <a:ext cx="5576601" cy="811257"/>
      </dsp:txXfrm>
    </dsp:sp>
    <dsp:sp modelId="{4DF9FE7F-6B3E-480D-83BE-49566814A1D9}">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56FF-AC12-46D6-A84C-384ABF88D821}">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BC1B14-4F12-4BC8-B8C9-21C0EB79011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b="1" kern="1200"/>
            <a:t>Functional teams </a:t>
          </a:r>
          <a:endParaRPr lang="en-US" sz="1900" kern="1200"/>
        </a:p>
      </dsp:txBody>
      <dsp:txXfrm>
        <a:off x="937002" y="3044120"/>
        <a:ext cx="5576601" cy="811257"/>
      </dsp:txXfrm>
    </dsp:sp>
    <dsp:sp modelId="{0767BFF5-ACC5-4C2F-87C5-48CF82B3440A}">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423D1-DBCD-4985-9665-9A841D00E3AC}">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0863F-EBDB-4B3F-A1D5-5FE97769206E}">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b="1" kern="1200"/>
            <a:t>Service teams work </a:t>
          </a:r>
          <a:endParaRPr lang="en-US" sz="1900" kern="1200"/>
        </a:p>
      </dsp:txBody>
      <dsp:txXfrm>
        <a:off x="937002" y="4058192"/>
        <a:ext cx="5576601" cy="811257"/>
      </dsp:txXfrm>
    </dsp:sp>
    <dsp:sp modelId="{8DF0E538-D2BC-43D6-8674-27AB65FB8124}">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3018A-68B1-4B34-82F3-22E564E61B64}">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52FF8-09C6-4483-9229-6034D4E8A0C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b="1" kern="1200"/>
            <a:t>Information systems </a:t>
          </a:r>
          <a:endParaRPr lang="en-US" sz="1900" kern="1200"/>
        </a:p>
      </dsp:txBody>
      <dsp:txXfrm>
        <a:off x="937002" y="5072264"/>
        <a:ext cx="5576601" cy="8112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2C677-23C0-4101-8B16-E763A45DBF2C}">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4A2FA-7A0D-413C-B050-6A4D69F67632}">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B90C5-93F0-4B71-8F48-9D6B685A0B80}">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1. TRUST</a:t>
          </a:r>
        </a:p>
      </dsp:txBody>
      <dsp:txXfrm>
        <a:off x="241801" y="1997713"/>
        <a:ext cx="1800000" cy="720000"/>
      </dsp:txXfrm>
    </dsp:sp>
    <dsp:sp modelId="{1A11841E-BAC2-461D-97D0-1F799DA6A25A}">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BD077-8637-473F-8DD9-9020CB74F094}">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538B4-7920-4625-8F42-054CDB48C0DB}">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2. COMMUNICATION</a:t>
          </a:r>
        </a:p>
      </dsp:txBody>
      <dsp:txXfrm>
        <a:off x="2356801" y="1997713"/>
        <a:ext cx="1800000" cy="720000"/>
      </dsp:txXfrm>
    </dsp:sp>
    <dsp:sp modelId="{61A39CC0-3AD4-4A77-AAB8-124B23BF1037}">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A5808-8A21-4002-8608-2888857B039B}">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C8B3D2-1897-4A75-A0E7-0F360D4AF88C}">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3. LEADERSHIP</a:t>
          </a:r>
        </a:p>
      </dsp:txBody>
      <dsp:txXfrm>
        <a:off x="4471802" y="1997713"/>
        <a:ext cx="1800000" cy="720000"/>
      </dsp:txXfrm>
    </dsp:sp>
    <dsp:sp modelId="{EF443432-8601-4FA8-9AA0-738BF25543D1}">
      <dsp:nvSpPr>
        <dsp:cNvPr id="0" name=""/>
        <dsp:cNvSpPr/>
      </dsp:nvSpPr>
      <dsp:spPr>
        <a:xfrm>
          <a:off x="16503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16644-5988-4773-9D3D-0E2DD4359696}">
      <dsp:nvSpPr>
        <dsp:cNvPr id="0" name=""/>
        <dsp:cNvSpPr/>
      </dsp:nvSpPr>
      <dsp:spPr>
        <a:xfrm>
          <a:off x="18843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129176-C198-4760-BC42-1DBC77341117}">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4. GOALS</a:t>
          </a:r>
        </a:p>
      </dsp:txBody>
      <dsp:txXfrm>
        <a:off x="1299301" y="4607713"/>
        <a:ext cx="1800000" cy="720000"/>
      </dsp:txXfrm>
    </dsp:sp>
    <dsp:sp modelId="{736718D9-D616-42D8-A2DC-FD488C7DA3A4}">
      <dsp:nvSpPr>
        <dsp:cNvPr id="0" name=""/>
        <dsp:cNvSpPr/>
      </dsp:nvSpPr>
      <dsp:spPr>
        <a:xfrm>
          <a:off x="3765302"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9D9D2-9CE8-4FBE-A03E-9ABB0B902D7C}">
      <dsp:nvSpPr>
        <dsp:cNvPr id="0" name=""/>
        <dsp:cNvSpPr/>
      </dsp:nvSpPr>
      <dsp:spPr>
        <a:xfrm>
          <a:off x="3999302"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71ED2F-53FF-439A-A929-A974599572F9}">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5. TECHNOLOGY</a:t>
          </a:r>
        </a:p>
      </dsp:txBody>
      <dsp:txXfrm>
        <a:off x="3414302" y="4607713"/>
        <a:ext cx="1800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193DE-2A01-403B-A791-B94ADBF0FE41}">
      <dsp:nvSpPr>
        <dsp:cNvPr id="0" name=""/>
        <dsp:cNvSpPr/>
      </dsp:nvSpPr>
      <dsp:spPr>
        <a:xfrm>
          <a:off x="0" y="0"/>
          <a:ext cx="5015475" cy="10593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Loneliness and isolation</a:t>
          </a:r>
        </a:p>
      </dsp:txBody>
      <dsp:txXfrm>
        <a:off x="31028" y="31028"/>
        <a:ext cx="3748378" cy="997320"/>
      </dsp:txXfrm>
    </dsp:sp>
    <dsp:sp modelId="{D587F220-A199-4758-B6B5-807CC7F231BA}">
      <dsp:nvSpPr>
        <dsp:cNvPr id="0" name=""/>
        <dsp:cNvSpPr/>
      </dsp:nvSpPr>
      <dsp:spPr>
        <a:xfrm>
          <a:off x="374532" y="1206512"/>
          <a:ext cx="5015475" cy="105937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Dangers of overwork leading to burn out</a:t>
          </a:r>
        </a:p>
      </dsp:txBody>
      <dsp:txXfrm>
        <a:off x="405560" y="1237540"/>
        <a:ext cx="3890292" cy="997320"/>
      </dsp:txXfrm>
    </dsp:sp>
    <dsp:sp modelId="{B917EBE7-CF50-46CE-A483-1031E3FB4EE5}">
      <dsp:nvSpPr>
        <dsp:cNvPr id="0" name=""/>
        <dsp:cNvSpPr/>
      </dsp:nvSpPr>
      <dsp:spPr>
        <a:xfrm>
          <a:off x="749064" y="2413024"/>
          <a:ext cx="5015475" cy="105937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Loss of opportunity to network and transfer knowledge informally</a:t>
          </a:r>
        </a:p>
      </dsp:txBody>
      <dsp:txXfrm>
        <a:off x="780092" y="2444052"/>
        <a:ext cx="3890292" cy="997320"/>
      </dsp:txXfrm>
    </dsp:sp>
    <dsp:sp modelId="{1D08BBC9-FBF5-4F57-B4AB-9CFB62104E7D}">
      <dsp:nvSpPr>
        <dsp:cNvPr id="0" name=""/>
        <dsp:cNvSpPr/>
      </dsp:nvSpPr>
      <dsp:spPr>
        <a:xfrm>
          <a:off x="1123596" y="3619536"/>
          <a:ext cx="5015475" cy="105937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Actions get overlooked because team members assume someone else is responsible</a:t>
          </a:r>
        </a:p>
      </dsp:txBody>
      <dsp:txXfrm>
        <a:off x="1154624" y="3650564"/>
        <a:ext cx="3890292" cy="997320"/>
      </dsp:txXfrm>
    </dsp:sp>
    <dsp:sp modelId="{392F1D36-54EF-4169-A0A5-3C762897B949}">
      <dsp:nvSpPr>
        <dsp:cNvPr id="0" name=""/>
        <dsp:cNvSpPr/>
      </dsp:nvSpPr>
      <dsp:spPr>
        <a:xfrm>
          <a:off x="1498128" y="4826049"/>
          <a:ext cx="5015475" cy="1059376"/>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Managing people you’ve never met can be challenging.</a:t>
          </a:r>
        </a:p>
      </dsp:txBody>
      <dsp:txXfrm>
        <a:off x="1529156" y="4857077"/>
        <a:ext cx="3890292" cy="997320"/>
      </dsp:txXfrm>
    </dsp:sp>
    <dsp:sp modelId="{542B558E-7AA9-4567-84DC-7CCFB3E187EB}">
      <dsp:nvSpPr>
        <dsp:cNvPr id="0" name=""/>
        <dsp:cNvSpPr/>
      </dsp:nvSpPr>
      <dsp:spPr>
        <a:xfrm>
          <a:off x="4326880" y="773933"/>
          <a:ext cx="688594" cy="68859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481814" y="773933"/>
        <a:ext cx="378726" cy="518167"/>
      </dsp:txXfrm>
    </dsp:sp>
    <dsp:sp modelId="{3F8C4392-E439-4614-8824-5596CAFB4178}">
      <dsp:nvSpPr>
        <dsp:cNvPr id="0" name=""/>
        <dsp:cNvSpPr/>
      </dsp:nvSpPr>
      <dsp:spPr>
        <a:xfrm>
          <a:off x="4701412" y="1980445"/>
          <a:ext cx="688594" cy="68859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856346" y="1980445"/>
        <a:ext cx="378726" cy="518167"/>
      </dsp:txXfrm>
    </dsp:sp>
    <dsp:sp modelId="{1C4952AC-EFA5-4B92-8FB1-04C9A1355B7B}">
      <dsp:nvSpPr>
        <dsp:cNvPr id="0" name=""/>
        <dsp:cNvSpPr/>
      </dsp:nvSpPr>
      <dsp:spPr>
        <a:xfrm>
          <a:off x="5075944" y="3169301"/>
          <a:ext cx="688594" cy="68859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230878" y="3169301"/>
        <a:ext cx="378726" cy="518167"/>
      </dsp:txXfrm>
    </dsp:sp>
    <dsp:sp modelId="{671AF568-050B-4FC1-9854-17051C04E8BA}">
      <dsp:nvSpPr>
        <dsp:cNvPr id="0" name=""/>
        <dsp:cNvSpPr/>
      </dsp:nvSpPr>
      <dsp:spPr>
        <a:xfrm>
          <a:off x="5450476" y="4387585"/>
          <a:ext cx="688594" cy="688594"/>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605410" y="4387585"/>
        <a:ext cx="378726" cy="51816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6FA4B-7303-48E4-86D8-91FBFE939424}">
      <dsp:nvSpPr>
        <dsp:cNvPr id="0" name=""/>
        <dsp:cNvSpPr/>
      </dsp:nvSpPr>
      <dsp:spPr>
        <a:xfrm>
          <a:off x="0" y="2507453"/>
          <a:ext cx="10515600" cy="1645161"/>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Finally, the team will evaluate and report on the effectiveness of communication with working in teams. Thank you for your reviews and consideration in approval.</a:t>
          </a:r>
        </a:p>
      </dsp:txBody>
      <dsp:txXfrm>
        <a:off x="0" y="2507453"/>
        <a:ext cx="10515600" cy="1645161"/>
      </dsp:txXfrm>
    </dsp:sp>
    <dsp:sp modelId="{603A3EEC-CE41-422E-AF89-DAAAD0F78B24}">
      <dsp:nvSpPr>
        <dsp:cNvPr id="0" name=""/>
        <dsp:cNvSpPr/>
      </dsp:nvSpPr>
      <dsp:spPr>
        <a:xfrm rot="10800000">
          <a:off x="0" y="1873"/>
          <a:ext cx="10515600" cy="2530257"/>
        </a:xfrm>
        <a:prstGeom prst="upArrowCallou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In conclusion, the innovation and transformation established through these recommendations will eventually create a culture of agility and efficiency that will pay dividends in cost savings, productivity and increases in quality</a:t>
          </a:r>
        </a:p>
      </dsp:txBody>
      <dsp:txXfrm rot="10800000">
        <a:off x="0" y="1873"/>
        <a:ext cx="10515600" cy="1644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BEE2F-6204-4830-BB98-062DF8C247B1}">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5D16D-DDD0-4742-9B60-0798D5E63832}">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133AA8-009B-4DF9-9657-4DC3B1134CC0}">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Creates a smoother structure</a:t>
          </a:r>
        </a:p>
      </dsp:txBody>
      <dsp:txXfrm>
        <a:off x="241801" y="1997713"/>
        <a:ext cx="1800000" cy="720000"/>
      </dsp:txXfrm>
    </dsp:sp>
    <dsp:sp modelId="{8D03FB31-846F-43D5-8C26-223F663EC7B6}">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4DA09-1DB1-46EB-BDC9-CDAB17CB1114}">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899EA-2732-44EC-9C86-DFBC8603CE28}">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Encourages flexibility</a:t>
          </a:r>
        </a:p>
      </dsp:txBody>
      <dsp:txXfrm>
        <a:off x="2356801" y="1997713"/>
        <a:ext cx="1800000" cy="720000"/>
      </dsp:txXfrm>
    </dsp:sp>
    <dsp:sp modelId="{B8F0B6CA-0770-4FC3-8408-0ECFB2469829}">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859CF-AC45-43FF-B975-D9F5FA7E24C7}">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5BEBA8-7EFA-485E-AE72-7B73C006114A}">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Enhances problem solving</a:t>
          </a:r>
        </a:p>
      </dsp:txBody>
      <dsp:txXfrm>
        <a:off x="4471802" y="1997713"/>
        <a:ext cx="1800000" cy="720000"/>
      </dsp:txXfrm>
    </dsp:sp>
    <dsp:sp modelId="{DFC96EFD-7FB8-446D-9707-0C654176F80B}">
      <dsp:nvSpPr>
        <dsp:cNvPr id="0" name=""/>
        <dsp:cNvSpPr/>
      </dsp:nvSpPr>
      <dsp:spPr>
        <a:xfrm>
          <a:off x="16503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B863D-583D-4EF6-8FAF-F1AF43FD0681}">
      <dsp:nvSpPr>
        <dsp:cNvPr id="0" name=""/>
        <dsp:cNvSpPr/>
      </dsp:nvSpPr>
      <dsp:spPr>
        <a:xfrm>
          <a:off x="18843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213D71-0FA8-465A-901B-B6861A6F897C}">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Improves productivity</a:t>
          </a:r>
        </a:p>
      </dsp:txBody>
      <dsp:txXfrm>
        <a:off x="1299301" y="4607713"/>
        <a:ext cx="1800000" cy="720000"/>
      </dsp:txXfrm>
    </dsp:sp>
    <dsp:sp modelId="{C329D4AE-2BD3-447F-8509-2E9EA49F0A27}">
      <dsp:nvSpPr>
        <dsp:cNvPr id="0" name=""/>
        <dsp:cNvSpPr/>
      </dsp:nvSpPr>
      <dsp:spPr>
        <a:xfrm>
          <a:off x="3765302"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A64BE-15DE-4BC4-9C1D-F1BDF35982B7}">
      <dsp:nvSpPr>
        <dsp:cNvPr id="0" name=""/>
        <dsp:cNvSpPr/>
      </dsp:nvSpPr>
      <dsp:spPr>
        <a:xfrm>
          <a:off x="3999302"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E3483-F14D-4802-8560-155194B96784}">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Motivates the workforce and creates a healthy environment </a:t>
          </a:r>
        </a:p>
      </dsp:txBody>
      <dsp:txXfrm>
        <a:off x="3414302" y="4607713"/>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3DDA3-9401-449B-B617-B7753A5E0690}">
      <dsp:nvSpPr>
        <dsp:cNvPr id="0" name=""/>
        <dsp:cNvSpPr/>
      </dsp:nvSpPr>
      <dsp:spPr>
        <a:xfrm>
          <a:off x="1124440" y="12702"/>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A468D-56D8-478C-A95B-3243B4DA8974}">
      <dsp:nvSpPr>
        <dsp:cNvPr id="0" name=""/>
        <dsp:cNvSpPr/>
      </dsp:nvSpPr>
      <dsp:spPr>
        <a:xfrm>
          <a:off x="1435036" y="323298"/>
          <a:ext cx="836220" cy="836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15D93-F3E4-4B10-BA13-9DF9C7748AE0}">
      <dsp:nvSpPr>
        <dsp:cNvPr id="0" name=""/>
        <dsp:cNvSpPr/>
      </dsp:nvSpPr>
      <dsp:spPr>
        <a:xfrm>
          <a:off x="658546"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Higher diverse talent, and diverse ability</a:t>
          </a:r>
        </a:p>
      </dsp:txBody>
      <dsp:txXfrm>
        <a:off x="658546" y="1924062"/>
        <a:ext cx="2389200" cy="720000"/>
      </dsp:txXfrm>
    </dsp:sp>
    <dsp:sp modelId="{ECA0DBFC-1DD6-4C53-9144-5C0C254CB9A5}">
      <dsp:nvSpPr>
        <dsp:cNvPr id="0" name=""/>
        <dsp:cNvSpPr/>
      </dsp:nvSpPr>
      <dsp:spPr>
        <a:xfrm>
          <a:off x="3931751" y="12702"/>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CE4A1B-E1AB-4303-8804-43D6507B55EE}">
      <dsp:nvSpPr>
        <dsp:cNvPr id="0" name=""/>
        <dsp:cNvSpPr/>
      </dsp:nvSpPr>
      <dsp:spPr>
        <a:xfrm>
          <a:off x="4242347" y="323298"/>
          <a:ext cx="836220" cy="836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0AC72-E18A-4327-98B4-6F932D734AC8}">
      <dsp:nvSpPr>
        <dsp:cNvPr id="0" name=""/>
        <dsp:cNvSpPr/>
      </dsp:nvSpPr>
      <dsp:spPr>
        <a:xfrm>
          <a:off x="3465857"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Must provide a goal</a:t>
          </a:r>
        </a:p>
      </dsp:txBody>
      <dsp:txXfrm>
        <a:off x="3465857" y="1924062"/>
        <a:ext cx="2389200" cy="720000"/>
      </dsp:txXfrm>
    </dsp:sp>
    <dsp:sp modelId="{25DBDEEB-F093-4842-ABDA-5F3F3D6178B0}">
      <dsp:nvSpPr>
        <dsp:cNvPr id="0" name=""/>
        <dsp:cNvSpPr/>
      </dsp:nvSpPr>
      <dsp:spPr>
        <a:xfrm>
          <a:off x="1124440" y="3241363"/>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8761C-81EE-44B3-9090-6571BA28A9FE}">
      <dsp:nvSpPr>
        <dsp:cNvPr id="0" name=""/>
        <dsp:cNvSpPr/>
      </dsp:nvSpPr>
      <dsp:spPr>
        <a:xfrm>
          <a:off x="1435036" y="3551959"/>
          <a:ext cx="836220" cy="836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080E2-6BBE-400F-A293-249D368E4847}">
      <dsp:nvSpPr>
        <dsp:cNvPr id="0" name=""/>
        <dsp:cNvSpPr/>
      </dsp:nvSpPr>
      <dsp:spPr>
        <a:xfrm>
          <a:off x="658546"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Don’t focus on production, focus on performance.</a:t>
          </a:r>
        </a:p>
      </dsp:txBody>
      <dsp:txXfrm>
        <a:off x="658546" y="5152723"/>
        <a:ext cx="2389200" cy="720000"/>
      </dsp:txXfrm>
    </dsp:sp>
    <dsp:sp modelId="{04C9564E-AD5A-4944-A693-FEABFC0BE0C2}">
      <dsp:nvSpPr>
        <dsp:cNvPr id="0" name=""/>
        <dsp:cNvSpPr/>
      </dsp:nvSpPr>
      <dsp:spPr>
        <a:xfrm>
          <a:off x="3931751" y="3241363"/>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D6A57-9BCC-4CE3-9B99-7DEAD31E818F}">
      <dsp:nvSpPr>
        <dsp:cNvPr id="0" name=""/>
        <dsp:cNvSpPr/>
      </dsp:nvSpPr>
      <dsp:spPr>
        <a:xfrm>
          <a:off x="4242347" y="3551959"/>
          <a:ext cx="836220" cy="8362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63BDE-7C50-479A-A5FA-31A732BE9B09}">
      <dsp:nvSpPr>
        <dsp:cNvPr id="0" name=""/>
        <dsp:cNvSpPr/>
      </dsp:nvSpPr>
      <dsp:spPr>
        <a:xfrm>
          <a:off x="3465857"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Have each others backs.</a:t>
          </a:r>
        </a:p>
      </dsp:txBody>
      <dsp:txXfrm>
        <a:off x="3465857" y="5152723"/>
        <a:ext cx="23892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B326-1C19-4387-8589-AA854BC55B23}">
      <dsp:nvSpPr>
        <dsp:cNvPr id="0" name=""/>
        <dsp:cNvSpPr/>
      </dsp:nvSpPr>
      <dsp:spPr>
        <a:xfrm>
          <a:off x="0" y="0"/>
          <a:ext cx="8412480" cy="91398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00000"/>
            </a:lnSpc>
            <a:spcBef>
              <a:spcPct val="0"/>
            </a:spcBef>
            <a:spcAft>
              <a:spcPct val="35000"/>
            </a:spcAft>
            <a:buNone/>
          </a:pPr>
          <a:r>
            <a:rPr lang="en-US" sz="3200" kern="1200"/>
            <a:t>Lack of commitment and motivation</a:t>
          </a:r>
        </a:p>
      </dsp:txBody>
      <dsp:txXfrm>
        <a:off x="26770" y="26770"/>
        <a:ext cx="7348983" cy="860447"/>
      </dsp:txXfrm>
    </dsp:sp>
    <dsp:sp modelId="{2E0A27A1-6DA6-4B07-8D13-957B1CAF0425}">
      <dsp:nvSpPr>
        <dsp:cNvPr id="0" name=""/>
        <dsp:cNvSpPr/>
      </dsp:nvSpPr>
      <dsp:spPr>
        <a:xfrm>
          <a:off x="704545" y="1080166"/>
          <a:ext cx="8412480" cy="91398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00000"/>
            </a:lnSpc>
            <a:spcBef>
              <a:spcPct val="0"/>
            </a:spcBef>
            <a:spcAft>
              <a:spcPct val="35000"/>
            </a:spcAft>
            <a:buNone/>
          </a:pPr>
          <a:r>
            <a:rPr lang="en-US" sz="3200" kern="1200"/>
            <a:t>Decrease in morale </a:t>
          </a:r>
        </a:p>
      </dsp:txBody>
      <dsp:txXfrm>
        <a:off x="731315" y="1106936"/>
        <a:ext cx="7060303" cy="860447"/>
      </dsp:txXfrm>
    </dsp:sp>
    <dsp:sp modelId="{7C1A16C1-D8A9-4F02-89DC-697B0F4398E3}">
      <dsp:nvSpPr>
        <dsp:cNvPr id="0" name=""/>
        <dsp:cNvSpPr/>
      </dsp:nvSpPr>
      <dsp:spPr>
        <a:xfrm>
          <a:off x="1398574" y="2160333"/>
          <a:ext cx="8412480" cy="913987"/>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00000"/>
            </a:lnSpc>
            <a:spcBef>
              <a:spcPct val="0"/>
            </a:spcBef>
            <a:spcAft>
              <a:spcPct val="35000"/>
            </a:spcAft>
            <a:buNone/>
          </a:pPr>
          <a:r>
            <a:rPr lang="en-US" sz="3200" kern="1200" dirty="0"/>
            <a:t>Decrease in productivity</a:t>
          </a:r>
        </a:p>
      </dsp:txBody>
      <dsp:txXfrm>
        <a:off x="1425344" y="2187103"/>
        <a:ext cx="7070818" cy="860447"/>
      </dsp:txXfrm>
    </dsp:sp>
    <dsp:sp modelId="{92584C6F-9FB1-44EC-921D-7EED73181B1C}">
      <dsp:nvSpPr>
        <dsp:cNvPr id="0" name=""/>
        <dsp:cNvSpPr/>
      </dsp:nvSpPr>
      <dsp:spPr>
        <a:xfrm>
          <a:off x="2103119" y="3240500"/>
          <a:ext cx="8412480" cy="913987"/>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00000"/>
            </a:lnSpc>
            <a:spcBef>
              <a:spcPct val="0"/>
            </a:spcBef>
            <a:spcAft>
              <a:spcPct val="35000"/>
            </a:spcAft>
            <a:buNone/>
          </a:pPr>
          <a:r>
            <a:rPr lang="en-US" sz="3200" kern="1200"/>
            <a:t>Lack of coordination and communication</a:t>
          </a:r>
          <a:endParaRPr lang="en-US" sz="3200" kern="1200" dirty="0"/>
        </a:p>
      </dsp:txBody>
      <dsp:txXfrm>
        <a:off x="2129889" y="3267270"/>
        <a:ext cx="7060303" cy="860447"/>
      </dsp:txXfrm>
    </dsp:sp>
    <dsp:sp modelId="{ED13939E-0C3E-4AD0-9A27-EA417C408EC2}">
      <dsp:nvSpPr>
        <dsp:cNvPr id="0" name=""/>
        <dsp:cNvSpPr/>
      </dsp:nvSpPr>
      <dsp:spPr>
        <a:xfrm>
          <a:off x="7818388" y="700031"/>
          <a:ext cx="594091" cy="59409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952058" y="700031"/>
        <a:ext cx="326751" cy="447053"/>
      </dsp:txXfrm>
    </dsp:sp>
    <dsp:sp modelId="{8C6D8FE6-D0B6-4369-A22C-0FF15CA7B71F}">
      <dsp:nvSpPr>
        <dsp:cNvPr id="0" name=""/>
        <dsp:cNvSpPr/>
      </dsp:nvSpPr>
      <dsp:spPr>
        <a:xfrm>
          <a:off x="8522933" y="1780198"/>
          <a:ext cx="594091" cy="59409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656603" y="1780198"/>
        <a:ext cx="326751" cy="447053"/>
      </dsp:txXfrm>
    </dsp:sp>
    <dsp:sp modelId="{5AC2A1D6-82D0-48A1-85D2-16BD39E39A07}">
      <dsp:nvSpPr>
        <dsp:cNvPr id="0" name=""/>
        <dsp:cNvSpPr/>
      </dsp:nvSpPr>
      <dsp:spPr>
        <a:xfrm>
          <a:off x="9216963" y="2860364"/>
          <a:ext cx="594091" cy="59409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350633" y="2860364"/>
        <a:ext cx="326751" cy="4470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45334-A63F-4E5E-9A97-0D4B78158F2C}">
      <dsp:nvSpPr>
        <dsp:cNvPr id="0" name=""/>
        <dsp:cNvSpPr/>
      </dsp:nvSpPr>
      <dsp:spPr>
        <a:xfrm>
          <a:off x="9242" y="0"/>
          <a:ext cx="2762398" cy="408097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 series of studies conducted by psychologists at the Fuqua School of Business and Department of Psychology at Duke and the Department of Psychology at Northwestern, in 3 experiments, researchers asked the study participants to think of a way in which a partner helped them to achieve specific health or academic goals. </a:t>
          </a:r>
        </a:p>
      </dsp:txBody>
      <dsp:txXfrm>
        <a:off x="90150" y="80908"/>
        <a:ext cx="2600582" cy="3919158"/>
      </dsp:txXfrm>
    </dsp:sp>
    <dsp:sp modelId="{A84BBD02-8921-4BB1-A6B4-E8576ADC04BD}">
      <dsp:nvSpPr>
        <dsp:cNvPr id="0" name=""/>
        <dsp:cNvSpPr/>
      </dsp:nvSpPr>
      <dsp:spPr>
        <a:xfrm>
          <a:off x="3047880" y="1697949"/>
          <a:ext cx="585628" cy="6850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834964"/>
        <a:ext cx="409940" cy="411044"/>
      </dsp:txXfrm>
    </dsp:sp>
    <dsp:sp modelId="{AEB340D9-47A9-40C9-974C-D74359F3225D}">
      <dsp:nvSpPr>
        <dsp:cNvPr id="0" name=""/>
        <dsp:cNvSpPr/>
      </dsp:nvSpPr>
      <dsp:spPr>
        <a:xfrm>
          <a:off x="3876600" y="0"/>
          <a:ext cx="2762398" cy="408097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Those who went through the exercise afterwards, planned to spend less time on achieving the goals in question and procrastinated more before starting a task that was relevant to them</a:t>
          </a:r>
        </a:p>
      </dsp:txBody>
      <dsp:txXfrm>
        <a:off x="3957508" y="80908"/>
        <a:ext cx="2600582" cy="3919158"/>
      </dsp:txXfrm>
    </dsp:sp>
    <dsp:sp modelId="{02F02F27-756E-4746-98F2-D172791799A7}">
      <dsp:nvSpPr>
        <dsp:cNvPr id="0" name=""/>
        <dsp:cNvSpPr/>
      </dsp:nvSpPr>
      <dsp:spPr>
        <a:xfrm>
          <a:off x="6915239" y="1697949"/>
          <a:ext cx="585628" cy="685074"/>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834964"/>
        <a:ext cx="409940" cy="411044"/>
      </dsp:txXfrm>
    </dsp:sp>
    <dsp:sp modelId="{2E1DB0BB-9938-48CF-838B-2DF6D0B4233F}">
      <dsp:nvSpPr>
        <dsp:cNvPr id="0" name=""/>
        <dsp:cNvSpPr/>
      </dsp:nvSpPr>
      <dsp:spPr>
        <a:xfrm>
          <a:off x="7743958" y="0"/>
          <a:ext cx="2762398" cy="408097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Study concluded that even thinking about the idea of someone helping you to attain a goal will undermine the person’s own motivation in achieving the goal in question</a:t>
          </a:r>
        </a:p>
      </dsp:txBody>
      <dsp:txXfrm>
        <a:off x="7824866" y="80908"/>
        <a:ext cx="2600582" cy="39191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FE255-AF9F-4AA9-8C96-C2F0DB03BF9C}">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935AF-4DA5-448F-AB9B-6A68DAA36170}">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3FA46-83EA-4C11-80E2-66DD0A80C1C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Voice opinions</a:t>
          </a:r>
        </a:p>
      </dsp:txBody>
      <dsp:txXfrm>
        <a:off x="1429899" y="2442"/>
        <a:ext cx="5083704" cy="1238008"/>
      </dsp:txXfrm>
    </dsp:sp>
    <dsp:sp modelId="{A31E4347-4F82-4CF8-BE92-BFDC9F93DADC}">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D2969-F15E-4F0F-8F94-D8A329F6C6A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0D550-9F30-416C-9F7F-7636E791030C}">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Respectful of others</a:t>
          </a:r>
        </a:p>
      </dsp:txBody>
      <dsp:txXfrm>
        <a:off x="1429899" y="1549953"/>
        <a:ext cx="5083704" cy="1238008"/>
      </dsp:txXfrm>
    </dsp:sp>
    <dsp:sp modelId="{673AE485-2FE8-4029-956E-3CCF932FD718}">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78654-4794-435F-8628-1E2ED2550931}">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67D8D5-27BC-4484-BBAF-2515AFE1AEF5}">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Clear</a:t>
          </a:r>
        </a:p>
      </dsp:txBody>
      <dsp:txXfrm>
        <a:off x="1429899" y="3097464"/>
        <a:ext cx="5083704" cy="1238008"/>
      </dsp:txXfrm>
    </dsp:sp>
    <dsp:sp modelId="{0588A82C-5C50-4EE5-9624-AF2E6830E7DC}">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B79CB-2F9E-4A9B-8F05-8AE3CAB5BF34}">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2C10C1-7EE0-4535-9876-D015C2C74CB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Give and receive feedback</a:t>
          </a:r>
        </a:p>
      </dsp:txBody>
      <dsp:txXfrm>
        <a:off x="1429899" y="4644974"/>
        <a:ext cx="5083704" cy="12380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FAD23-4D50-464C-A765-8A3BE6E51A8D}">
      <dsp:nvSpPr>
        <dsp:cNvPr id="0" name=""/>
        <dsp:cNvSpPr/>
      </dsp:nvSpPr>
      <dsp:spPr>
        <a:xfrm>
          <a:off x="408192" y="67916"/>
          <a:ext cx="1231599" cy="12315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34DD5-0951-44B3-9C65-982B4F1DA866}">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7F52A-F60A-4505-A341-0308AEBCC4BF}">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Home</a:t>
          </a:r>
        </a:p>
      </dsp:txBody>
      <dsp:txXfrm>
        <a:off x="1903706" y="67916"/>
        <a:ext cx="2903056" cy="1231599"/>
      </dsp:txXfrm>
    </dsp:sp>
    <dsp:sp modelId="{3BE5CE26-7FA4-43E7-A8DA-C458D833AC4C}">
      <dsp:nvSpPr>
        <dsp:cNvPr id="0" name=""/>
        <dsp:cNvSpPr/>
      </dsp:nvSpPr>
      <dsp:spPr>
        <a:xfrm>
          <a:off x="5312597" y="67916"/>
          <a:ext cx="1231599" cy="12315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B5371-1BF0-48B5-A8CD-D2DB47D2541B}">
      <dsp:nvSpPr>
        <dsp:cNvPr id="0" name=""/>
        <dsp:cNvSpPr/>
      </dsp:nvSpPr>
      <dsp:spPr>
        <a:xfrm>
          <a:off x="5571233" y="326552"/>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3C08B-8829-4D6A-B883-27C730EC09B0}">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School</a:t>
          </a:r>
        </a:p>
      </dsp:txBody>
      <dsp:txXfrm>
        <a:off x="6808111" y="67916"/>
        <a:ext cx="2903056" cy="1231599"/>
      </dsp:txXfrm>
    </dsp:sp>
    <dsp:sp modelId="{1BF65402-1AA2-41A5-A9B5-1B9427C73C10}">
      <dsp:nvSpPr>
        <dsp:cNvPr id="0" name=""/>
        <dsp:cNvSpPr/>
      </dsp:nvSpPr>
      <dsp:spPr>
        <a:xfrm>
          <a:off x="408192" y="1831847"/>
          <a:ext cx="1231599" cy="12315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AD01B3-4F3D-40AB-9F93-8CF794F461ED}">
      <dsp:nvSpPr>
        <dsp:cNvPr id="0" name=""/>
        <dsp:cNvSpPr/>
      </dsp:nvSpPr>
      <dsp:spPr>
        <a:xfrm>
          <a:off x="666828" y="2090483"/>
          <a:ext cx="714327" cy="714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D397DC-C681-4313-99F5-9132008E7471}">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Work</a:t>
          </a:r>
        </a:p>
      </dsp:txBody>
      <dsp:txXfrm>
        <a:off x="1903706" y="1831847"/>
        <a:ext cx="2903056" cy="1231599"/>
      </dsp:txXfrm>
    </dsp:sp>
    <dsp:sp modelId="{6F55D052-AFFB-40F0-B123-4DEE0D88DC28}">
      <dsp:nvSpPr>
        <dsp:cNvPr id="0" name=""/>
        <dsp:cNvSpPr/>
      </dsp:nvSpPr>
      <dsp:spPr>
        <a:xfrm>
          <a:off x="5312597" y="1831847"/>
          <a:ext cx="1231599" cy="12315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D6A94-0C48-4E50-A4DF-C31A6BCA5821}">
      <dsp:nvSpPr>
        <dsp:cNvPr id="0" name=""/>
        <dsp:cNvSpPr/>
      </dsp:nvSpPr>
      <dsp:spPr>
        <a:xfrm>
          <a:off x="5571233" y="2090483"/>
          <a:ext cx="714327" cy="714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B30F4-B146-4474-8F89-4C7224304EAA}">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Culture</a:t>
          </a:r>
        </a:p>
      </dsp:txBody>
      <dsp:txXfrm>
        <a:off x="6808111" y="1831847"/>
        <a:ext cx="2903056" cy="1231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3E169-CE33-4773-B64F-DC4FCE9526E3}">
      <dsp:nvSpPr>
        <dsp:cNvPr id="0" name=""/>
        <dsp:cNvSpPr/>
      </dsp:nvSpPr>
      <dsp:spPr>
        <a:xfrm>
          <a:off x="212335" y="357689"/>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A2C16-5E82-4338-BE2B-80D9911E6903}">
      <dsp:nvSpPr>
        <dsp:cNvPr id="0" name=""/>
        <dsp:cNvSpPr/>
      </dsp:nvSpPr>
      <dsp:spPr>
        <a:xfrm>
          <a:off x="492877" y="638231"/>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4E798A-76FF-416B-9B1F-0D13CF39B5D9}">
      <dsp:nvSpPr>
        <dsp:cNvPr id="0" name=""/>
        <dsp:cNvSpPr/>
      </dsp:nvSpPr>
      <dsp:spPr>
        <a:xfrm>
          <a:off x="1834517" y="35768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Reliable (Carry fair share of work)</a:t>
          </a:r>
        </a:p>
      </dsp:txBody>
      <dsp:txXfrm>
        <a:off x="1834517" y="357689"/>
        <a:ext cx="3148942" cy="1335915"/>
      </dsp:txXfrm>
    </dsp:sp>
    <dsp:sp modelId="{6D9A218E-2019-4418-B4A2-122F7E9E8F85}">
      <dsp:nvSpPr>
        <dsp:cNvPr id="0" name=""/>
        <dsp:cNvSpPr/>
      </dsp:nvSpPr>
      <dsp:spPr>
        <a:xfrm>
          <a:off x="5532139" y="357689"/>
          <a:ext cx="1335915" cy="1335915"/>
        </a:xfrm>
        <a:prstGeom prst="ellipse">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dsp:style>
    </dsp:sp>
    <dsp:sp modelId="{5EE4B083-2195-4353-BF23-C79058EE669F}">
      <dsp:nvSpPr>
        <dsp:cNvPr id="0" name=""/>
        <dsp:cNvSpPr/>
      </dsp:nvSpPr>
      <dsp:spPr>
        <a:xfrm>
          <a:off x="5812681" y="638231"/>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33D15-7464-4FA5-B396-4461A9B6FB57}">
      <dsp:nvSpPr>
        <dsp:cNvPr id="0" name=""/>
        <dsp:cNvSpPr/>
      </dsp:nvSpPr>
      <dsp:spPr>
        <a:xfrm>
          <a:off x="7154322" y="35768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Positive Attitude</a:t>
          </a:r>
        </a:p>
      </dsp:txBody>
      <dsp:txXfrm>
        <a:off x="7154322" y="357689"/>
        <a:ext cx="3148942" cy="1335915"/>
      </dsp:txXfrm>
    </dsp:sp>
    <dsp:sp modelId="{F9DC815A-2FA0-4F8E-8130-E2FA2823E739}">
      <dsp:nvSpPr>
        <dsp:cNvPr id="0" name=""/>
        <dsp:cNvSpPr/>
      </dsp:nvSpPr>
      <dsp:spPr>
        <a:xfrm>
          <a:off x="212335" y="2387369"/>
          <a:ext cx="1335915" cy="1335915"/>
        </a:xfrm>
        <a:prstGeom prst="ellipse">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dsp:style>
    </dsp:sp>
    <dsp:sp modelId="{143D2221-96A2-49BC-88CF-96486D3CC58B}">
      <dsp:nvSpPr>
        <dsp:cNvPr id="0" name=""/>
        <dsp:cNvSpPr/>
      </dsp:nvSpPr>
      <dsp:spPr>
        <a:xfrm>
          <a:off x="492877" y="2667911"/>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5C3805-8B56-4594-BA2C-62E73C57C2FB}">
      <dsp:nvSpPr>
        <dsp:cNvPr id="0" name=""/>
        <dsp:cNvSpPr/>
      </dsp:nvSpPr>
      <dsp:spPr>
        <a:xfrm>
          <a:off x="1834517" y="238736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Organized</a:t>
          </a:r>
        </a:p>
      </dsp:txBody>
      <dsp:txXfrm>
        <a:off x="1834517" y="2387369"/>
        <a:ext cx="3148942" cy="1335915"/>
      </dsp:txXfrm>
    </dsp:sp>
    <dsp:sp modelId="{786465A8-1B13-4503-9608-D3AE0339CE2B}">
      <dsp:nvSpPr>
        <dsp:cNvPr id="0" name=""/>
        <dsp:cNvSpPr/>
      </dsp:nvSpPr>
      <dsp:spPr>
        <a:xfrm>
          <a:off x="5532139" y="2387369"/>
          <a:ext cx="1335915" cy="1335915"/>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FBDBF765-D846-4F49-9D19-870731447608}">
      <dsp:nvSpPr>
        <dsp:cNvPr id="0" name=""/>
        <dsp:cNvSpPr/>
      </dsp:nvSpPr>
      <dsp:spPr>
        <a:xfrm>
          <a:off x="5812681" y="2667911"/>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19346-D93A-4EF1-9870-49AEE57D37B1}">
      <dsp:nvSpPr>
        <dsp:cNvPr id="0" name=""/>
        <dsp:cNvSpPr/>
      </dsp:nvSpPr>
      <dsp:spPr>
        <a:xfrm>
          <a:off x="7154322" y="238736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Team Member’s Strengths and Weaknesses</a:t>
          </a:r>
        </a:p>
      </dsp:txBody>
      <dsp:txXfrm>
        <a:off x="7154322" y="2387369"/>
        <a:ext cx="3148942" cy="13359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17128-31CF-4677-995C-35BF78D43739}">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00CE4-6F2B-4D36-ADEB-68578B072793}">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D8939-C5F4-465C-863E-73EB54387B3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Nonverbal Communication</a:t>
          </a:r>
        </a:p>
      </dsp:txBody>
      <dsp:txXfrm>
        <a:off x="1941716" y="718"/>
        <a:ext cx="4571887" cy="1681139"/>
      </dsp:txXfrm>
    </dsp:sp>
    <dsp:sp modelId="{9F637591-265A-4F4D-BBE5-57A4039F0FF7}">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6E889-2132-46FE-B748-89139AB64664}">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70A287-E1BC-4433-B6A2-226D41A6770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Listening Skills</a:t>
          </a:r>
        </a:p>
      </dsp:txBody>
      <dsp:txXfrm>
        <a:off x="1941716" y="2102143"/>
        <a:ext cx="4571887" cy="1681139"/>
      </dsp:txXfrm>
    </dsp:sp>
    <dsp:sp modelId="{E6FE69DF-C051-458F-BCF1-CB9A1877050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66C42-65CC-4E0C-A952-571984C0B83A}">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9C8035-367A-4EBA-B236-DFC74B89893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Start and End with Key Points</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70258"/>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idx="1"/>
          </p:nvPr>
        </p:nvSpPr>
        <p:spPr>
          <a:xfrm>
            <a:off x="4014100" y="0"/>
            <a:ext cx="3070860" cy="470258"/>
          </a:xfrm>
          <a:prstGeom prst="rect">
            <a:avLst/>
          </a:prstGeom>
        </p:spPr>
        <p:txBody>
          <a:bodyPr vert="horz" lIns="94046" tIns="47023" rIns="94046" bIns="47023" rtlCol="0"/>
          <a:lstStyle>
            <a:lvl1pPr algn="r">
              <a:defRPr sz="1200"/>
            </a:lvl1pPr>
          </a:lstStyle>
          <a:p>
            <a:fld id="{B469D210-7B09-47D5-9CFE-7E74F9CE5135}" type="datetimeFigureOut">
              <a:rPr lang="en-US" smtClean="0"/>
              <a:t>4/10/2019</a:t>
            </a:fld>
            <a:endParaRPr lang="en-US"/>
          </a:p>
        </p:txBody>
      </p:sp>
      <p:sp>
        <p:nvSpPr>
          <p:cNvPr id="4" name="Slide Image Placeholder 3"/>
          <p:cNvSpPr>
            <a:spLocks noGrp="1" noRot="1" noChangeAspect="1"/>
          </p:cNvSpPr>
          <p:nvPr>
            <p:ph type="sldImg" idx="2"/>
          </p:nvPr>
        </p:nvSpPr>
        <p:spPr>
          <a:xfrm>
            <a:off x="730250" y="1171575"/>
            <a:ext cx="5626100" cy="3163888"/>
          </a:xfrm>
          <a:prstGeom prst="rect">
            <a:avLst/>
          </a:prstGeom>
          <a:noFill/>
          <a:ln w="12700">
            <a:solidFill>
              <a:prstClr val="black"/>
            </a:solidFill>
          </a:ln>
        </p:spPr>
        <p:txBody>
          <a:bodyPr vert="horz" lIns="94046" tIns="47023" rIns="94046" bIns="47023" rtlCol="0" anchor="ctr"/>
          <a:lstStyle/>
          <a:p>
            <a:endParaRPr lang="en-US"/>
          </a:p>
        </p:txBody>
      </p:sp>
      <p:sp>
        <p:nvSpPr>
          <p:cNvPr id="5" name="Notes Placeholder 4"/>
          <p:cNvSpPr>
            <a:spLocks noGrp="1"/>
          </p:cNvSpPr>
          <p:nvPr>
            <p:ph type="body" sz="quarter" idx="3"/>
          </p:nvPr>
        </p:nvSpPr>
        <p:spPr>
          <a:xfrm>
            <a:off x="708660" y="4510564"/>
            <a:ext cx="5669280" cy="3690461"/>
          </a:xfrm>
          <a:prstGeom prst="rect">
            <a:avLst/>
          </a:prstGeom>
        </p:spPr>
        <p:txBody>
          <a:bodyPr vert="horz" lIns="94046" tIns="47023" rIns="94046" bIns="470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4"/>
            <a:ext cx="3070860" cy="470257"/>
          </a:xfrm>
          <a:prstGeom prst="rect">
            <a:avLst/>
          </a:prstGeom>
        </p:spPr>
        <p:txBody>
          <a:bodyPr vert="horz" lIns="94046" tIns="47023" rIns="94046" bIns="4702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4"/>
            <a:ext cx="3070860" cy="470257"/>
          </a:xfrm>
          <a:prstGeom prst="rect">
            <a:avLst/>
          </a:prstGeom>
        </p:spPr>
        <p:txBody>
          <a:bodyPr vert="horz" lIns="94046" tIns="47023" rIns="94046" bIns="47023" rtlCol="0" anchor="b"/>
          <a:lstStyle>
            <a:lvl1pPr algn="r">
              <a:defRPr sz="1200"/>
            </a:lvl1pPr>
          </a:lstStyle>
          <a:p>
            <a:fld id="{286FAF88-494B-4FCE-B2E9-3F56B9830A57}" type="slidenum">
              <a:rPr lang="en-US" smtClean="0"/>
              <a:t>‹#›</a:t>
            </a:fld>
            <a:endParaRPr lang="en-US"/>
          </a:p>
        </p:txBody>
      </p:sp>
    </p:spTree>
    <p:extLst>
      <p:ext uri="{BB962C8B-B14F-4D97-AF65-F5344CB8AC3E}">
        <p14:creationId xmlns:p14="http://schemas.microsoft.com/office/powerpoint/2010/main" val="158026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FAF88-494B-4FCE-B2E9-3F56B9830A57}" type="slidenum">
              <a:rPr lang="en-US" smtClean="0"/>
              <a:t>3</a:t>
            </a:fld>
            <a:endParaRPr lang="en-US"/>
          </a:p>
        </p:txBody>
      </p:sp>
    </p:spTree>
    <p:extLst>
      <p:ext uri="{BB962C8B-B14F-4D97-AF65-F5344CB8AC3E}">
        <p14:creationId xmlns:p14="http://schemas.microsoft.com/office/powerpoint/2010/main" val="190894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FAF88-494B-4FCE-B2E9-3F56B9830A57}" type="slidenum">
              <a:rPr lang="en-US" smtClean="0"/>
              <a:t>4</a:t>
            </a:fld>
            <a:endParaRPr lang="en-US"/>
          </a:p>
        </p:txBody>
      </p:sp>
    </p:spTree>
    <p:extLst>
      <p:ext uri="{BB962C8B-B14F-4D97-AF65-F5344CB8AC3E}">
        <p14:creationId xmlns:p14="http://schemas.microsoft.com/office/powerpoint/2010/main" val="141577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FAF88-494B-4FCE-B2E9-3F56B9830A57}" type="slidenum">
              <a:rPr lang="en-US" smtClean="0"/>
              <a:t>5</a:t>
            </a:fld>
            <a:endParaRPr lang="en-US"/>
          </a:p>
        </p:txBody>
      </p:sp>
    </p:spTree>
    <p:extLst>
      <p:ext uri="{BB962C8B-B14F-4D97-AF65-F5344CB8AC3E}">
        <p14:creationId xmlns:p14="http://schemas.microsoft.com/office/powerpoint/2010/main" val="3138582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FAF88-494B-4FCE-B2E9-3F56B9830A57}" type="slidenum">
              <a:rPr lang="en-US" smtClean="0"/>
              <a:t>6</a:t>
            </a:fld>
            <a:endParaRPr lang="en-US"/>
          </a:p>
        </p:txBody>
      </p:sp>
    </p:spTree>
    <p:extLst>
      <p:ext uri="{BB962C8B-B14F-4D97-AF65-F5344CB8AC3E}">
        <p14:creationId xmlns:p14="http://schemas.microsoft.com/office/powerpoint/2010/main" val="20798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FAF88-494B-4FCE-B2E9-3F56B9830A57}" type="slidenum">
              <a:rPr lang="en-US" smtClean="0"/>
              <a:t>7</a:t>
            </a:fld>
            <a:endParaRPr lang="en-US"/>
          </a:p>
        </p:txBody>
      </p:sp>
    </p:spTree>
    <p:extLst>
      <p:ext uri="{BB962C8B-B14F-4D97-AF65-F5344CB8AC3E}">
        <p14:creationId xmlns:p14="http://schemas.microsoft.com/office/powerpoint/2010/main" val="244934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C3F09-7111-1642-970A-FB9D93317B9C}" type="slidenum">
              <a:rPr lang="en-US" smtClean="0"/>
              <a:t>14</a:t>
            </a:fld>
            <a:endParaRPr lang="en-US"/>
          </a:p>
        </p:txBody>
      </p:sp>
    </p:spTree>
    <p:extLst>
      <p:ext uri="{BB962C8B-B14F-4D97-AF65-F5344CB8AC3E}">
        <p14:creationId xmlns:p14="http://schemas.microsoft.com/office/powerpoint/2010/main" val="372210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58F3-E452-4390-8D64-62CAFAC012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7ED0BE-6DAD-4A50-9488-37A45767B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C81FE-F88F-4AA1-B8D2-02610F4211CC}"/>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5" name="Footer Placeholder 4">
            <a:extLst>
              <a:ext uri="{FF2B5EF4-FFF2-40B4-BE49-F238E27FC236}">
                <a16:creationId xmlns:a16="http://schemas.microsoft.com/office/drawing/2014/main" id="{099F28AB-A59F-4796-A3A5-C32A24226F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E381A-036E-4D5E-86B2-1CC60E6D87F0}"/>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41757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CA4B-7021-4A9E-B950-FA99B1770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B0D9C-3AC3-4E31-8B43-2091E004D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D0DAE-FA4D-4B51-9392-0142A2EA8D6D}"/>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5" name="Footer Placeholder 4">
            <a:extLst>
              <a:ext uri="{FF2B5EF4-FFF2-40B4-BE49-F238E27FC236}">
                <a16:creationId xmlns:a16="http://schemas.microsoft.com/office/drawing/2014/main" id="{C28C20F0-1FE6-48A5-BD9C-0E3F81D241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9AFED-3CA0-467D-8501-AA40E4592078}"/>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104370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633B7-5816-4949-9BB0-46295A1C1D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5C2F52-052B-4AD9-B221-A459E1EBD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C43A1-C886-4D6E-8F31-ED09A92C9F80}"/>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5" name="Footer Placeholder 4">
            <a:extLst>
              <a:ext uri="{FF2B5EF4-FFF2-40B4-BE49-F238E27FC236}">
                <a16:creationId xmlns:a16="http://schemas.microsoft.com/office/drawing/2014/main" id="{F4E43F4D-7638-41D9-8144-6C607D4FB5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F3E53A-C2D5-461D-9100-592C67DA1467}"/>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946157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190625" y="1151930"/>
            <a:ext cx="9810750" cy="2321719"/>
          </a:xfrm>
          <a:prstGeom prst="rect">
            <a:avLst/>
          </a:prstGeom>
        </p:spPr>
        <p:txBody>
          <a:bodyPr anchor="b"/>
          <a:lstStyle/>
          <a:p>
            <a:pPr lvl="0">
              <a:defRPr sz="1800"/>
            </a:pPr>
            <a:r>
              <a:rPr sz="5625"/>
              <a:t>Title Text</a:t>
            </a:r>
          </a:p>
        </p:txBody>
      </p:sp>
      <p:sp>
        <p:nvSpPr>
          <p:cNvPr id="6" name="Shape 6"/>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17196030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892969" y="892969"/>
            <a:ext cx="10406063" cy="5072063"/>
          </a:xfrm>
          <a:prstGeom prst="rect">
            <a:avLst/>
          </a:prstGeom>
        </p:spPr>
        <p:txBody>
          <a:bodyPr/>
          <a:lstStyle/>
          <a:p>
            <a:pPr lvl="0">
              <a:defRPr sz="1800"/>
            </a:pPr>
            <a:r>
              <a:rPr sz="2531"/>
              <a:t>Body Level One</a:t>
            </a:r>
          </a:p>
          <a:p>
            <a:pPr lvl="1">
              <a:defRPr sz="1800"/>
            </a:pPr>
            <a:r>
              <a:rPr sz="2531"/>
              <a:t>Body Level Two</a:t>
            </a:r>
          </a:p>
          <a:p>
            <a:pPr lvl="2">
              <a:defRPr sz="1800"/>
            </a:pPr>
            <a:r>
              <a:rPr sz="2531"/>
              <a:t>Body Level Three</a:t>
            </a:r>
          </a:p>
          <a:p>
            <a:pPr lvl="3">
              <a:defRPr sz="1800"/>
            </a:pPr>
            <a:r>
              <a:rPr sz="2531"/>
              <a:t>Body Level Four</a:t>
            </a:r>
          </a:p>
          <a:p>
            <a:pPr lvl="4">
              <a:defRPr sz="1800"/>
            </a:pPr>
            <a:r>
              <a:rPr sz="2531"/>
              <a:t>Body Level Five</a:t>
            </a:r>
          </a:p>
        </p:txBody>
      </p:sp>
    </p:spTree>
    <p:extLst>
      <p:ext uri="{BB962C8B-B14F-4D97-AF65-F5344CB8AC3E}">
        <p14:creationId xmlns:p14="http://schemas.microsoft.com/office/powerpoint/2010/main" val="475063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6B19-AAE4-4A8B-9833-227FE1007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0D3CB-9544-469E-9B21-B7370D6FD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1E02B-950A-42E8-A572-EAAFADF19878}"/>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5" name="Footer Placeholder 4">
            <a:extLst>
              <a:ext uri="{FF2B5EF4-FFF2-40B4-BE49-F238E27FC236}">
                <a16:creationId xmlns:a16="http://schemas.microsoft.com/office/drawing/2014/main" id="{F983C00C-74E2-49E4-BE51-773DB4D4E1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6A71C2-7173-4615-96BE-D25D3A5234FB}"/>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3758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511E-0288-4D84-913C-F50CDAE08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CF1F9-A1BE-41C7-BD7D-2422C6056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1A587-BD67-4F6D-ADE7-03F25CBA540F}"/>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5" name="Footer Placeholder 4">
            <a:extLst>
              <a:ext uri="{FF2B5EF4-FFF2-40B4-BE49-F238E27FC236}">
                <a16:creationId xmlns:a16="http://schemas.microsoft.com/office/drawing/2014/main" id="{AF5F37A5-3204-4B86-92AF-2B35AE02C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F13E4F-92ED-4CA8-A5F2-F9EA9B2A462B}"/>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350608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6600-9282-4E48-8D70-B4A5BA78F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D33995-650C-48FE-BC16-DACBD2005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17E76-0A76-48B1-8078-CDF266532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5340E-4FFA-418D-A6C4-66CF61B01B19}"/>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6" name="Footer Placeholder 5">
            <a:extLst>
              <a:ext uri="{FF2B5EF4-FFF2-40B4-BE49-F238E27FC236}">
                <a16:creationId xmlns:a16="http://schemas.microsoft.com/office/drawing/2014/main" id="{7A46AD36-49BE-4CE0-8C9F-D531C096D6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24BEE5-D482-46A9-8876-3C524F3D7D30}"/>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110075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4AE1-A091-48E4-82CC-24F3342FD8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C1456-C0BD-4930-BD7F-0A407E22E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D43DD-7231-4A42-B059-B0E2540F2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960E62-E0A1-4C1F-BB74-1DE9E03041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908A8-9D2D-43A9-9FC6-D5E4DF2A6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8EE544-FA7D-41A2-86AA-D1B514BA5FD9}"/>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8" name="Footer Placeholder 7">
            <a:extLst>
              <a:ext uri="{FF2B5EF4-FFF2-40B4-BE49-F238E27FC236}">
                <a16:creationId xmlns:a16="http://schemas.microsoft.com/office/drawing/2014/main" id="{AA18152D-EAEE-4485-98B5-100CD37963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615A81B-9A1E-4AB9-AD9B-4841CE8DAF5D}"/>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67441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5EF8-9D05-4B24-A8CB-A11D169E61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B7EAB-5D93-4763-9D72-C5A88DEEDCFB}"/>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4" name="Footer Placeholder 3">
            <a:extLst>
              <a:ext uri="{FF2B5EF4-FFF2-40B4-BE49-F238E27FC236}">
                <a16:creationId xmlns:a16="http://schemas.microsoft.com/office/drawing/2014/main" id="{7485F973-0C97-4724-A5B5-AFC63D6EE13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67ACBF-B40D-4AFD-B36F-42CDDF3B370C}"/>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412800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26A8B-135F-422B-BB25-D5504D5DD570}"/>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3" name="Footer Placeholder 2">
            <a:extLst>
              <a:ext uri="{FF2B5EF4-FFF2-40B4-BE49-F238E27FC236}">
                <a16:creationId xmlns:a16="http://schemas.microsoft.com/office/drawing/2014/main" id="{5E72BC31-3F5C-44DD-A995-B47E92B0C8B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54C1D5-48F8-46FD-85F0-0DD74D4869B3}"/>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349220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BA7E-10F8-4A43-A479-6C7BC094C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0D0B7-1BF9-4EFC-BB7F-02783BA08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42979-ACF2-4F5E-9F25-026A9AAE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07A6A-03EF-4654-94D4-C6085B36EE82}"/>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6" name="Footer Placeholder 5">
            <a:extLst>
              <a:ext uri="{FF2B5EF4-FFF2-40B4-BE49-F238E27FC236}">
                <a16:creationId xmlns:a16="http://schemas.microsoft.com/office/drawing/2014/main" id="{56C4F744-BFBC-4160-A24F-987FB5808B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6426C9-E615-47BE-A358-C5E15D70C32E}"/>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362648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484E-8787-4D7E-A454-352A2D454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6342E-F50C-48A8-851B-D951F79E6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D9AB820-376C-4B57-A64C-ABF3CFF0A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9D78E-3FFD-42EB-8111-498BA25B3B5C}"/>
              </a:ext>
            </a:extLst>
          </p:cNvPr>
          <p:cNvSpPr>
            <a:spLocks noGrp="1"/>
          </p:cNvSpPr>
          <p:nvPr>
            <p:ph type="dt" sz="half" idx="10"/>
          </p:nvPr>
        </p:nvSpPr>
        <p:spPr/>
        <p:txBody>
          <a:bodyPr/>
          <a:lstStyle/>
          <a:p>
            <a:fld id="{4EB99FF2-87F8-4FCA-8B74-269CD004DD27}" type="datetimeFigureOut">
              <a:rPr lang="en-US" smtClean="0"/>
              <a:t>4/10/2019</a:t>
            </a:fld>
            <a:endParaRPr lang="en-US" dirty="0"/>
          </a:p>
        </p:txBody>
      </p:sp>
      <p:sp>
        <p:nvSpPr>
          <p:cNvPr id="6" name="Footer Placeholder 5">
            <a:extLst>
              <a:ext uri="{FF2B5EF4-FFF2-40B4-BE49-F238E27FC236}">
                <a16:creationId xmlns:a16="http://schemas.microsoft.com/office/drawing/2014/main" id="{115BB488-5362-43DB-891A-5A4F96A837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36ADC9-C96A-484A-86AE-3182B3369235}"/>
              </a:ext>
            </a:extLst>
          </p:cNvPr>
          <p:cNvSpPr>
            <a:spLocks noGrp="1"/>
          </p:cNvSpPr>
          <p:nvPr>
            <p:ph type="sldNum" sz="quarter" idx="12"/>
          </p:nvPr>
        </p:nvSpPr>
        <p:spPr/>
        <p:txBody>
          <a:bodyPr/>
          <a:lstStyle/>
          <a:p>
            <a:fld id="{D303CB1C-364D-4F9C-84B1-847106693BF7}" type="slidenum">
              <a:rPr lang="en-US" smtClean="0"/>
              <a:t>‹#›</a:t>
            </a:fld>
            <a:endParaRPr lang="en-US" dirty="0"/>
          </a:p>
        </p:txBody>
      </p:sp>
    </p:spTree>
    <p:extLst>
      <p:ext uri="{BB962C8B-B14F-4D97-AF65-F5344CB8AC3E}">
        <p14:creationId xmlns:p14="http://schemas.microsoft.com/office/powerpoint/2010/main" val="29676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6951A-3D52-4363-80FC-74D059581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1FAA6-DC6E-460D-B40E-E8E46C1EB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A9D23-B766-4179-A34C-7D8056D2F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99FF2-87F8-4FCA-8B74-269CD004DD27}" type="datetimeFigureOut">
              <a:rPr lang="en-US" smtClean="0"/>
              <a:t>4/10/2019</a:t>
            </a:fld>
            <a:endParaRPr lang="en-US" dirty="0"/>
          </a:p>
        </p:txBody>
      </p:sp>
      <p:sp>
        <p:nvSpPr>
          <p:cNvPr id="5" name="Footer Placeholder 4">
            <a:extLst>
              <a:ext uri="{FF2B5EF4-FFF2-40B4-BE49-F238E27FC236}">
                <a16:creationId xmlns:a16="http://schemas.microsoft.com/office/drawing/2014/main" id="{26E35429-FD3A-4B48-BFF9-73DFE853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031A98-DB80-4764-B0D5-DB4FFB991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3CB1C-364D-4F9C-84B1-847106693BF7}" type="slidenum">
              <a:rPr lang="en-US" smtClean="0"/>
              <a:t>‹#›</a:t>
            </a:fld>
            <a:endParaRPr lang="en-US" dirty="0"/>
          </a:p>
        </p:txBody>
      </p:sp>
    </p:spTree>
    <p:extLst>
      <p:ext uri="{BB962C8B-B14F-4D97-AF65-F5344CB8AC3E}">
        <p14:creationId xmlns:p14="http://schemas.microsoft.com/office/powerpoint/2010/main" val="68903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3">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Shape 32"/>
          <p:cNvSpPr>
            <a:spLocks noGrp="1"/>
          </p:cNvSpPr>
          <p:nvPr>
            <p:ph type="title"/>
          </p:nvPr>
        </p:nvSpPr>
        <p:spPr>
          <a:xfrm>
            <a:off x="838199" y="4525347"/>
            <a:ext cx="6801321" cy="1737360"/>
          </a:xfrm>
          <a:prstGeom prst="rect">
            <a:avLst/>
          </a:prstGeom>
        </p:spPr>
        <p:txBody>
          <a:bodyPr vert="horz" lIns="91440" tIns="45720" rIns="91440" bIns="45720" rtlCol="0" anchor="ctr">
            <a:normAutofit/>
          </a:bodyPr>
          <a:lstStyle/>
          <a:p>
            <a:pPr lvl="0" algn="r">
              <a:defRPr sz="1800"/>
            </a:pPr>
            <a:r>
              <a:rPr lang="en-US" sz="5600" kern="1200">
                <a:solidFill>
                  <a:schemeClr val="tx1"/>
                </a:solidFill>
                <a:latin typeface="+mj-lt"/>
                <a:ea typeface="+mj-ea"/>
                <a:cs typeface="+mj-cs"/>
              </a:rPr>
              <a:t>Communication, Team work and collaboration</a:t>
            </a:r>
          </a:p>
        </p:txBody>
      </p:sp>
      <p:sp>
        <p:nvSpPr>
          <p:cNvPr id="33" name="Shape 33"/>
          <p:cNvSpPr>
            <a:spLocks noGrp="1"/>
          </p:cNvSpPr>
          <p:nvPr>
            <p:ph type="body" idx="1"/>
          </p:nvPr>
        </p:nvSpPr>
        <p:spPr>
          <a:xfrm>
            <a:off x="7961258" y="4525347"/>
            <a:ext cx="3258675" cy="1737360"/>
          </a:xfrm>
          <a:prstGeom prst="rect">
            <a:avLst/>
          </a:prstGeom>
        </p:spPr>
        <p:txBody>
          <a:bodyPr vert="horz" lIns="91440" tIns="45720" rIns="91440" bIns="45720" rtlCol="0" anchor="ctr">
            <a:normAutofit/>
          </a:bodyPr>
          <a:lstStyle/>
          <a:p>
            <a:pPr lvl="0" algn="l">
              <a:spcBef>
                <a:spcPts val="1000"/>
              </a:spcBef>
              <a:defRPr sz="1800"/>
            </a:pPr>
            <a:r>
              <a:rPr lang="en-US" sz="2400" kern="1200">
                <a:solidFill>
                  <a:schemeClr val="tx1"/>
                </a:solidFill>
                <a:latin typeface="+mn-lt"/>
                <a:ea typeface="+mn-ea"/>
                <a:cs typeface="+mn-cs"/>
              </a:rPr>
              <a:t>Kaitlyn A. Torres, Yana Bobyk, Andre’ D. Herron, Kevin Ohlin, Marcella Radan</a:t>
            </a:r>
          </a:p>
        </p:txBody>
      </p:sp>
      <p:sp>
        <p:nvSpPr>
          <p:cNvPr id="61" name="Oval 5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4" name="Straight Connector 63">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7F295C-2625-43EA-8690-F15636F084B7}"/>
              </a:ext>
            </a:extLst>
          </p:cNvPr>
          <p:cNvSpPr>
            <a:spLocks noGrp="1"/>
          </p:cNvSpPr>
          <p:nvPr>
            <p:ph type="title"/>
          </p:nvPr>
        </p:nvSpPr>
        <p:spPr>
          <a:xfrm>
            <a:off x="655320" y="365125"/>
            <a:ext cx="9013052" cy="1623312"/>
          </a:xfrm>
        </p:spPr>
        <p:txBody>
          <a:bodyPr anchor="b">
            <a:normAutofit/>
          </a:bodyPr>
          <a:lstStyle/>
          <a:p>
            <a:r>
              <a:rPr lang="en-US" sz="4000"/>
              <a:t>Decrease in Morale</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90280B-1637-49D7-8405-08BA34A85553}"/>
              </a:ext>
            </a:extLst>
          </p:cNvPr>
          <p:cNvSpPr>
            <a:spLocks noGrp="1"/>
          </p:cNvSpPr>
          <p:nvPr>
            <p:ph idx="1"/>
          </p:nvPr>
        </p:nvSpPr>
        <p:spPr>
          <a:xfrm>
            <a:off x="655320" y="2353564"/>
            <a:ext cx="9013052" cy="3327251"/>
          </a:xfrm>
        </p:spPr>
        <p:txBody>
          <a:bodyPr>
            <a:noAutofit/>
          </a:bodyPr>
          <a:lstStyle/>
          <a:p>
            <a:r>
              <a:rPr lang="en-US" sz="2400" dirty="0"/>
              <a:t>Lack of effort by others will lead to the assigned task not being completed in the best possible way, which in turn will lead to a decreased sense of confidence by the people who are putting in all the effort</a:t>
            </a:r>
          </a:p>
          <a:p>
            <a:r>
              <a:rPr lang="en-US" sz="2400" dirty="0"/>
              <a:t>Possibly lead to potential burn out and resentment by the people who are putting in all the efforts</a:t>
            </a:r>
          </a:p>
          <a:p>
            <a:r>
              <a:rPr lang="en-US" sz="2400" dirty="0"/>
              <a:t>People may also lose a sense of morale because they may feel like their ideas and their effort to add to the task is not enough if their ideas don’t get recognized and the collaborative work goes in someone else’s direction</a:t>
            </a:r>
          </a:p>
        </p:txBody>
      </p:sp>
    </p:spTree>
    <p:extLst>
      <p:ext uri="{BB962C8B-B14F-4D97-AF65-F5344CB8AC3E}">
        <p14:creationId xmlns:p14="http://schemas.microsoft.com/office/powerpoint/2010/main" val="41819375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2205-BDB4-410E-B6B2-D5AD167B67FB}"/>
              </a:ext>
            </a:extLst>
          </p:cNvPr>
          <p:cNvSpPr>
            <a:spLocks noGrp="1"/>
          </p:cNvSpPr>
          <p:nvPr>
            <p:ph type="title"/>
          </p:nvPr>
        </p:nvSpPr>
        <p:spPr>
          <a:xfrm>
            <a:off x="762001" y="803325"/>
            <a:ext cx="5314536" cy="1325563"/>
          </a:xfrm>
        </p:spPr>
        <p:txBody>
          <a:bodyPr>
            <a:normAutofit/>
          </a:bodyPr>
          <a:lstStyle/>
          <a:p>
            <a:r>
              <a:rPr lang="en-US"/>
              <a:t>Decrease in Productivity</a:t>
            </a:r>
            <a:endParaRPr lang="en-US" dirty="0"/>
          </a:p>
        </p:txBody>
      </p:sp>
      <p:sp>
        <p:nvSpPr>
          <p:cNvPr id="3" name="Content Placeholder 2">
            <a:extLst>
              <a:ext uri="{FF2B5EF4-FFF2-40B4-BE49-F238E27FC236}">
                <a16:creationId xmlns:a16="http://schemas.microsoft.com/office/drawing/2014/main" id="{9A3CFDE3-A780-4C8E-B5A8-673D21C987CF}"/>
              </a:ext>
            </a:extLst>
          </p:cNvPr>
          <p:cNvSpPr>
            <a:spLocks noGrp="1"/>
          </p:cNvSpPr>
          <p:nvPr>
            <p:ph idx="1"/>
          </p:nvPr>
        </p:nvSpPr>
        <p:spPr>
          <a:xfrm>
            <a:off x="762000" y="2279018"/>
            <a:ext cx="5314543" cy="3375920"/>
          </a:xfrm>
        </p:spPr>
        <p:txBody>
          <a:bodyPr anchor="t">
            <a:noAutofit/>
          </a:bodyPr>
          <a:lstStyle/>
          <a:p>
            <a:r>
              <a:rPr lang="en-US" sz="2400" dirty="0"/>
              <a:t>Not working as hard, both person who is doing all the work and the person who is not contributing</a:t>
            </a:r>
          </a:p>
          <a:p>
            <a:r>
              <a:rPr lang="en-US" sz="2400" dirty="0"/>
              <a:t>Too much pressure on person contributing a lot, may not want to be as productive</a:t>
            </a:r>
          </a:p>
          <a:p>
            <a:r>
              <a:rPr lang="en-US" sz="2400" dirty="0"/>
              <a:t>Not enough pressure on person not contributing, because someone is there to “pick up weight” which leads to lack of productivity. </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Warning">
            <a:extLst>
              <a:ext uri="{FF2B5EF4-FFF2-40B4-BE49-F238E27FC236}">
                <a16:creationId xmlns:a16="http://schemas.microsoft.com/office/drawing/2014/main" id="{9EF91522-1DE8-4206-9B42-A7F5D0EA90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54632506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C958736-8B61-4A43-8FEE-63E31C639E97}"/>
              </a:ext>
            </a:extLst>
          </p:cNvPr>
          <p:cNvSpPr>
            <a:spLocks noGrp="1"/>
          </p:cNvSpPr>
          <p:nvPr>
            <p:ph type="title"/>
          </p:nvPr>
        </p:nvSpPr>
        <p:spPr>
          <a:xfrm>
            <a:off x="6094105" y="802955"/>
            <a:ext cx="4977976" cy="1454051"/>
          </a:xfrm>
        </p:spPr>
        <p:txBody>
          <a:bodyPr>
            <a:normAutofit/>
          </a:bodyPr>
          <a:lstStyle/>
          <a:p>
            <a:r>
              <a:rPr lang="en-US">
                <a:solidFill>
                  <a:srgbClr val="000000"/>
                </a:solidFill>
              </a:rPr>
              <a:t>Lack of Coordination and Communication</a:t>
            </a: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roup">
            <a:extLst>
              <a:ext uri="{FF2B5EF4-FFF2-40B4-BE49-F238E27FC236}">
                <a16:creationId xmlns:a16="http://schemas.microsoft.com/office/drawing/2014/main" id="{727AC3EE-A8C8-408F-A613-9F57283C34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F0379DD-33B4-469E-87C3-00C8F2397DC4}"/>
              </a:ext>
            </a:extLst>
          </p:cNvPr>
          <p:cNvSpPr>
            <a:spLocks noGrp="1"/>
          </p:cNvSpPr>
          <p:nvPr>
            <p:ph idx="1"/>
          </p:nvPr>
        </p:nvSpPr>
        <p:spPr>
          <a:xfrm>
            <a:off x="6065129" y="2781350"/>
            <a:ext cx="4977578" cy="3639289"/>
          </a:xfrm>
        </p:spPr>
        <p:txBody>
          <a:bodyPr anchor="ctr">
            <a:normAutofit fontScale="92500" lnSpcReduction="20000"/>
          </a:bodyPr>
          <a:lstStyle/>
          <a:p>
            <a:r>
              <a:rPr lang="en-US" sz="2200" dirty="0">
                <a:solidFill>
                  <a:srgbClr val="000000"/>
                </a:solidFill>
              </a:rPr>
              <a:t>Different personalities who may not agree on everything that is done and every idea that someone in the team has</a:t>
            </a:r>
          </a:p>
          <a:p>
            <a:r>
              <a:rPr lang="en-US" sz="2200" dirty="0">
                <a:solidFill>
                  <a:srgbClr val="000000"/>
                </a:solidFill>
              </a:rPr>
              <a:t>If one group of people want to go one way with the task at hand and another group wants to take a different route with completing that same task</a:t>
            </a:r>
          </a:p>
          <a:p>
            <a:pPr lvl="1">
              <a:buFont typeface="Wingdings" panose="05000000000000000000" pitchFamily="2" charset="2"/>
              <a:buChar char="ü"/>
            </a:pPr>
            <a:r>
              <a:rPr lang="en-US" sz="2200" dirty="0">
                <a:solidFill>
                  <a:srgbClr val="000000"/>
                </a:solidFill>
              </a:rPr>
              <a:t>Should we take majority’s opinion?</a:t>
            </a:r>
          </a:p>
          <a:p>
            <a:r>
              <a:rPr lang="en-US" sz="2200" dirty="0">
                <a:solidFill>
                  <a:srgbClr val="000000"/>
                </a:solidFill>
              </a:rPr>
              <a:t>People may be best for their jobs, but not good at working in teams</a:t>
            </a:r>
          </a:p>
          <a:p>
            <a:pPr lvl="1">
              <a:buFont typeface="Wingdings" panose="05000000000000000000" pitchFamily="2" charset="2"/>
              <a:buChar char="ü"/>
            </a:pPr>
            <a:r>
              <a:rPr lang="en-US" sz="2200" dirty="0">
                <a:solidFill>
                  <a:srgbClr val="000000"/>
                </a:solidFill>
              </a:rPr>
              <a:t>In this case, is it better to hire people who can work well in teams, but not as good at their jobs?</a:t>
            </a:r>
          </a:p>
          <a:p>
            <a:endParaRPr lang="en-US" sz="1700" dirty="0">
              <a:solidFill>
                <a:srgbClr val="000000"/>
              </a:solidFill>
            </a:endParaRPr>
          </a:p>
          <a:p>
            <a:endParaRPr lang="en-US" sz="1700" dirty="0">
              <a:solidFill>
                <a:srgbClr val="000000"/>
              </a:solidFill>
            </a:endParaRPr>
          </a:p>
          <a:p>
            <a:endParaRPr lang="en-US" sz="1700" dirty="0">
              <a:solidFill>
                <a:srgbClr val="000000"/>
              </a:solidFill>
            </a:endParaRP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4594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1996A2-F5FD-4209-B16B-314342DB0620}"/>
              </a:ext>
            </a:extLst>
          </p:cNvPr>
          <p:cNvSpPr>
            <a:spLocks noGrp="1"/>
          </p:cNvSpPr>
          <p:nvPr>
            <p:ph type="title"/>
          </p:nvPr>
        </p:nvSpPr>
        <p:spPr>
          <a:xfrm>
            <a:off x="4384039" y="365125"/>
            <a:ext cx="7164493" cy="1325563"/>
          </a:xfrm>
        </p:spPr>
        <p:txBody>
          <a:bodyPr>
            <a:normAutofit/>
          </a:bodyPr>
          <a:lstStyle/>
          <a:p>
            <a:r>
              <a:rPr lang="en-US"/>
              <a:t>Can Teamwork Ever Work?</a:t>
            </a:r>
          </a:p>
        </p:txBody>
      </p:sp>
      <p:pic>
        <p:nvPicPr>
          <p:cNvPr id="17" name="Graphic 6" descr="Group">
            <a:extLst>
              <a:ext uri="{FF2B5EF4-FFF2-40B4-BE49-F238E27FC236}">
                <a16:creationId xmlns:a16="http://schemas.microsoft.com/office/drawing/2014/main" id="{9AAD4052-7F2E-47C5-A4F9-B6A7F7F8B4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8120E388-28B0-4097-BA9A-08CC67AD3A58}"/>
              </a:ext>
            </a:extLst>
          </p:cNvPr>
          <p:cNvSpPr>
            <a:spLocks noGrp="1"/>
          </p:cNvSpPr>
          <p:nvPr>
            <p:ph idx="1"/>
          </p:nvPr>
        </p:nvSpPr>
        <p:spPr>
          <a:xfrm>
            <a:off x="4387515" y="2022601"/>
            <a:ext cx="7161017" cy="4154361"/>
          </a:xfrm>
        </p:spPr>
        <p:txBody>
          <a:bodyPr>
            <a:normAutofit/>
          </a:bodyPr>
          <a:lstStyle/>
          <a:p>
            <a:r>
              <a:rPr lang="en-US" sz="2000"/>
              <a:t>Need for a strong leader with strong goals to guide the team; need to be on the same agenda, or have same core value and direction. </a:t>
            </a:r>
          </a:p>
          <a:p>
            <a:r>
              <a:rPr lang="en-US" sz="2000"/>
              <a:t>Need for effective meetings</a:t>
            </a:r>
          </a:p>
          <a:p>
            <a:pPr lvl="1">
              <a:buFont typeface="Wingdings" panose="05000000000000000000" pitchFamily="2" charset="2"/>
              <a:buChar char="ü"/>
            </a:pPr>
            <a:r>
              <a:rPr lang="en-US" sz="2000"/>
              <a:t>	Prevents possibly wasting valuable time </a:t>
            </a:r>
          </a:p>
          <a:p>
            <a:r>
              <a:rPr lang="en-US" sz="2000"/>
              <a:t>With strong leader = better coordination and communication  </a:t>
            </a:r>
          </a:p>
          <a:p>
            <a:pPr lvl="1">
              <a:buFont typeface="Wingdings" panose="05000000000000000000" pitchFamily="2" charset="2"/>
              <a:buChar char="ü"/>
            </a:pPr>
            <a:r>
              <a:rPr lang="en-US" sz="2000"/>
              <a:t>A strong leader makes sure there is a clear path that team is following </a:t>
            </a:r>
          </a:p>
          <a:p>
            <a:r>
              <a:rPr lang="en-US" sz="2000"/>
              <a:t>Unfortunately, many leaders do not have this kind of empowering influence on others, which causes a lack of success with teamwork in their business </a:t>
            </a:r>
          </a:p>
        </p:txBody>
      </p:sp>
    </p:spTree>
    <p:extLst>
      <p:ext uri="{BB962C8B-B14F-4D97-AF65-F5344CB8AC3E}">
        <p14:creationId xmlns:p14="http://schemas.microsoft.com/office/powerpoint/2010/main" val="38271578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Skills and Character Traits Needed When Working in Teams</a:t>
            </a:r>
          </a:p>
        </p:txBody>
      </p:sp>
      <p:sp>
        <p:nvSpPr>
          <p:cNvPr id="3" name="Subtitle 2"/>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54A4ED4A-9806-43A7-BC58-83F5314D3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02379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sz="3700">
                <a:solidFill>
                  <a:srgbClr val="FFFFFF"/>
                </a:solidFill>
              </a:rPr>
              <a:t>Communication</a:t>
            </a:r>
          </a:p>
        </p:txBody>
      </p:sp>
      <p:graphicFrame>
        <p:nvGraphicFramePr>
          <p:cNvPr id="13" name="Content Placeholder 2">
            <a:extLst>
              <a:ext uri="{FF2B5EF4-FFF2-40B4-BE49-F238E27FC236}">
                <a16:creationId xmlns:a16="http://schemas.microsoft.com/office/drawing/2014/main" id="{3C0A175A-A163-4D97-AADB-E26A87072DA4}"/>
              </a:ext>
            </a:extLst>
          </p:cNvPr>
          <p:cNvGraphicFramePr>
            <a:graphicFrameLocks noGrp="1"/>
          </p:cNvGraphicFramePr>
          <p:nvPr>
            <p:ph idx="1"/>
            <p:extLst>
              <p:ext uri="{D42A27DB-BD31-4B8C-83A1-F6EECF244321}">
                <p14:modId xmlns:p14="http://schemas.microsoft.com/office/powerpoint/2010/main" val="24382746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2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Areas that Help or Hinder These Skills</a:t>
            </a:r>
          </a:p>
        </p:txBody>
      </p:sp>
      <p:graphicFrame>
        <p:nvGraphicFramePr>
          <p:cNvPr id="5" name="Content Placeholder 2">
            <a:extLst>
              <a:ext uri="{FF2B5EF4-FFF2-40B4-BE49-F238E27FC236}">
                <a16:creationId xmlns:a16="http://schemas.microsoft.com/office/drawing/2014/main" id="{C1DA710D-8D8E-4E48-A128-522B86D70982}"/>
              </a:ext>
            </a:extLst>
          </p:cNvPr>
          <p:cNvGraphicFramePr>
            <a:graphicFrameLocks noGrp="1"/>
          </p:cNvGraphicFramePr>
          <p:nvPr>
            <p:ph idx="1"/>
            <p:extLst>
              <p:ext uri="{D42A27DB-BD31-4B8C-83A1-F6EECF244321}">
                <p14:modId xmlns:p14="http://schemas.microsoft.com/office/powerpoint/2010/main" val="214352881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957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29884"/>
            <a:ext cx="7719381" cy="1096331"/>
          </a:xfrm>
        </p:spPr>
        <p:txBody>
          <a:bodyPr>
            <a:normAutofit/>
          </a:bodyPr>
          <a:lstStyle/>
          <a:p>
            <a:r>
              <a:rPr lang="en-US"/>
              <a:t>Other Skills and Traits</a:t>
            </a:r>
          </a:p>
        </p:txBody>
      </p:sp>
      <p:sp>
        <p:nvSpPr>
          <p:cNvPr id="28" name="Freeform: Shape 27">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219C4398-CD98-49DF-A46C-D98D81EE578A}"/>
              </a:ext>
            </a:extLst>
          </p:cNvPr>
          <p:cNvGraphicFramePr>
            <a:graphicFrameLocks noGrp="1"/>
          </p:cNvGraphicFramePr>
          <p:nvPr>
            <p:ph idx="1"/>
            <p:extLst>
              <p:ext uri="{D42A27DB-BD31-4B8C-83A1-F6EECF244321}">
                <p14:modId xmlns:p14="http://schemas.microsoft.com/office/powerpoint/2010/main" val="299459768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167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Developing Skills</a:t>
            </a:r>
          </a:p>
        </p:txBody>
      </p:sp>
      <p:graphicFrame>
        <p:nvGraphicFramePr>
          <p:cNvPr id="5" name="Content Placeholder 2">
            <a:extLst>
              <a:ext uri="{FF2B5EF4-FFF2-40B4-BE49-F238E27FC236}">
                <a16:creationId xmlns:a16="http://schemas.microsoft.com/office/drawing/2014/main" id="{B5EC6F2B-A06F-4BE6-A1E7-FE0315B23D1A}"/>
              </a:ext>
            </a:extLst>
          </p:cNvPr>
          <p:cNvGraphicFramePr>
            <a:graphicFrameLocks noGrp="1"/>
          </p:cNvGraphicFramePr>
          <p:nvPr>
            <p:ph idx="1"/>
            <p:extLst>
              <p:ext uri="{D42A27DB-BD31-4B8C-83A1-F6EECF244321}">
                <p14:modId xmlns:p14="http://schemas.microsoft.com/office/powerpoint/2010/main" val="40851591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37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 y="1"/>
            <a:ext cx="12287533" cy="8224052"/>
          </a:xfrm>
          <a:prstGeom prst="rect">
            <a:avLst/>
          </a:prstGeom>
        </p:spPr>
      </p:pic>
      <p:sp>
        <p:nvSpPr>
          <p:cNvPr id="2" name="Title 1"/>
          <p:cNvSpPr>
            <a:spLocks noGrp="1"/>
          </p:cNvSpPr>
          <p:nvPr>
            <p:ph type="title"/>
          </p:nvPr>
        </p:nvSpPr>
        <p:spPr>
          <a:xfrm>
            <a:off x="1665027" y="95534"/>
            <a:ext cx="10526972" cy="2019869"/>
          </a:xfrm>
        </p:spPr>
        <p:txBody>
          <a:bodyPr>
            <a:normAutofit/>
          </a:bodyPr>
          <a:lstStyle/>
          <a:p>
            <a:r>
              <a:rPr lang="en-US" dirty="0">
                <a:solidFill>
                  <a:srgbClr val="FF0000"/>
                </a:solidFill>
              </a:rPr>
              <a:t>         </a:t>
            </a:r>
            <a:r>
              <a:rPr lang="en-US" sz="7200" b="1" dirty="0">
                <a:solidFill>
                  <a:srgbClr val="00B0F0"/>
                </a:solidFill>
                <a:latin typeface="Adobe Gothic Std B" panose="020B0800000000000000" pitchFamily="34" charset="-128"/>
                <a:ea typeface="Adobe Gothic Std B" panose="020B0800000000000000" pitchFamily="34" charset="-128"/>
              </a:rPr>
              <a:t>VIRTUAL TEAMS</a:t>
            </a:r>
          </a:p>
        </p:txBody>
      </p:sp>
    </p:spTree>
    <p:extLst>
      <p:ext uri="{BB962C8B-B14F-4D97-AF65-F5344CB8AC3E}">
        <p14:creationId xmlns:p14="http://schemas.microsoft.com/office/powerpoint/2010/main" val="199267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Freeform: Shape 65">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eform: Shape 67">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6" name="Shape 35">
            <a:extLst>
              <a:ext uri="{FF2B5EF4-FFF2-40B4-BE49-F238E27FC236}">
                <a16:creationId xmlns:a16="http://schemas.microsoft.com/office/drawing/2014/main" id="{593A1239-475A-4000-92C8-E6018C53BD6C}"/>
              </a:ext>
            </a:extLst>
          </p:cNvPr>
          <p:cNvGraphicFramePr/>
          <p:nvPr>
            <p:extLst>
              <p:ext uri="{D42A27DB-BD31-4B8C-83A1-F6EECF244321}">
                <p14:modId xmlns:p14="http://schemas.microsoft.com/office/powerpoint/2010/main" val="246542606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81000">
              <a:schemeClr val="accent1">
                <a:lumMod val="0"/>
                <a:lumOff val="100000"/>
              </a:schemeClr>
            </a:gs>
            <a:gs pos="100000">
              <a:schemeClr val="tx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02D3A-C759-4A64-81A5-B3DBD9A412C2}"/>
              </a:ext>
            </a:extLst>
          </p:cNvPr>
          <p:cNvPicPr>
            <a:picLocks noChangeAspect="1"/>
          </p:cNvPicPr>
          <p:nvPr/>
        </p:nvPicPr>
        <p:blipFill>
          <a:blip r:embed="rId2"/>
          <a:stretch>
            <a:fillRect/>
          </a:stretch>
        </p:blipFill>
        <p:spPr>
          <a:xfrm>
            <a:off x="6096000" y="1319549"/>
            <a:ext cx="4229475" cy="4218901"/>
          </a:xfrm>
          <a:prstGeom prst="rect">
            <a:avLst/>
          </a:prstGeom>
        </p:spPr>
      </p:pic>
      <p:sp>
        <p:nvSpPr>
          <p:cNvPr id="6" name="TextBox 5">
            <a:extLst>
              <a:ext uri="{FF2B5EF4-FFF2-40B4-BE49-F238E27FC236}">
                <a16:creationId xmlns:a16="http://schemas.microsoft.com/office/drawing/2014/main" id="{010A2C33-BADC-4948-9A58-8BF5C47D2E46}"/>
              </a:ext>
            </a:extLst>
          </p:cNvPr>
          <p:cNvSpPr txBox="1"/>
          <p:nvPr/>
        </p:nvSpPr>
        <p:spPr>
          <a:xfrm>
            <a:off x="1290390" y="1905505"/>
            <a:ext cx="4514126" cy="3046988"/>
          </a:xfrm>
          <a:prstGeom prst="rect">
            <a:avLst/>
          </a:prstGeom>
          <a:noFill/>
        </p:spPr>
        <p:txBody>
          <a:bodyPr wrap="square" rtlCol="0">
            <a:spAutoFit/>
          </a:bodyPr>
          <a:lstStyle/>
          <a:p>
            <a:r>
              <a:rPr lang="en-US" sz="2400" dirty="0"/>
              <a:t>A virtual team is a group of geographically dispersed employees who are assembled using a combination of telecommunication and information technologies for the purpose of accomplishing an organizational task</a:t>
            </a:r>
          </a:p>
        </p:txBody>
      </p:sp>
    </p:spTree>
    <p:extLst>
      <p:ext uri="{BB962C8B-B14F-4D97-AF65-F5344CB8AC3E}">
        <p14:creationId xmlns:p14="http://schemas.microsoft.com/office/powerpoint/2010/main" val="373819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a:solidFill>
                  <a:srgbClr val="FFFFFF"/>
                </a:solidFill>
              </a:rPr>
              <a:t>Types of Virtual Teams</a:t>
            </a:r>
            <a:br>
              <a:rPr lang="en-US" sz="4400">
                <a:solidFill>
                  <a:srgbClr val="FFFFFF"/>
                </a:solidFill>
              </a:rPr>
            </a:br>
            <a:endParaRPr lang="en-US" sz="4400">
              <a:solidFill>
                <a:srgbClr val="FFFFFF"/>
              </a:solidFill>
            </a:endParaRPr>
          </a:p>
        </p:txBody>
      </p:sp>
      <p:graphicFrame>
        <p:nvGraphicFramePr>
          <p:cNvPr id="6" name="Text Placeholder 3">
            <a:extLst>
              <a:ext uri="{FF2B5EF4-FFF2-40B4-BE49-F238E27FC236}">
                <a16:creationId xmlns:a16="http://schemas.microsoft.com/office/drawing/2014/main" id="{0584D1DB-C906-421B-894F-CA3C0C53E0C3}"/>
              </a:ext>
            </a:extLst>
          </p:cNvPr>
          <p:cNvGraphicFramePr/>
          <p:nvPr>
            <p:extLst>
              <p:ext uri="{D42A27DB-BD31-4B8C-83A1-F6EECF244321}">
                <p14:modId xmlns:p14="http://schemas.microsoft.com/office/powerpoint/2010/main" val="6556103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65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a:solidFill>
                  <a:srgbClr val="FFFFFF"/>
                </a:solidFill>
              </a:rPr>
              <a:t>Factors Contributing to Successful Virtual Teams</a:t>
            </a:r>
            <a:br>
              <a:rPr lang="en-US" sz="4400">
                <a:solidFill>
                  <a:srgbClr val="FFFFFF"/>
                </a:solidFill>
              </a:rPr>
            </a:br>
            <a:endParaRPr lang="en-US" sz="4400">
              <a:solidFill>
                <a:srgbClr val="FFFFFF"/>
              </a:solidFill>
            </a:endParaRPr>
          </a:p>
        </p:txBody>
      </p:sp>
      <p:graphicFrame>
        <p:nvGraphicFramePr>
          <p:cNvPr id="6" name="Text Placeholder 3">
            <a:extLst>
              <a:ext uri="{FF2B5EF4-FFF2-40B4-BE49-F238E27FC236}">
                <a16:creationId xmlns:a16="http://schemas.microsoft.com/office/drawing/2014/main" id="{5DDF1D00-AEB7-48CE-908B-6AC004B36D57}"/>
              </a:ext>
            </a:extLst>
          </p:cNvPr>
          <p:cNvGraphicFramePr/>
          <p:nvPr>
            <p:extLst>
              <p:ext uri="{D42A27DB-BD31-4B8C-83A1-F6EECF244321}">
                <p14:modId xmlns:p14="http://schemas.microsoft.com/office/powerpoint/2010/main" val="42660736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091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Advantages Virtual Teams</a:t>
            </a:r>
            <a:br>
              <a:rPr lang="en-US" sz="4400" kern="1200">
                <a:solidFill>
                  <a:schemeClr val="accent1"/>
                </a:solidFill>
                <a:latin typeface="+mj-lt"/>
                <a:ea typeface="+mj-ea"/>
                <a:cs typeface="+mj-cs"/>
              </a:rPr>
            </a:br>
            <a:endParaRPr lang="en-US" sz="4400" kern="1200">
              <a:solidFill>
                <a:schemeClr val="accent1"/>
              </a:solidFill>
              <a:latin typeface="+mj-lt"/>
              <a:ea typeface="+mj-ea"/>
              <a:cs typeface="+mj-cs"/>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half" idx="2"/>
          </p:nvPr>
        </p:nvSpPr>
        <p:spPr>
          <a:xfrm>
            <a:off x="4976031" y="963877"/>
            <a:ext cx="6377769" cy="4930246"/>
          </a:xfrm>
        </p:spPr>
        <p:txBody>
          <a:bodyPr vert="horz" lIns="91440" tIns="45720" rIns="91440" bIns="45720" rtlCol="0" anchor="ctr">
            <a:normAutofit/>
          </a:bodyPr>
          <a:lstStyle/>
          <a:p>
            <a:pPr indent="-228600">
              <a:buFont typeface="Arial" panose="020B0604020202020204" pitchFamily="34" charset="0"/>
              <a:buChar char="•"/>
            </a:pPr>
            <a:endParaRPr lang="en-US" sz="2400"/>
          </a:p>
          <a:p>
            <a:pPr marL="342900" indent="-228600">
              <a:buFont typeface="Arial" panose="020B0604020202020204" pitchFamily="34" charset="0"/>
              <a:buChar char="•"/>
            </a:pPr>
            <a:r>
              <a:rPr lang="en-US" sz="2400"/>
              <a:t>Reduce travel time and cost. </a:t>
            </a:r>
          </a:p>
          <a:p>
            <a:pPr marL="342900" indent="-228600">
              <a:buFont typeface="Arial" panose="020B0604020202020204" pitchFamily="34" charset="0"/>
              <a:buChar char="•"/>
            </a:pPr>
            <a:r>
              <a:rPr lang="en-US" sz="2400"/>
              <a:t>Increasing the work-life balance – by removing fixed office  hours </a:t>
            </a:r>
          </a:p>
          <a:p>
            <a:pPr marL="342900" indent="-228600">
              <a:buFont typeface="Arial" panose="020B0604020202020204" pitchFamily="34" charset="0"/>
              <a:buChar char="•"/>
            </a:pPr>
            <a:r>
              <a:rPr lang="en-US" sz="2400"/>
              <a:t>No Business bills</a:t>
            </a:r>
          </a:p>
          <a:p>
            <a:pPr marL="342900" indent="-228600">
              <a:buFont typeface="Arial" panose="020B0604020202020204" pitchFamily="34" charset="0"/>
              <a:buChar char="•"/>
            </a:pPr>
            <a:r>
              <a:rPr lang="en-US" sz="2400"/>
              <a:t>The ability to work smarter and more flexibly</a:t>
            </a:r>
          </a:p>
          <a:p>
            <a:pPr marL="342900" indent="-228600">
              <a:buFont typeface="Arial" panose="020B0604020202020204" pitchFamily="34" charset="0"/>
              <a:buChar char="•"/>
            </a:pPr>
            <a:r>
              <a:rPr lang="en-US" sz="2400"/>
              <a:t>Wider groups or networks can be involved </a:t>
            </a:r>
          </a:p>
          <a:p>
            <a:pPr marL="342900" indent="-228600">
              <a:buFont typeface="Arial" panose="020B0604020202020204" pitchFamily="34" charset="0"/>
              <a:buChar char="•"/>
            </a:pPr>
            <a:r>
              <a:rPr lang="en-US" sz="2400"/>
              <a:t>Being more competitive and responsive to the market</a:t>
            </a:r>
          </a:p>
          <a:p>
            <a:pPr indent="-228600">
              <a:buFont typeface="Arial" panose="020B0604020202020204" pitchFamily="34" charset="0"/>
              <a:buChar char="•"/>
            </a:pPr>
            <a:endParaRPr lang="en-US" sz="2400"/>
          </a:p>
        </p:txBody>
      </p:sp>
    </p:spTree>
    <p:extLst>
      <p:ext uri="{BB962C8B-B14F-4D97-AF65-F5344CB8AC3E}">
        <p14:creationId xmlns:p14="http://schemas.microsoft.com/office/powerpoint/2010/main" val="193043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a:solidFill>
                  <a:srgbClr val="FFFFFF"/>
                </a:solidFill>
              </a:rPr>
              <a:t>Disadvantages of Virtual Teams</a:t>
            </a:r>
          </a:p>
        </p:txBody>
      </p:sp>
      <p:graphicFrame>
        <p:nvGraphicFramePr>
          <p:cNvPr id="14" name="Text Placeholder 3">
            <a:extLst>
              <a:ext uri="{FF2B5EF4-FFF2-40B4-BE49-F238E27FC236}">
                <a16:creationId xmlns:a16="http://schemas.microsoft.com/office/drawing/2014/main" id="{3C1C37F0-5B5F-47E1-ABB1-C2A157FEE6D1}"/>
              </a:ext>
            </a:extLst>
          </p:cNvPr>
          <p:cNvGraphicFramePr/>
          <p:nvPr>
            <p:extLst>
              <p:ext uri="{D42A27DB-BD31-4B8C-83A1-F6EECF244321}">
                <p14:modId xmlns:p14="http://schemas.microsoft.com/office/powerpoint/2010/main" val="5722667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738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9" name="Shape 37">
            <a:extLst>
              <a:ext uri="{FF2B5EF4-FFF2-40B4-BE49-F238E27FC236}">
                <a16:creationId xmlns:a16="http://schemas.microsoft.com/office/drawing/2014/main" id="{39A9AA98-4E4E-4428-A744-BE379131CA05}"/>
              </a:ext>
            </a:extLst>
          </p:cNvPr>
          <p:cNvGraphicFramePr/>
          <p:nvPr>
            <p:extLst>
              <p:ext uri="{D42A27DB-BD31-4B8C-83A1-F6EECF244321}">
                <p14:modId xmlns:p14="http://schemas.microsoft.com/office/powerpoint/2010/main" val="3560096469"/>
              </p:ext>
            </p:extLst>
          </p:nvPr>
        </p:nvGraphicFramePr>
        <p:xfrm>
          <a:off x="838200" y="1350094"/>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3E62CF-4E66-4F4A-8D63-6D8B170ED49B}"/>
              </a:ext>
            </a:extLst>
          </p:cNvPr>
          <p:cNvSpPr>
            <a:spLocks noGrp="1"/>
          </p:cNvSpPr>
          <p:nvPr>
            <p:ph type="title"/>
          </p:nvPr>
        </p:nvSpPr>
        <p:spPr>
          <a:xfrm>
            <a:off x="863029" y="1012004"/>
            <a:ext cx="3416158" cy="4795408"/>
          </a:xfrm>
        </p:spPr>
        <p:txBody>
          <a:bodyPr>
            <a:normAutofit/>
          </a:bodyPr>
          <a:lstStyle/>
          <a:p>
            <a:r>
              <a:rPr lang="en-US">
                <a:solidFill>
                  <a:srgbClr val="FFFFFF"/>
                </a:solidFill>
              </a:rPr>
              <a:t>Teamwork</a:t>
            </a:r>
          </a:p>
        </p:txBody>
      </p:sp>
      <p:graphicFrame>
        <p:nvGraphicFramePr>
          <p:cNvPr id="5" name="Content Placeholder 2">
            <a:extLst>
              <a:ext uri="{FF2B5EF4-FFF2-40B4-BE49-F238E27FC236}">
                <a16:creationId xmlns:a16="http://schemas.microsoft.com/office/drawing/2014/main" id="{0B611C30-6AA4-4AD1-96ED-F8771634AE25}"/>
              </a:ext>
            </a:extLst>
          </p:cNvPr>
          <p:cNvGraphicFramePr>
            <a:graphicFrameLocks noGrp="1"/>
          </p:cNvGraphicFramePr>
          <p:nvPr>
            <p:ph idx="1"/>
            <p:extLst>
              <p:ext uri="{D42A27DB-BD31-4B8C-83A1-F6EECF244321}">
                <p14:modId xmlns:p14="http://schemas.microsoft.com/office/powerpoint/2010/main" val="20624438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757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18F3C2-8630-46AE-828F-FB237B2F873B}"/>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built a strong team</a:t>
            </a:r>
          </a:p>
        </p:txBody>
      </p:sp>
      <p:graphicFrame>
        <p:nvGraphicFramePr>
          <p:cNvPr id="5" name="Content Placeholder 2">
            <a:extLst>
              <a:ext uri="{FF2B5EF4-FFF2-40B4-BE49-F238E27FC236}">
                <a16:creationId xmlns:a16="http://schemas.microsoft.com/office/drawing/2014/main" id="{5939D5E7-D008-40BF-8269-FF40B38F6F12}"/>
              </a:ext>
            </a:extLst>
          </p:cNvPr>
          <p:cNvGraphicFramePr>
            <a:graphicFrameLocks noGrp="1"/>
          </p:cNvGraphicFramePr>
          <p:nvPr>
            <p:ph idx="1"/>
            <p:extLst>
              <p:ext uri="{D42A27DB-BD31-4B8C-83A1-F6EECF244321}">
                <p14:modId xmlns:p14="http://schemas.microsoft.com/office/powerpoint/2010/main" val="41696248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163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0DE8-4F33-462E-810B-00DB45CA722B}"/>
              </a:ext>
            </a:extLst>
          </p:cNvPr>
          <p:cNvSpPr>
            <a:spLocks noGrp="1"/>
          </p:cNvSpPr>
          <p:nvPr>
            <p:ph type="title"/>
          </p:nvPr>
        </p:nvSpPr>
        <p:spPr>
          <a:xfrm>
            <a:off x="762001" y="803325"/>
            <a:ext cx="5314536" cy="1325563"/>
          </a:xfrm>
        </p:spPr>
        <p:txBody>
          <a:bodyPr>
            <a:normAutofit/>
          </a:bodyPr>
          <a:lstStyle/>
          <a:p>
            <a:r>
              <a:rPr lang="en-US" dirty="0"/>
              <a:t>Collaboration</a:t>
            </a:r>
          </a:p>
        </p:txBody>
      </p:sp>
      <p:sp>
        <p:nvSpPr>
          <p:cNvPr id="3" name="Content Placeholder 2">
            <a:extLst>
              <a:ext uri="{FF2B5EF4-FFF2-40B4-BE49-F238E27FC236}">
                <a16:creationId xmlns:a16="http://schemas.microsoft.com/office/drawing/2014/main" id="{D5615672-D0EC-43A4-A0CF-91BABC15EC7F}"/>
              </a:ext>
            </a:extLst>
          </p:cNvPr>
          <p:cNvSpPr>
            <a:spLocks noGrp="1"/>
          </p:cNvSpPr>
          <p:nvPr>
            <p:ph idx="1"/>
          </p:nvPr>
        </p:nvSpPr>
        <p:spPr>
          <a:xfrm>
            <a:off x="762000" y="2279018"/>
            <a:ext cx="5314543" cy="3375920"/>
          </a:xfrm>
        </p:spPr>
        <p:txBody>
          <a:bodyPr anchor="t">
            <a:normAutofit/>
          </a:bodyPr>
          <a:lstStyle/>
          <a:p>
            <a:r>
              <a:rPr lang="en-US" sz="1800"/>
              <a:t>Enables employees to be quicker, more effective, and more responsible.</a:t>
            </a:r>
          </a:p>
          <a:p>
            <a:r>
              <a:rPr lang="en-US" sz="1800"/>
              <a:t>Brainstorming</a:t>
            </a:r>
          </a:p>
          <a:p>
            <a:r>
              <a:rPr lang="en-US" sz="1800"/>
              <a:t>Providing value</a:t>
            </a:r>
          </a:p>
          <a:p>
            <a:r>
              <a:rPr lang="en-US" sz="1800"/>
              <a:t>Equal parkiting</a:t>
            </a:r>
          </a:p>
          <a:p>
            <a:r>
              <a:rPr lang="en-US" sz="1800"/>
              <a:t>Challenges people to think</a:t>
            </a:r>
          </a:p>
          <a:p>
            <a:r>
              <a:rPr lang="en-US" sz="1800"/>
              <a:t>Utilize the knowledge, experience and skills </a:t>
            </a:r>
          </a:p>
          <a:p>
            <a:endParaRPr lang="en-US" sz="180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BA5C658-9EBE-4092-B40D-341519EBAA7F}"/>
              </a:ext>
            </a:extLst>
          </p:cNvPr>
          <p:cNvPicPr>
            <a:picLocks noChangeAspect="1"/>
          </p:cNvPicPr>
          <p:nvPr/>
        </p:nvPicPr>
        <p:blipFill rotWithShape="1">
          <a:blip r:embed="rId3"/>
          <a:srcRect r="2" b="76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0762111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6334-5E91-4E20-98FB-F97E5F14DBF7}"/>
              </a:ext>
            </a:extLst>
          </p:cNvPr>
          <p:cNvSpPr>
            <a:spLocks noGrp="1"/>
          </p:cNvSpPr>
          <p:nvPr>
            <p:ph type="title"/>
          </p:nvPr>
        </p:nvSpPr>
        <p:spPr>
          <a:xfrm>
            <a:off x="1514292" y="513612"/>
            <a:ext cx="9894133" cy="1031216"/>
          </a:xfrm>
        </p:spPr>
        <p:txBody>
          <a:bodyPr anchor="b">
            <a:normAutofit/>
          </a:bodyPr>
          <a:lstStyle/>
          <a:p>
            <a:endParaRPr lang="en-US" dirty="0"/>
          </a:p>
        </p:txBody>
      </p:sp>
      <p:pic>
        <p:nvPicPr>
          <p:cNvPr id="4" name="Picture 3">
            <a:extLst>
              <a:ext uri="{FF2B5EF4-FFF2-40B4-BE49-F238E27FC236}">
                <a16:creationId xmlns:a16="http://schemas.microsoft.com/office/drawing/2014/main" id="{1CA54409-FBBB-4366-94C0-9FF5DD546704}"/>
              </a:ext>
            </a:extLst>
          </p:cNvPr>
          <p:cNvPicPr>
            <a:picLocks noChangeAspect="1"/>
          </p:cNvPicPr>
          <p:nvPr/>
        </p:nvPicPr>
        <p:blipFill rotWithShape="1">
          <a:blip r:embed="rId3"/>
          <a:srcRect t="7304" r="1" b="5408"/>
          <a:stretch/>
        </p:blipFill>
        <p:spPr>
          <a:xfrm>
            <a:off x="1681435" y="2589086"/>
            <a:ext cx="4735098" cy="2755478"/>
          </a:xfrm>
          <a:prstGeom prst="rect">
            <a:avLst/>
          </a:prstGeom>
        </p:spPr>
      </p:pic>
      <p:sp>
        <p:nvSpPr>
          <p:cNvPr id="16" name="Freeform: Shape 15">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8" name="Freeform: Shape 17">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69E2FC-D9F3-4E21-80EF-204462F6CF08}"/>
              </a:ext>
            </a:extLst>
          </p:cNvPr>
          <p:cNvSpPr>
            <a:spLocks noGrp="1"/>
          </p:cNvSpPr>
          <p:nvPr>
            <p:ph idx="1"/>
          </p:nvPr>
        </p:nvSpPr>
        <p:spPr>
          <a:xfrm>
            <a:off x="7781373" y="2279151"/>
            <a:ext cx="3627063" cy="3387145"/>
          </a:xfrm>
        </p:spPr>
        <p:txBody>
          <a:bodyPr anchor="ctr">
            <a:normAutofit/>
          </a:bodyPr>
          <a:lstStyle/>
          <a:p>
            <a:r>
              <a:rPr lang="en-US" sz="2400" dirty="0"/>
              <a:t>The message is being sent </a:t>
            </a:r>
          </a:p>
          <a:p>
            <a:r>
              <a:rPr lang="en-US" sz="2400" dirty="0"/>
              <a:t>One of the basic foundations of management</a:t>
            </a:r>
          </a:p>
          <a:p>
            <a:r>
              <a:rPr lang="en-US" sz="2400" dirty="0"/>
              <a:t>It is the process of transmitting ideas thoughts, information, opinions, and plans.</a:t>
            </a:r>
          </a:p>
          <a:p>
            <a:pPr marL="0" indent="0">
              <a:buNone/>
            </a:pPr>
            <a:endParaRPr lang="en-US" sz="2400" dirty="0"/>
          </a:p>
        </p:txBody>
      </p:sp>
    </p:spTree>
    <p:extLst>
      <p:ext uri="{BB962C8B-B14F-4D97-AF65-F5344CB8AC3E}">
        <p14:creationId xmlns:p14="http://schemas.microsoft.com/office/powerpoint/2010/main" val="79206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C21D-A5C2-4A2E-893E-E1E62AFA530E}"/>
              </a:ext>
            </a:extLst>
          </p:cNvPr>
          <p:cNvSpPr>
            <a:spLocks noGrp="1"/>
          </p:cNvSpPr>
          <p:nvPr>
            <p:ph type="title"/>
          </p:nvPr>
        </p:nvSpPr>
        <p:spPr>
          <a:xfrm>
            <a:off x="762001" y="803325"/>
            <a:ext cx="5314536" cy="1325563"/>
          </a:xfrm>
        </p:spPr>
        <p:txBody>
          <a:bodyPr>
            <a:normAutofit/>
          </a:bodyPr>
          <a:lstStyle/>
          <a:p>
            <a:r>
              <a:rPr lang="en-US" sz="3700"/>
              <a:t>Four benefits for improving communication</a:t>
            </a:r>
          </a:p>
        </p:txBody>
      </p:sp>
      <p:sp>
        <p:nvSpPr>
          <p:cNvPr id="3" name="Content Placeholder 2">
            <a:extLst>
              <a:ext uri="{FF2B5EF4-FFF2-40B4-BE49-F238E27FC236}">
                <a16:creationId xmlns:a16="http://schemas.microsoft.com/office/drawing/2014/main" id="{1DD10CCE-F795-4F54-95AE-7F2568C069CF}"/>
              </a:ext>
            </a:extLst>
          </p:cNvPr>
          <p:cNvSpPr>
            <a:spLocks noGrp="1"/>
          </p:cNvSpPr>
          <p:nvPr>
            <p:ph idx="1"/>
          </p:nvPr>
        </p:nvSpPr>
        <p:spPr>
          <a:xfrm>
            <a:off x="762000" y="2279018"/>
            <a:ext cx="5314543" cy="3375920"/>
          </a:xfrm>
        </p:spPr>
        <p:txBody>
          <a:bodyPr anchor="t">
            <a:normAutofit/>
          </a:bodyPr>
          <a:lstStyle/>
          <a:p>
            <a:r>
              <a:rPr lang="en-US" dirty="0"/>
              <a:t>Increased productivity</a:t>
            </a:r>
          </a:p>
          <a:p>
            <a:r>
              <a:rPr lang="en-US" dirty="0"/>
              <a:t>Help grow customer base</a:t>
            </a:r>
          </a:p>
          <a:p>
            <a:r>
              <a:rPr lang="en-US" dirty="0"/>
              <a:t>Improve business partnership</a:t>
            </a:r>
          </a:p>
          <a:p>
            <a:r>
              <a:rPr lang="en-US" dirty="0"/>
              <a:t>Facilitate business innovations</a:t>
            </a:r>
          </a:p>
        </p:txBody>
      </p:sp>
      <p:sp>
        <p:nvSpPr>
          <p:cNvPr id="16" name="Freeform: Shape 15">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5C2DF52-EDCD-4FBF-BE0F-4DAC9F86E251}"/>
              </a:ext>
            </a:extLst>
          </p:cNvPr>
          <p:cNvPicPr>
            <a:picLocks noChangeAspect="1"/>
          </p:cNvPicPr>
          <p:nvPr/>
        </p:nvPicPr>
        <p:blipFill rotWithShape="1">
          <a:blip r:embed="rId3"/>
          <a:srcRect l="15564" r="1659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9170373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D5AA80-3E25-4E15-9FF4-30C20CAEDD44}"/>
              </a:ext>
            </a:extLst>
          </p:cNvPr>
          <p:cNvSpPr>
            <a:spLocks noGrp="1"/>
          </p:cNvSpPr>
          <p:nvPr>
            <p:ph type="title"/>
          </p:nvPr>
        </p:nvSpPr>
        <p:spPr>
          <a:xfrm>
            <a:off x="833002" y="365125"/>
            <a:ext cx="10520702" cy="1325563"/>
          </a:xfrm>
        </p:spPr>
        <p:txBody>
          <a:bodyPr>
            <a:normAutofit/>
          </a:bodyPr>
          <a:lstStyle/>
          <a:p>
            <a:r>
              <a:rPr lang="en-US"/>
              <a:t>Negative Effects of Teamwork </a:t>
            </a:r>
          </a:p>
        </p:txBody>
      </p:sp>
      <p:graphicFrame>
        <p:nvGraphicFramePr>
          <p:cNvPr id="5" name="Content Placeholder 2">
            <a:extLst>
              <a:ext uri="{FF2B5EF4-FFF2-40B4-BE49-F238E27FC236}">
                <a16:creationId xmlns:a16="http://schemas.microsoft.com/office/drawing/2014/main" id="{E01FBB1F-EA89-4E99-988A-F80A3E65FC9D}"/>
              </a:ext>
            </a:extLst>
          </p:cNvPr>
          <p:cNvGraphicFramePr>
            <a:graphicFrameLocks noGrp="1"/>
          </p:cNvGraphicFramePr>
          <p:nvPr>
            <p:ph idx="1"/>
            <p:extLst>
              <p:ext uri="{D42A27DB-BD31-4B8C-83A1-F6EECF244321}">
                <p14:modId xmlns:p14="http://schemas.microsoft.com/office/powerpoint/2010/main" val="17331016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535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3166-2F00-40B5-981B-39F23E328E75}"/>
              </a:ext>
            </a:extLst>
          </p:cNvPr>
          <p:cNvSpPr>
            <a:spLocks noGrp="1"/>
          </p:cNvSpPr>
          <p:nvPr>
            <p:ph type="title"/>
          </p:nvPr>
        </p:nvSpPr>
        <p:spPr>
          <a:xfrm>
            <a:off x="838200" y="5529884"/>
            <a:ext cx="7719381" cy="1096331"/>
          </a:xfrm>
        </p:spPr>
        <p:txBody>
          <a:bodyPr>
            <a:normAutofit/>
          </a:bodyPr>
          <a:lstStyle/>
          <a:p>
            <a:r>
              <a:rPr lang="en-US" sz="3700"/>
              <a:t>Lack of Commitment and Motivation</a:t>
            </a:r>
          </a:p>
        </p:txBody>
      </p:sp>
      <p:graphicFrame>
        <p:nvGraphicFramePr>
          <p:cNvPr id="4" name="Content Placeholder 2">
            <a:extLst>
              <a:ext uri="{FF2B5EF4-FFF2-40B4-BE49-F238E27FC236}">
                <a16:creationId xmlns:a16="http://schemas.microsoft.com/office/drawing/2014/main" id="{88E2285F-5B15-4035-B51D-2A49A628BCDD}"/>
              </a:ext>
            </a:extLst>
          </p:cNvPr>
          <p:cNvGraphicFramePr>
            <a:graphicFrameLocks noGrp="1"/>
          </p:cNvGraphicFramePr>
          <p:nvPr>
            <p:ph idx="1"/>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AA9745B-F232-4685-8F16-6911AC85344E}"/>
              </a:ext>
            </a:extLst>
          </p:cNvPr>
          <p:cNvSpPr txBox="1"/>
          <p:nvPr/>
        </p:nvSpPr>
        <p:spPr>
          <a:xfrm>
            <a:off x="1600200" y="4712869"/>
            <a:ext cx="1286254" cy="369332"/>
          </a:xfrm>
          <a:prstGeom prst="rect">
            <a:avLst/>
          </a:prstGeom>
          <a:noFill/>
        </p:spPr>
        <p:txBody>
          <a:bodyPr wrap="square" rtlCol="0">
            <a:spAutoFit/>
          </a:bodyPr>
          <a:lstStyle/>
          <a:p>
            <a:r>
              <a:rPr lang="en-US" dirty="0"/>
              <a:t>Teamwork</a:t>
            </a:r>
          </a:p>
        </p:txBody>
      </p:sp>
      <p:sp>
        <p:nvSpPr>
          <p:cNvPr id="6" name="TextBox 5">
            <a:extLst>
              <a:ext uri="{FF2B5EF4-FFF2-40B4-BE49-F238E27FC236}">
                <a16:creationId xmlns:a16="http://schemas.microsoft.com/office/drawing/2014/main" id="{3DB6C959-B17C-44E2-9020-35160EA25016}"/>
              </a:ext>
            </a:extLst>
          </p:cNvPr>
          <p:cNvSpPr txBox="1"/>
          <p:nvPr/>
        </p:nvSpPr>
        <p:spPr>
          <a:xfrm>
            <a:off x="5086351" y="4732922"/>
            <a:ext cx="2266950" cy="369332"/>
          </a:xfrm>
          <a:prstGeom prst="rect">
            <a:avLst/>
          </a:prstGeom>
          <a:noFill/>
        </p:spPr>
        <p:txBody>
          <a:bodyPr wrap="square" rtlCol="0">
            <a:spAutoFit/>
          </a:bodyPr>
          <a:lstStyle/>
          <a:p>
            <a:r>
              <a:rPr lang="en-US" dirty="0"/>
              <a:t>Loss of Commitment </a:t>
            </a:r>
          </a:p>
        </p:txBody>
      </p:sp>
      <p:sp>
        <p:nvSpPr>
          <p:cNvPr id="7" name="TextBox 6">
            <a:extLst>
              <a:ext uri="{FF2B5EF4-FFF2-40B4-BE49-F238E27FC236}">
                <a16:creationId xmlns:a16="http://schemas.microsoft.com/office/drawing/2014/main" id="{CEE34CA5-F786-43D5-989E-E73185322B39}"/>
              </a:ext>
            </a:extLst>
          </p:cNvPr>
          <p:cNvSpPr txBox="1"/>
          <p:nvPr/>
        </p:nvSpPr>
        <p:spPr>
          <a:xfrm>
            <a:off x="9161029" y="4698016"/>
            <a:ext cx="1907021" cy="369332"/>
          </a:xfrm>
          <a:prstGeom prst="rect">
            <a:avLst/>
          </a:prstGeom>
          <a:noFill/>
        </p:spPr>
        <p:txBody>
          <a:bodyPr wrap="square" rtlCol="0">
            <a:spAutoFit/>
          </a:bodyPr>
          <a:lstStyle/>
          <a:p>
            <a:r>
              <a:rPr lang="en-US" dirty="0"/>
              <a:t>Loss of Motivation</a:t>
            </a:r>
          </a:p>
        </p:txBody>
      </p:sp>
      <p:sp>
        <p:nvSpPr>
          <p:cNvPr id="8" name="TextBox 7">
            <a:extLst>
              <a:ext uri="{FF2B5EF4-FFF2-40B4-BE49-F238E27FC236}">
                <a16:creationId xmlns:a16="http://schemas.microsoft.com/office/drawing/2014/main" id="{D8944184-68BD-4A51-A75A-B3F4122251DE}"/>
              </a:ext>
            </a:extLst>
          </p:cNvPr>
          <p:cNvSpPr txBox="1"/>
          <p:nvPr/>
        </p:nvSpPr>
        <p:spPr>
          <a:xfrm>
            <a:off x="2886454" y="6188110"/>
            <a:ext cx="4791075" cy="369332"/>
          </a:xfrm>
          <a:prstGeom prst="rect">
            <a:avLst/>
          </a:prstGeom>
          <a:noFill/>
        </p:spPr>
        <p:txBody>
          <a:bodyPr wrap="square" rtlCol="0">
            <a:spAutoFit/>
          </a:bodyPr>
          <a:lstStyle/>
          <a:p>
            <a:r>
              <a:rPr lang="en-US" dirty="0"/>
              <a:t>Mentality of someone will “pick up slack” for me</a:t>
            </a:r>
          </a:p>
        </p:txBody>
      </p:sp>
    </p:spTree>
    <p:extLst>
      <p:ext uri="{BB962C8B-B14F-4D97-AF65-F5344CB8AC3E}">
        <p14:creationId xmlns:p14="http://schemas.microsoft.com/office/powerpoint/2010/main" val="356978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992</Words>
  <Application>Microsoft Office PowerPoint</Application>
  <PresentationFormat>Widescreen</PresentationFormat>
  <Paragraphs>124</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Adobe Gothic Std B</vt:lpstr>
      <vt:lpstr>Arial</vt:lpstr>
      <vt:lpstr>Calibri</vt:lpstr>
      <vt:lpstr>Calibri Light</vt:lpstr>
      <vt:lpstr>Wingdings</vt:lpstr>
      <vt:lpstr>Office Theme</vt:lpstr>
      <vt:lpstr>Communication, Team work and collaboration</vt:lpstr>
      <vt:lpstr>PowerPoint Presentation</vt:lpstr>
      <vt:lpstr>Teamwork</vt:lpstr>
      <vt:lpstr>How to built a strong team</vt:lpstr>
      <vt:lpstr>Collaboration</vt:lpstr>
      <vt:lpstr>PowerPoint Presentation</vt:lpstr>
      <vt:lpstr>Four benefits for improving communication</vt:lpstr>
      <vt:lpstr>Negative Effects of Teamwork </vt:lpstr>
      <vt:lpstr>Lack of Commitment and Motivation</vt:lpstr>
      <vt:lpstr>Decrease in Morale</vt:lpstr>
      <vt:lpstr>Decrease in Productivity</vt:lpstr>
      <vt:lpstr>Lack of Coordination and Communication</vt:lpstr>
      <vt:lpstr>Can Teamwork Ever Work?</vt:lpstr>
      <vt:lpstr>Skills and Character Traits Needed When Working in Teams</vt:lpstr>
      <vt:lpstr>Communication</vt:lpstr>
      <vt:lpstr>Areas that Help or Hinder These Skills</vt:lpstr>
      <vt:lpstr>Other Skills and Traits</vt:lpstr>
      <vt:lpstr>Developing Skills</vt:lpstr>
      <vt:lpstr>         VIRTUAL TEAMS</vt:lpstr>
      <vt:lpstr>PowerPoint Presentation</vt:lpstr>
      <vt:lpstr>Types of Virtual Teams </vt:lpstr>
      <vt:lpstr>Factors Contributing to Successful Virtual Teams </vt:lpstr>
      <vt:lpstr>Advantages Virtual Teams </vt:lpstr>
      <vt:lpstr>Disadvantages of Virtual Teams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Team work and collaboration</dc:title>
  <dc:creator>Andre' D. Herron Jr.</dc:creator>
  <cp:lastModifiedBy>Andre' D. Herron Jr.</cp:lastModifiedBy>
  <cp:revision>2</cp:revision>
  <dcterms:created xsi:type="dcterms:W3CDTF">2019-04-26T21:12:49Z</dcterms:created>
  <dcterms:modified xsi:type="dcterms:W3CDTF">2019-04-26T21:23:18Z</dcterms:modified>
</cp:coreProperties>
</file>