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627" autoAdjust="0"/>
  </p:normalViewPr>
  <p:slideViewPr>
    <p:cSldViewPr>
      <p:cViewPr varScale="1">
        <p:scale>
          <a:sx n="83" d="100"/>
          <a:sy n="83" d="100"/>
        </p:scale>
        <p:origin x="701" y="120"/>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26373226-59AB-5E1C-6E0E-AA6C750E4780}"/>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992BB66B-0AD4-4785-96ED-AD1B82066399}"/>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5CF6BC7A-E218-4A15-AB00-2366C29A3218}"/>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A3E7C338-E731-47B0-A5D0-FF299F4D07EA}"/>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E7461111-0B58-4D4C-BA94-7C198FB58F40}"/>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E424329C-BEBD-4F69-8CD8-5BB85DFE1E28}"/>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fld id="{9AE23AC5-B249-48F6-BCA0-280A93FBBA70}" type="slidenum">
              <a:rPr lang="en-US" altLang="en-US"/>
              <a:pPr/>
              <a:t>‹#›</a:t>
            </a:fld>
            <a:endParaRPr lang="en-US" altLang="en-US"/>
          </a:p>
        </p:txBody>
      </p:sp>
    </p:spTree>
    <p:extLst>
      <p:ext uri="{BB962C8B-B14F-4D97-AF65-F5344CB8AC3E}">
        <p14:creationId xmlns:p14="http://schemas.microsoft.com/office/powerpoint/2010/main" val="51900405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9B34DEA1-A58D-41CE-4D93-98AF9F9CC32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588AB72-641F-4432-805B-8D9F61414050}" type="slidenum">
              <a:rPr lang="en-US" altLang="en-US">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2F946803-5A20-4431-C58B-07DEEABA591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482B51A2-3A03-7287-DD17-35621509EA6A}"/>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298EBCFD-238D-AAD4-591A-98D9E718B5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D161D99-B2D1-4FCA-8ECD-98F32AD27844}" type="slidenum">
              <a:rPr lang="en-US" altLang="en-US">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B519EED8-EDFA-A0CD-5487-10CC0044446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152458FC-E7D8-1A80-B930-DCAAF098444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BDCFB681-5905-4DCF-F039-ED3082308AA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C92F7E3A-4FFC-67F5-CDD6-609951E23E11}"/>
              </a:ext>
            </a:extLst>
          </p:cNvPr>
          <p:cNvSpPr>
            <a:spLocks noGrp="1" noChangeArrowheads="1"/>
          </p:cNvSpPr>
          <p:nvPr>
            <p:ph type="sldNum" idx="11"/>
          </p:nvPr>
        </p:nvSpPr>
        <p:spPr>
          <a:ln/>
        </p:spPr>
        <p:txBody>
          <a:bodyPr/>
          <a:lstStyle>
            <a:lvl1pPr>
              <a:defRPr/>
            </a:lvl1pPr>
          </a:lstStyle>
          <a:p>
            <a:fld id="{88834186-796D-4D5A-8CEB-70BE819318EB}" type="slidenum">
              <a:rPr lang="en-US" altLang="en-US"/>
              <a:pPr/>
              <a:t>‹#›</a:t>
            </a:fld>
            <a:endParaRPr lang="en-US" altLang="en-US"/>
          </a:p>
        </p:txBody>
      </p:sp>
    </p:spTree>
    <p:extLst>
      <p:ext uri="{BB962C8B-B14F-4D97-AF65-F5344CB8AC3E}">
        <p14:creationId xmlns:p14="http://schemas.microsoft.com/office/powerpoint/2010/main" val="13074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DBCD980-AED0-0290-886B-FC3301DDF9EE}"/>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0A1436F3-F83A-100B-2E04-BC46519F7FFF}"/>
              </a:ext>
            </a:extLst>
          </p:cNvPr>
          <p:cNvSpPr>
            <a:spLocks noGrp="1" noChangeArrowheads="1"/>
          </p:cNvSpPr>
          <p:nvPr>
            <p:ph type="sldNum" idx="11"/>
          </p:nvPr>
        </p:nvSpPr>
        <p:spPr>
          <a:ln/>
        </p:spPr>
        <p:txBody>
          <a:bodyPr/>
          <a:lstStyle>
            <a:lvl1pPr>
              <a:defRPr/>
            </a:lvl1pPr>
          </a:lstStyle>
          <a:p>
            <a:fld id="{A58CE370-A740-40F6-915E-30F9E0EB09DB}" type="slidenum">
              <a:rPr lang="en-US" altLang="en-US"/>
              <a:pPr/>
              <a:t>‹#›</a:t>
            </a:fld>
            <a:endParaRPr lang="en-US" altLang="en-US"/>
          </a:p>
        </p:txBody>
      </p:sp>
    </p:spTree>
    <p:extLst>
      <p:ext uri="{BB962C8B-B14F-4D97-AF65-F5344CB8AC3E}">
        <p14:creationId xmlns:p14="http://schemas.microsoft.com/office/powerpoint/2010/main" val="139894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E1E1592-8C4B-84A1-F467-CBBFD0858AA2}"/>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C2285F5A-CE26-6071-09BE-0F9BBA1A9105}"/>
              </a:ext>
            </a:extLst>
          </p:cNvPr>
          <p:cNvSpPr>
            <a:spLocks noGrp="1" noChangeArrowheads="1"/>
          </p:cNvSpPr>
          <p:nvPr>
            <p:ph type="sldNum" idx="11"/>
          </p:nvPr>
        </p:nvSpPr>
        <p:spPr>
          <a:ln/>
        </p:spPr>
        <p:txBody>
          <a:bodyPr/>
          <a:lstStyle>
            <a:lvl1pPr>
              <a:defRPr/>
            </a:lvl1pPr>
          </a:lstStyle>
          <a:p>
            <a:fld id="{61DED16D-064F-44A0-B3EE-DC24987BC951}" type="slidenum">
              <a:rPr lang="en-US" altLang="en-US"/>
              <a:pPr/>
              <a:t>‹#›</a:t>
            </a:fld>
            <a:endParaRPr lang="en-US" altLang="en-US"/>
          </a:p>
        </p:txBody>
      </p:sp>
    </p:spTree>
    <p:extLst>
      <p:ext uri="{BB962C8B-B14F-4D97-AF65-F5344CB8AC3E}">
        <p14:creationId xmlns:p14="http://schemas.microsoft.com/office/powerpoint/2010/main" val="3850872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249D3181-244A-B19B-7B0D-930611F7FD1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FC06A90E-764A-DE21-038E-185145C87F2D}"/>
              </a:ext>
            </a:extLst>
          </p:cNvPr>
          <p:cNvSpPr>
            <a:spLocks noGrp="1" noChangeArrowheads="1"/>
          </p:cNvSpPr>
          <p:nvPr>
            <p:ph type="sldNum" idx="11"/>
          </p:nvPr>
        </p:nvSpPr>
        <p:spPr>
          <a:ln/>
        </p:spPr>
        <p:txBody>
          <a:bodyPr/>
          <a:lstStyle>
            <a:lvl1pPr>
              <a:defRPr/>
            </a:lvl1pPr>
          </a:lstStyle>
          <a:p>
            <a:fld id="{E118596A-4523-4644-8E0B-B71B119726ED}" type="slidenum">
              <a:rPr lang="en-US" altLang="en-US"/>
              <a:pPr/>
              <a:t>‹#›</a:t>
            </a:fld>
            <a:endParaRPr lang="en-US" altLang="en-US"/>
          </a:p>
        </p:txBody>
      </p:sp>
    </p:spTree>
    <p:extLst>
      <p:ext uri="{BB962C8B-B14F-4D97-AF65-F5344CB8AC3E}">
        <p14:creationId xmlns:p14="http://schemas.microsoft.com/office/powerpoint/2010/main" val="367697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469C5388-0F73-E5ED-F30D-2F007E424F4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43B24A05-E968-274B-8952-967AA20E91F1}"/>
              </a:ext>
            </a:extLst>
          </p:cNvPr>
          <p:cNvSpPr>
            <a:spLocks noGrp="1" noChangeArrowheads="1"/>
          </p:cNvSpPr>
          <p:nvPr>
            <p:ph type="sldNum" idx="11"/>
          </p:nvPr>
        </p:nvSpPr>
        <p:spPr>
          <a:ln/>
        </p:spPr>
        <p:txBody>
          <a:bodyPr/>
          <a:lstStyle>
            <a:lvl1pPr>
              <a:defRPr/>
            </a:lvl1pPr>
          </a:lstStyle>
          <a:p>
            <a:fld id="{4FCA155F-54AA-4401-B393-F83CE3306B3D}" type="slidenum">
              <a:rPr lang="en-US" altLang="en-US"/>
              <a:pPr/>
              <a:t>‹#›</a:t>
            </a:fld>
            <a:endParaRPr lang="en-US" altLang="en-US"/>
          </a:p>
        </p:txBody>
      </p:sp>
    </p:spTree>
    <p:extLst>
      <p:ext uri="{BB962C8B-B14F-4D97-AF65-F5344CB8AC3E}">
        <p14:creationId xmlns:p14="http://schemas.microsoft.com/office/powerpoint/2010/main" val="282261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9B54B09-DAB1-F0E1-ED53-FADE3016187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46CC65F9-7663-6789-6040-CF51E278C4EE}"/>
              </a:ext>
            </a:extLst>
          </p:cNvPr>
          <p:cNvSpPr>
            <a:spLocks noGrp="1" noChangeArrowheads="1"/>
          </p:cNvSpPr>
          <p:nvPr>
            <p:ph type="sldNum" idx="11"/>
          </p:nvPr>
        </p:nvSpPr>
        <p:spPr>
          <a:ln/>
        </p:spPr>
        <p:txBody>
          <a:bodyPr/>
          <a:lstStyle>
            <a:lvl1pPr>
              <a:defRPr/>
            </a:lvl1pPr>
          </a:lstStyle>
          <a:p>
            <a:fld id="{B428463E-4523-4CD1-9374-738AF0EA4A57}" type="slidenum">
              <a:rPr lang="en-US" altLang="en-US"/>
              <a:pPr/>
              <a:t>‹#›</a:t>
            </a:fld>
            <a:endParaRPr lang="en-US" altLang="en-US"/>
          </a:p>
        </p:txBody>
      </p:sp>
    </p:spTree>
    <p:extLst>
      <p:ext uri="{BB962C8B-B14F-4D97-AF65-F5344CB8AC3E}">
        <p14:creationId xmlns:p14="http://schemas.microsoft.com/office/powerpoint/2010/main" val="309842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736A7755-B463-FF0F-840D-D5F7ADB9C62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5E03FBA-3486-5C7E-0E3E-C9EB08793EB1}"/>
              </a:ext>
            </a:extLst>
          </p:cNvPr>
          <p:cNvSpPr>
            <a:spLocks noGrp="1" noChangeArrowheads="1"/>
          </p:cNvSpPr>
          <p:nvPr>
            <p:ph type="sldNum" idx="11"/>
          </p:nvPr>
        </p:nvSpPr>
        <p:spPr>
          <a:ln/>
        </p:spPr>
        <p:txBody>
          <a:bodyPr/>
          <a:lstStyle>
            <a:lvl1pPr>
              <a:defRPr/>
            </a:lvl1pPr>
          </a:lstStyle>
          <a:p>
            <a:fld id="{C1FCC273-02D0-4F30-A78E-721D3AE79986}" type="slidenum">
              <a:rPr lang="en-US" altLang="en-US"/>
              <a:pPr/>
              <a:t>‹#›</a:t>
            </a:fld>
            <a:endParaRPr lang="en-US" altLang="en-US"/>
          </a:p>
        </p:txBody>
      </p:sp>
    </p:spTree>
    <p:extLst>
      <p:ext uri="{BB962C8B-B14F-4D97-AF65-F5344CB8AC3E}">
        <p14:creationId xmlns:p14="http://schemas.microsoft.com/office/powerpoint/2010/main" val="327134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7943EEDC-918B-BD55-CB62-70F39768BB07}"/>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D55FCB3B-7E4A-F577-9249-284A2D7A79DC}"/>
              </a:ext>
            </a:extLst>
          </p:cNvPr>
          <p:cNvSpPr>
            <a:spLocks noGrp="1" noChangeArrowheads="1"/>
          </p:cNvSpPr>
          <p:nvPr>
            <p:ph type="sldNum" idx="11"/>
          </p:nvPr>
        </p:nvSpPr>
        <p:spPr>
          <a:ln/>
        </p:spPr>
        <p:txBody>
          <a:bodyPr/>
          <a:lstStyle>
            <a:lvl1pPr>
              <a:defRPr/>
            </a:lvl1pPr>
          </a:lstStyle>
          <a:p>
            <a:fld id="{7FC1AD2B-BEFB-4D9C-8481-1D209D196390}" type="slidenum">
              <a:rPr lang="en-US" altLang="en-US"/>
              <a:pPr/>
              <a:t>‹#›</a:t>
            </a:fld>
            <a:endParaRPr lang="en-US" altLang="en-US"/>
          </a:p>
        </p:txBody>
      </p:sp>
    </p:spTree>
    <p:extLst>
      <p:ext uri="{BB962C8B-B14F-4D97-AF65-F5344CB8AC3E}">
        <p14:creationId xmlns:p14="http://schemas.microsoft.com/office/powerpoint/2010/main" val="200056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FE3CB557-1D83-6748-3934-CAD97826C3A7}"/>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06C3AF03-DE36-6D91-74E1-CD9B534B0D36}"/>
              </a:ext>
            </a:extLst>
          </p:cNvPr>
          <p:cNvSpPr>
            <a:spLocks noGrp="1" noChangeArrowheads="1"/>
          </p:cNvSpPr>
          <p:nvPr>
            <p:ph type="sldNum" idx="11"/>
          </p:nvPr>
        </p:nvSpPr>
        <p:spPr>
          <a:ln/>
        </p:spPr>
        <p:txBody>
          <a:bodyPr/>
          <a:lstStyle>
            <a:lvl1pPr>
              <a:defRPr/>
            </a:lvl1pPr>
          </a:lstStyle>
          <a:p>
            <a:fld id="{182AF66A-A0E5-4CEB-AE02-D2D296A24CA2}" type="slidenum">
              <a:rPr lang="en-US" altLang="en-US"/>
              <a:pPr/>
              <a:t>‹#›</a:t>
            </a:fld>
            <a:endParaRPr lang="en-US" altLang="en-US"/>
          </a:p>
        </p:txBody>
      </p:sp>
    </p:spTree>
    <p:extLst>
      <p:ext uri="{BB962C8B-B14F-4D97-AF65-F5344CB8AC3E}">
        <p14:creationId xmlns:p14="http://schemas.microsoft.com/office/powerpoint/2010/main" val="3628483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7CB887-D773-7BC8-2620-B26CEAD9FB1C}"/>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74A90D2B-338C-B182-229C-903407B46004}"/>
              </a:ext>
            </a:extLst>
          </p:cNvPr>
          <p:cNvSpPr>
            <a:spLocks noGrp="1" noChangeArrowheads="1"/>
          </p:cNvSpPr>
          <p:nvPr>
            <p:ph type="sldNum" idx="11"/>
          </p:nvPr>
        </p:nvSpPr>
        <p:spPr>
          <a:ln/>
        </p:spPr>
        <p:txBody>
          <a:bodyPr/>
          <a:lstStyle>
            <a:lvl1pPr>
              <a:defRPr/>
            </a:lvl1pPr>
          </a:lstStyle>
          <a:p>
            <a:fld id="{45F31482-6BB2-40D8-A5C1-3F6BDEB4F527}" type="slidenum">
              <a:rPr lang="en-US" altLang="en-US"/>
              <a:pPr/>
              <a:t>‹#›</a:t>
            </a:fld>
            <a:endParaRPr lang="en-US" altLang="en-US"/>
          </a:p>
        </p:txBody>
      </p:sp>
    </p:spTree>
    <p:extLst>
      <p:ext uri="{BB962C8B-B14F-4D97-AF65-F5344CB8AC3E}">
        <p14:creationId xmlns:p14="http://schemas.microsoft.com/office/powerpoint/2010/main" val="1151062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1985511-CE2E-F4A0-FB79-046944575B46}"/>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9AB77942-E6AA-56C9-6FA3-23B5603AD7E6}"/>
              </a:ext>
            </a:extLst>
          </p:cNvPr>
          <p:cNvSpPr>
            <a:spLocks noGrp="1" noChangeArrowheads="1"/>
          </p:cNvSpPr>
          <p:nvPr>
            <p:ph type="sldNum" idx="11"/>
          </p:nvPr>
        </p:nvSpPr>
        <p:spPr>
          <a:ln/>
        </p:spPr>
        <p:txBody>
          <a:bodyPr/>
          <a:lstStyle>
            <a:lvl1pPr>
              <a:defRPr/>
            </a:lvl1pPr>
          </a:lstStyle>
          <a:p>
            <a:fld id="{7654DB11-B366-411F-BC74-BFB01DB2F005}" type="slidenum">
              <a:rPr lang="en-US" altLang="en-US"/>
              <a:pPr/>
              <a:t>‹#›</a:t>
            </a:fld>
            <a:endParaRPr lang="en-US" altLang="en-US"/>
          </a:p>
        </p:txBody>
      </p:sp>
    </p:spTree>
    <p:extLst>
      <p:ext uri="{BB962C8B-B14F-4D97-AF65-F5344CB8AC3E}">
        <p14:creationId xmlns:p14="http://schemas.microsoft.com/office/powerpoint/2010/main" val="87503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4C617CA-294F-0F7C-6D33-DC40426F43F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B0038CAA-F904-BF56-AF25-7181657A5BD8}"/>
              </a:ext>
            </a:extLst>
          </p:cNvPr>
          <p:cNvSpPr>
            <a:spLocks noGrp="1" noChangeArrowheads="1"/>
          </p:cNvSpPr>
          <p:nvPr>
            <p:ph type="sldNum" idx="11"/>
          </p:nvPr>
        </p:nvSpPr>
        <p:spPr>
          <a:ln/>
        </p:spPr>
        <p:txBody>
          <a:bodyPr/>
          <a:lstStyle>
            <a:lvl1pPr>
              <a:defRPr/>
            </a:lvl1pPr>
          </a:lstStyle>
          <a:p>
            <a:fld id="{C6B222F8-6B03-44F0-8F72-43A707DA5B67}" type="slidenum">
              <a:rPr lang="en-US" altLang="en-US"/>
              <a:pPr/>
              <a:t>‹#›</a:t>
            </a:fld>
            <a:endParaRPr lang="en-US" altLang="en-US"/>
          </a:p>
        </p:txBody>
      </p:sp>
    </p:spTree>
    <p:extLst>
      <p:ext uri="{BB962C8B-B14F-4D97-AF65-F5344CB8AC3E}">
        <p14:creationId xmlns:p14="http://schemas.microsoft.com/office/powerpoint/2010/main" val="2424738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79964EB6-3AB5-2A79-A1F7-7BFB253F6A88}"/>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9F6724A9-4785-4142-EB14-02A77AD7C526}"/>
              </a:ext>
            </a:extLst>
          </p:cNvPr>
          <p:cNvSpPr>
            <a:spLocks noGrp="1" noChangeArrowheads="1"/>
          </p:cNvSpPr>
          <p:nvPr>
            <p:ph type="sldNum" idx="11"/>
          </p:nvPr>
        </p:nvSpPr>
        <p:spPr>
          <a:ln/>
        </p:spPr>
        <p:txBody>
          <a:bodyPr/>
          <a:lstStyle>
            <a:lvl1pPr>
              <a:defRPr/>
            </a:lvl1pPr>
          </a:lstStyle>
          <a:p>
            <a:fld id="{0F57AC21-8C9F-413C-A292-532B0873F242}" type="slidenum">
              <a:rPr lang="en-US" altLang="en-US"/>
              <a:pPr/>
              <a:t>‹#›</a:t>
            </a:fld>
            <a:endParaRPr lang="en-US" altLang="en-US"/>
          </a:p>
        </p:txBody>
      </p:sp>
    </p:spTree>
    <p:extLst>
      <p:ext uri="{BB962C8B-B14F-4D97-AF65-F5344CB8AC3E}">
        <p14:creationId xmlns:p14="http://schemas.microsoft.com/office/powerpoint/2010/main" val="97309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B9AA6474-E4C0-5B78-04D3-27AF11A0D5D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31F2FDD5-B9E1-47BB-6E83-6F5D68D2655F}"/>
              </a:ext>
            </a:extLst>
          </p:cNvPr>
          <p:cNvSpPr>
            <a:spLocks noGrp="1" noChangeArrowheads="1"/>
          </p:cNvSpPr>
          <p:nvPr>
            <p:ph type="sldNum" idx="11"/>
          </p:nvPr>
        </p:nvSpPr>
        <p:spPr>
          <a:ln/>
        </p:spPr>
        <p:txBody>
          <a:bodyPr/>
          <a:lstStyle>
            <a:lvl1pPr>
              <a:defRPr/>
            </a:lvl1pPr>
          </a:lstStyle>
          <a:p>
            <a:fld id="{C8E3986E-A8E9-4A90-A94D-19E15E53F36D}" type="slidenum">
              <a:rPr lang="en-US" altLang="en-US"/>
              <a:pPr/>
              <a:t>‹#›</a:t>
            </a:fld>
            <a:endParaRPr lang="en-US" altLang="en-US"/>
          </a:p>
        </p:txBody>
      </p:sp>
    </p:spTree>
    <p:extLst>
      <p:ext uri="{BB962C8B-B14F-4D97-AF65-F5344CB8AC3E}">
        <p14:creationId xmlns:p14="http://schemas.microsoft.com/office/powerpoint/2010/main" val="4078660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25F5ED3-6962-7D43-7300-8ADFFEBA5F6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F87D9C8F-E0E3-9780-7588-5834CE7193CE}"/>
              </a:ext>
            </a:extLst>
          </p:cNvPr>
          <p:cNvSpPr>
            <a:spLocks noGrp="1" noChangeArrowheads="1"/>
          </p:cNvSpPr>
          <p:nvPr>
            <p:ph type="sldNum" idx="11"/>
          </p:nvPr>
        </p:nvSpPr>
        <p:spPr>
          <a:ln/>
        </p:spPr>
        <p:txBody>
          <a:bodyPr/>
          <a:lstStyle>
            <a:lvl1pPr>
              <a:defRPr/>
            </a:lvl1pPr>
          </a:lstStyle>
          <a:p>
            <a:fld id="{26D9F710-23C5-4266-9A47-6DD2C022087D}" type="slidenum">
              <a:rPr lang="en-US" altLang="en-US"/>
              <a:pPr/>
              <a:t>‹#›</a:t>
            </a:fld>
            <a:endParaRPr lang="en-US" altLang="en-US"/>
          </a:p>
        </p:txBody>
      </p:sp>
    </p:spTree>
    <p:extLst>
      <p:ext uri="{BB962C8B-B14F-4D97-AF65-F5344CB8AC3E}">
        <p14:creationId xmlns:p14="http://schemas.microsoft.com/office/powerpoint/2010/main" val="1158514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1EBD68D-3E58-21F3-BE2B-B448E81D4CC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D248B693-1E06-B1E5-4D6C-4F1216084BC0}"/>
              </a:ext>
            </a:extLst>
          </p:cNvPr>
          <p:cNvSpPr>
            <a:spLocks noGrp="1" noChangeArrowheads="1"/>
          </p:cNvSpPr>
          <p:nvPr>
            <p:ph type="sldNum" idx="11"/>
          </p:nvPr>
        </p:nvSpPr>
        <p:spPr>
          <a:ln/>
        </p:spPr>
        <p:txBody>
          <a:bodyPr/>
          <a:lstStyle>
            <a:lvl1pPr>
              <a:defRPr/>
            </a:lvl1pPr>
          </a:lstStyle>
          <a:p>
            <a:fld id="{896466A7-DE84-428E-B32C-8421CA6FABAE}" type="slidenum">
              <a:rPr lang="en-US" altLang="en-US"/>
              <a:pPr/>
              <a:t>‹#›</a:t>
            </a:fld>
            <a:endParaRPr lang="en-US" altLang="en-US"/>
          </a:p>
        </p:txBody>
      </p:sp>
    </p:spTree>
    <p:extLst>
      <p:ext uri="{BB962C8B-B14F-4D97-AF65-F5344CB8AC3E}">
        <p14:creationId xmlns:p14="http://schemas.microsoft.com/office/powerpoint/2010/main" val="249931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7C7893B0-B58B-01D7-24EF-C435346BEC1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92B5615-B61B-1111-12E7-CF6CB1E854D9}"/>
              </a:ext>
            </a:extLst>
          </p:cNvPr>
          <p:cNvSpPr>
            <a:spLocks noGrp="1" noChangeArrowheads="1"/>
          </p:cNvSpPr>
          <p:nvPr>
            <p:ph type="sldNum" idx="11"/>
          </p:nvPr>
        </p:nvSpPr>
        <p:spPr>
          <a:ln/>
        </p:spPr>
        <p:txBody>
          <a:bodyPr/>
          <a:lstStyle>
            <a:lvl1pPr>
              <a:defRPr/>
            </a:lvl1pPr>
          </a:lstStyle>
          <a:p>
            <a:fld id="{15EC3082-7F16-4ACA-8556-7A01A013CC1A}" type="slidenum">
              <a:rPr lang="en-US" altLang="en-US"/>
              <a:pPr/>
              <a:t>‹#›</a:t>
            </a:fld>
            <a:endParaRPr lang="en-US" altLang="en-US"/>
          </a:p>
        </p:txBody>
      </p:sp>
    </p:spTree>
    <p:extLst>
      <p:ext uri="{BB962C8B-B14F-4D97-AF65-F5344CB8AC3E}">
        <p14:creationId xmlns:p14="http://schemas.microsoft.com/office/powerpoint/2010/main" val="38097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B1970000-F77D-5AB0-D864-7E7F80C0F12D}"/>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29E5A606-5564-8CA3-2994-D3C8E2E7F713}"/>
              </a:ext>
            </a:extLst>
          </p:cNvPr>
          <p:cNvSpPr>
            <a:spLocks noGrp="1" noChangeArrowheads="1"/>
          </p:cNvSpPr>
          <p:nvPr>
            <p:ph type="sldNum" idx="11"/>
          </p:nvPr>
        </p:nvSpPr>
        <p:spPr>
          <a:ln/>
        </p:spPr>
        <p:txBody>
          <a:bodyPr/>
          <a:lstStyle>
            <a:lvl1pPr>
              <a:defRPr/>
            </a:lvl1pPr>
          </a:lstStyle>
          <a:p>
            <a:fld id="{C5B096F9-7705-4ED2-BAAB-03481E040C09}" type="slidenum">
              <a:rPr lang="en-US" altLang="en-US"/>
              <a:pPr/>
              <a:t>‹#›</a:t>
            </a:fld>
            <a:endParaRPr lang="en-US" altLang="en-US"/>
          </a:p>
        </p:txBody>
      </p:sp>
    </p:spTree>
    <p:extLst>
      <p:ext uri="{BB962C8B-B14F-4D97-AF65-F5344CB8AC3E}">
        <p14:creationId xmlns:p14="http://schemas.microsoft.com/office/powerpoint/2010/main" val="212634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0C57DB1A-92D0-8F2F-DEA2-E320A739B874}"/>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8830F188-480C-7DA9-532D-A9DEC6E11E9E}"/>
              </a:ext>
            </a:extLst>
          </p:cNvPr>
          <p:cNvSpPr>
            <a:spLocks noGrp="1" noChangeArrowheads="1"/>
          </p:cNvSpPr>
          <p:nvPr>
            <p:ph type="sldNum" idx="11"/>
          </p:nvPr>
        </p:nvSpPr>
        <p:spPr>
          <a:ln/>
        </p:spPr>
        <p:txBody>
          <a:bodyPr/>
          <a:lstStyle>
            <a:lvl1pPr>
              <a:defRPr/>
            </a:lvl1pPr>
          </a:lstStyle>
          <a:p>
            <a:fld id="{4B58629C-07D6-4C32-967A-C942773C3C4A}" type="slidenum">
              <a:rPr lang="en-US" altLang="en-US"/>
              <a:pPr/>
              <a:t>‹#›</a:t>
            </a:fld>
            <a:endParaRPr lang="en-US" altLang="en-US"/>
          </a:p>
        </p:txBody>
      </p:sp>
    </p:spTree>
    <p:extLst>
      <p:ext uri="{BB962C8B-B14F-4D97-AF65-F5344CB8AC3E}">
        <p14:creationId xmlns:p14="http://schemas.microsoft.com/office/powerpoint/2010/main" val="8475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10FE4860-801B-3A7C-8A39-DD03168CB1B7}"/>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572EFF0B-970B-3BF8-5509-3579774CA4C8}"/>
              </a:ext>
            </a:extLst>
          </p:cNvPr>
          <p:cNvSpPr>
            <a:spLocks noGrp="1" noChangeArrowheads="1"/>
          </p:cNvSpPr>
          <p:nvPr>
            <p:ph type="sldNum" idx="11"/>
          </p:nvPr>
        </p:nvSpPr>
        <p:spPr>
          <a:ln/>
        </p:spPr>
        <p:txBody>
          <a:bodyPr/>
          <a:lstStyle>
            <a:lvl1pPr>
              <a:defRPr/>
            </a:lvl1pPr>
          </a:lstStyle>
          <a:p>
            <a:fld id="{73006744-63BA-4C95-8B96-B5CFB7E80FFB}" type="slidenum">
              <a:rPr lang="en-US" altLang="en-US"/>
              <a:pPr/>
              <a:t>‹#›</a:t>
            </a:fld>
            <a:endParaRPr lang="en-US" altLang="en-US"/>
          </a:p>
        </p:txBody>
      </p:sp>
    </p:spTree>
    <p:extLst>
      <p:ext uri="{BB962C8B-B14F-4D97-AF65-F5344CB8AC3E}">
        <p14:creationId xmlns:p14="http://schemas.microsoft.com/office/powerpoint/2010/main" val="405332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D73A1EA-489B-919A-BBDA-28EF83AC99F8}"/>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438B8186-C96A-BD52-ACB7-576C3951BBB8}"/>
              </a:ext>
            </a:extLst>
          </p:cNvPr>
          <p:cNvSpPr>
            <a:spLocks noGrp="1" noChangeArrowheads="1"/>
          </p:cNvSpPr>
          <p:nvPr>
            <p:ph type="sldNum" idx="11"/>
          </p:nvPr>
        </p:nvSpPr>
        <p:spPr>
          <a:ln/>
        </p:spPr>
        <p:txBody>
          <a:bodyPr/>
          <a:lstStyle>
            <a:lvl1pPr>
              <a:defRPr/>
            </a:lvl1pPr>
          </a:lstStyle>
          <a:p>
            <a:fld id="{445E7715-37A9-47A5-BD6A-1706029606E7}" type="slidenum">
              <a:rPr lang="en-US" altLang="en-US"/>
              <a:pPr/>
              <a:t>‹#›</a:t>
            </a:fld>
            <a:endParaRPr lang="en-US" altLang="en-US"/>
          </a:p>
        </p:txBody>
      </p:sp>
    </p:spTree>
    <p:extLst>
      <p:ext uri="{BB962C8B-B14F-4D97-AF65-F5344CB8AC3E}">
        <p14:creationId xmlns:p14="http://schemas.microsoft.com/office/powerpoint/2010/main" val="12958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0B9DDC5-803C-9C43-D20C-0CCBF868ABC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F1813A90-6E19-2C78-8829-29A844FB95AE}"/>
              </a:ext>
            </a:extLst>
          </p:cNvPr>
          <p:cNvSpPr>
            <a:spLocks noGrp="1" noChangeArrowheads="1"/>
          </p:cNvSpPr>
          <p:nvPr>
            <p:ph type="sldNum" idx="11"/>
          </p:nvPr>
        </p:nvSpPr>
        <p:spPr>
          <a:ln/>
        </p:spPr>
        <p:txBody>
          <a:bodyPr/>
          <a:lstStyle>
            <a:lvl1pPr>
              <a:defRPr/>
            </a:lvl1pPr>
          </a:lstStyle>
          <a:p>
            <a:fld id="{64950BD7-302A-4B7A-B974-C4EA943D1382}" type="slidenum">
              <a:rPr lang="en-US" altLang="en-US"/>
              <a:pPr/>
              <a:t>‹#›</a:t>
            </a:fld>
            <a:endParaRPr lang="en-US" altLang="en-US"/>
          </a:p>
        </p:txBody>
      </p:sp>
    </p:spTree>
    <p:extLst>
      <p:ext uri="{BB962C8B-B14F-4D97-AF65-F5344CB8AC3E}">
        <p14:creationId xmlns:p14="http://schemas.microsoft.com/office/powerpoint/2010/main" val="39902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FECE982D-C1B6-FB48-82D5-D7332CF921C4}"/>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D9F18F75-A356-7693-3EB2-E74BECC13395}"/>
              </a:ext>
            </a:extLst>
          </p:cNvPr>
          <p:cNvSpPr>
            <a:spLocks noGrp="1" noChangeArrowheads="1"/>
          </p:cNvSpPr>
          <p:nvPr>
            <p:ph type="sldNum" idx="11"/>
          </p:nvPr>
        </p:nvSpPr>
        <p:spPr>
          <a:ln/>
        </p:spPr>
        <p:txBody>
          <a:bodyPr/>
          <a:lstStyle>
            <a:lvl1pPr>
              <a:defRPr/>
            </a:lvl1pPr>
          </a:lstStyle>
          <a:p>
            <a:fld id="{B1AB3DA9-C4DC-4451-9C72-77F10924440F}" type="slidenum">
              <a:rPr lang="en-US" altLang="en-US"/>
              <a:pPr/>
              <a:t>‹#›</a:t>
            </a:fld>
            <a:endParaRPr lang="en-US" altLang="en-US"/>
          </a:p>
        </p:txBody>
      </p:sp>
    </p:spTree>
    <p:extLst>
      <p:ext uri="{BB962C8B-B14F-4D97-AF65-F5344CB8AC3E}">
        <p14:creationId xmlns:p14="http://schemas.microsoft.com/office/powerpoint/2010/main" val="422532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1CD98609-A513-A749-7630-8848B03D894E}"/>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70174CB4-DF31-485E-842A-4AFBDCD58A5F}"/>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91EA584A-9515-7744-CF03-61B89200340E}"/>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99F307E3-7078-4126-9C0B-162DCF085BFE}"/>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DDA14B1B-349F-4CB5-912F-1BE451D9F298}" type="slidenum">
              <a:rPr lang="en-US" altLang="en-US"/>
              <a:pPr/>
              <a:t>‹#›</a:t>
            </a:fld>
            <a:endParaRPr lang="en-US" altLang="en-US"/>
          </a:p>
        </p:txBody>
      </p:sp>
      <p:sp>
        <p:nvSpPr>
          <p:cNvPr id="1030" name="Rectangle 5">
            <a:extLst>
              <a:ext uri="{FF2B5EF4-FFF2-40B4-BE49-F238E27FC236}">
                <a16:creationId xmlns:a16="http://schemas.microsoft.com/office/drawing/2014/main" id="{66C6E1C1-600A-3073-A6F9-0897E5404E32}"/>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202B9182-42FE-3B77-F34C-5E66057F47D3}"/>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AF6ADFBC-12C6-9A20-F84B-C709AAAA706D}"/>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2258E8E7-CE0C-497E-8D3D-7E249A8F3B42}"/>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439139D0-FF24-3CD8-D0ED-6135EEFDD6D6}"/>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2F9C87C4-2727-4D54-8A0C-7F74ABB63EDF}"/>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fld id="{E074B6B5-CB06-4AFA-BF1B-14AF818DCF0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28DDB6A-7CE3-1B68-34A1-579525D6B2FA}"/>
              </a:ext>
            </a:extLst>
          </p:cNvPr>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PRESENTED BY                                                                              SUPERVISOR</a:t>
            </a:r>
          </a:p>
          <a:p>
            <a:pPr marL="0" indent="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ELAKHYA K</a:t>
            </a:r>
            <a:r>
              <a:rPr lang="en-US" altLang="en-US" sz="2000" b="1" dirty="0">
                <a:solidFill>
                  <a:schemeClr val="tx1"/>
                </a:solidFill>
                <a:latin typeface="Times New Roman" pitchFamily="18" charset="0"/>
                <a:cs typeface="Times New Roman" pitchFamily="18" charset="0"/>
              </a:rPr>
              <a:t>                                                                             </a:t>
            </a:r>
            <a:r>
              <a:rPr lang="fi-FI" sz="2000" b="1" i="0" u="none" strike="noStrike" baseline="0" dirty="0">
                <a:solidFill>
                  <a:srgbClr val="000000"/>
                </a:solidFill>
                <a:latin typeface="Times New Roman" panose="02020603050405020304" pitchFamily="18" charset="0"/>
              </a:rPr>
              <a:t>Mr. M. Saravanan, M.E., </a:t>
            </a:r>
            <a:endParaRPr lang="en-US" altLang="en-US" sz="2000" b="1" dirty="0">
              <a:solidFill>
                <a:schemeClr val="tx1"/>
              </a:solidFill>
              <a:latin typeface="Times New Roman" pitchFamily="18" charset="0"/>
              <a:cs typeface="Times New Roman" pitchFamily="18" charset="0"/>
            </a:endParaRPr>
          </a:p>
          <a:p>
            <a:pPr marL="0" indent="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2303811710422038                                                                               </a:t>
            </a:r>
            <a:r>
              <a:rPr lang="fi-FI" sz="1800" b="0" i="0" u="none" strike="noStrike" baseline="0" dirty="0">
                <a:solidFill>
                  <a:srgbClr val="000000"/>
                </a:solidFill>
                <a:latin typeface="Times New Roman" panose="02020603050405020304" pitchFamily="18" charset="0"/>
              </a:rPr>
              <a:t>	</a:t>
            </a:r>
          </a:p>
          <a:p>
            <a:pPr marL="0" indent="0" algn="just"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chemeClr val="tx1"/>
              </a:solidFill>
              <a:latin typeface="Times New Roman" pitchFamily="18" charset="0"/>
              <a:cs typeface="Times New Roman" pitchFamily="18" charset="0"/>
            </a:endParaRPr>
          </a:p>
          <a:p>
            <a:pPr marL="0" indent="0" eaLnBrk="1" hangingPunct="1">
              <a:lnSpc>
                <a:spcPct val="15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a:t>
            </a:r>
            <a:r>
              <a:rPr lang="en-US" altLang="en-US" sz="2000" b="1" dirty="0">
                <a:solidFill>
                  <a:schemeClr val="tx1"/>
                </a:solidFill>
                <a:latin typeface="Times New Roman" pitchFamily="18" charset="0"/>
                <a:cs typeface="Times New Roman" pitchFamily="18" charset="0"/>
              </a:rPr>
              <a:t>                                      </a:t>
            </a:r>
            <a:r>
              <a:rPr lang="en-GB" altLang="en-US" sz="2000" b="1" dirty="0">
                <a:solidFill>
                  <a:schemeClr val="tx1"/>
                </a:solidFill>
                <a:latin typeface="Times New Roman" pitchFamily="18" charset="0"/>
                <a:cs typeface="Times New Roman" pitchFamily="18" charset="0"/>
              </a:rPr>
              <a:t>                               </a:t>
            </a:r>
            <a:endParaRPr lang="en-US" altLang="en-US" sz="2000" b="1" dirty="0">
              <a:solidFill>
                <a:schemeClr val="tx1"/>
              </a:solidFill>
              <a:latin typeface="Times New Roman" pitchFamily="18" charset="0"/>
              <a:cs typeface="Times New Roman" pitchFamily="18" charset="0"/>
            </a:endParaRPr>
          </a:p>
          <a:p>
            <a:pPr marL="0" indent="0" algn="r" eaLnBrk="1" hangingPunct="1">
              <a:lnSpc>
                <a:spcPct val="15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dirty="0">
              <a:solidFill>
                <a:srgbClr val="002060"/>
              </a:solidFill>
              <a:latin typeface="Times New Roman" pitchFamily="18" charset="0"/>
              <a:cs typeface="Times New Roman" pitchFamily="18"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3"/>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F34A89CD-667F-1E00-21EB-12E806FD15F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B10C7061-F73A-D03C-FD4C-2F3B68B23E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06EF8D07-0E8D-DC7A-A1E4-3F73010EE83F}"/>
              </a:ext>
            </a:extLst>
          </p:cNvPr>
          <p:cNvSpPr>
            <a:spLocks noChangeArrowheads="1"/>
          </p:cNvSpPr>
          <p:nvPr/>
        </p:nvSpPr>
        <p:spPr bwMode="auto">
          <a:xfrm>
            <a:off x="1898650" y="214313"/>
            <a:ext cx="8437563" cy="255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000" b="1" dirty="0">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000" b="1" dirty="0">
                <a:solidFill>
                  <a:srgbClr val="FF0066"/>
                </a:solidFill>
                <a:cs typeface="Arial" panose="020B0604020202020204" pitchFamily="34" charset="0"/>
              </a:rPr>
              <a:t>(AUTONOMOUS), TRICHY</a:t>
            </a:r>
            <a:br>
              <a:rPr lang="en-US" altLang="en-US" sz="2000" b="1" dirty="0">
                <a:solidFill>
                  <a:srgbClr val="FF0066"/>
                </a:solidFill>
                <a:cs typeface="Arial" panose="020B0604020202020204" pitchFamily="34" charset="0"/>
              </a:rPr>
            </a:br>
            <a:endParaRPr lang="en-US" altLang="en-US" sz="20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3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6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sz="2000" b="1" dirty="0">
                <a:solidFill>
                  <a:srgbClr val="0000FF"/>
                </a:solidFill>
                <a:cs typeface="Arial" panose="020B0604020202020204" pitchFamily="34" charset="0"/>
              </a:rPr>
              <a:t> </a:t>
            </a:r>
            <a:r>
              <a:rPr lang="en-GB" altLang="en-US" sz="3200" b="1" dirty="0">
                <a:solidFill>
                  <a:srgbClr val="0000FF"/>
                </a:solidFill>
                <a:cs typeface="Arial" panose="020B0604020202020204" pitchFamily="34" charset="0"/>
              </a:rPr>
              <a:t>WORD COUNTER</a:t>
            </a:r>
            <a:endParaRPr lang="en-US" altLang="en-US" sz="3200" b="1" dirty="0">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CC01D9C0-73ED-E7F2-4EEE-81EB8C888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C107-434E-E3DA-3AD0-08B63AE2635E}"/>
              </a:ext>
            </a:extLst>
          </p:cNvPr>
          <p:cNvSpPr>
            <a:spLocks noGrp="1"/>
          </p:cNvSpPr>
          <p:nvPr>
            <p:ph type="title"/>
          </p:nvPr>
        </p:nvSpPr>
        <p:spPr/>
        <p:txBody>
          <a:bodyPr/>
          <a:lstStyle/>
          <a:p>
            <a:r>
              <a:rPr lang="en-GB" dirty="0"/>
              <a:t>                                   RESULTS</a:t>
            </a:r>
            <a:endParaRPr lang="en-US" dirty="0"/>
          </a:p>
        </p:txBody>
      </p:sp>
      <p:sp>
        <p:nvSpPr>
          <p:cNvPr id="3" name="Content Placeholder 2">
            <a:extLst>
              <a:ext uri="{FF2B5EF4-FFF2-40B4-BE49-F238E27FC236}">
                <a16:creationId xmlns:a16="http://schemas.microsoft.com/office/drawing/2014/main" id="{65E81E43-AE69-0E61-CB2A-960E548B661F}"/>
              </a:ext>
            </a:extLst>
          </p:cNvPr>
          <p:cNvSpPr>
            <a:spLocks noGrp="1"/>
          </p:cNvSpPr>
          <p:nvPr>
            <p:ph idx="1"/>
          </p:nvPr>
        </p:nvSpPr>
        <p:spPr>
          <a:xfrm>
            <a:off x="609600" y="1600200"/>
            <a:ext cx="10971213" cy="5257800"/>
          </a:xfrm>
        </p:spPr>
        <p:txBody>
          <a:bodyPr/>
          <a:lstStyle/>
          <a:p>
            <a:pPr marL="0" indent="0">
              <a:buNone/>
            </a:pPr>
            <a:r>
              <a:rPr lang="en-US" sz="2400" dirty="0"/>
              <a:t>RESULTS :  The Word Counter Program in Java successfully achieves its intended functionality by providing an accurate and user-friendly solution for analyzing textual data. </a:t>
            </a:r>
          </a:p>
        </p:txBody>
      </p:sp>
      <p:sp>
        <p:nvSpPr>
          <p:cNvPr id="4" name="Date Placeholder 3">
            <a:extLst>
              <a:ext uri="{FF2B5EF4-FFF2-40B4-BE49-F238E27FC236}">
                <a16:creationId xmlns:a16="http://schemas.microsoft.com/office/drawing/2014/main" id="{3C7A2A10-5F9A-DE89-1DEB-36AB08F8DD20}"/>
              </a:ext>
            </a:extLst>
          </p:cNvPr>
          <p:cNvSpPr>
            <a:spLocks noGrp="1"/>
          </p:cNvSpPr>
          <p:nvPr>
            <p:ph type="dt" idx="10"/>
          </p:nvPr>
        </p:nvSpPr>
        <p:spPr>
          <a:xfrm>
            <a:off x="609600" y="6356350"/>
            <a:ext cx="10959008" cy="363538"/>
          </a:xfrm>
        </p:spPr>
        <p:txBody>
          <a:bodyPr/>
          <a:lstStyle/>
          <a:p>
            <a:pPr>
              <a:defRPr/>
            </a:pPr>
            <a:r>
              <a:rPr lang="en-US" b="1" dirty="0">
                <a:solidFill>
                  <a:schemeClr val="tx1"/>
                </a:solidFill>
                <a:latin typeface="Times New Roman" pitchFamily="18" charset="0"/>
                <a:cs typeface="Times New Roman" pitchFamily="18" charset="0"/>
              </a:rPr>
              <a:t>                 INPUT CONSOLE                                                                           TEXT PROCESSING                                                        OUTPUT CONSOLE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9" y="2713978"/>
            <a:ext cx="3217270" cy="35562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808" y="2713978"/>
            <a:ext cx="3456384" cy="35562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232" y="2641947"/>
            <a:ext cx="3312368" cy="3600000"/>
          </a:xfrm>
          <a:prstGeom prst="rect">
            <a:avLst/>
          </a:prstGeom>
        </p:spPr>
      </p:pic>
    </p:spTree>
    <p:extLst>
      <p:ext uri="{BB962C8B-B14F-4D97-AF65-F5344CB8AC3E}">
        <p14:creationId xmlns:p14="http://schemas.microsoft.com/office/powerpoint/2010/main" val="236217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DISCUSSION</a:t>
            </a:r>
            <a:endParaRPr lang="en-IN" dirty="0"/>
          </a:p>
        </p:txBody>
      </p:sp>
      <p:sp>
        <p:nvSpPr>
          <p:cNvPr id="3" name="Content Placeholder 2"/>
          <p:cNvSpPr>
            <a:spLocks noGrp="1"/>
          </p:cNvSpPr>
          <p:nvPr>
            <p:ph idx="1"/>
          </p:nvPr>
        </p:nvSpPr>
        <p:spPr/>
        <p:txBody>
          <a:bodyPr/>
          <a:lstStyle/>
          <a:p>
            <a:pPr marL="0" indent="0" algn="just">
              <a:lnSpc>
                <a:spcPct val="150000"/>
              </a:lnSpc>
              <a:buNone/>
            </a:pPr>
            <a:r>
              <a:rPr lang="en-US" sz="2800" dirty="0">
                <a:latin typeface="Times New Roman" pitchFamily="18" charset="0"/>
                <a:cs typeface="Times New Roman" pitchFamily="18" charset="0"/>
              </a:rPr>
              <a:t>The Word Counter Program in Java demonstrates the practical application of fundamental programming concepts to solve a common problem in text processing. This program combines a graphical user interface (GUI) with robust backend logic to deliver an efficient and user-friendly experience. By leveraging Java's Swing library, it creates an intuitive interface for users to input text and view analysis results instantly, showcasing the power of event-driven programming.</a:t>
            </a:r>
            <a:endParaRPr lang="en-IN" sz="280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32723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62BC-820A-6C7F-18A5-2C30B3918B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AC62B6-D04C-0B8B-E7F2-02F288C40479}"/>
              </a:ext>
            </a:extLst>
          </p:cNvPr>
          <p:cNvSpPr>
            <a:spLocks noGrp="1"/>
          </p:cNvSpPr>
          <p:nvPr>
            <p:ph idx="1"/>
          </p:nvPr>
        </p:nvSpPr>
        <p:spPr/>
        <p:txBody>
          <a:bodyPr/>
          <a:lstStyle/>
          <a:p>
            <a:endParaRPr lang="en-GB" dirty="0"/>
          </a:p>
          <a:p>
            <a:endParaRPr lang="en-GB" dirty="0"/>
          </a:p>
          <a:p>
            <a:endParaRPr lang="en-GB" dirty="0"/>
          </a:p>
          <a:p>
            <a:pPr marL="0" indent="0">
              <a:buNone/>
            </a:pPr>
            <a:r>
              <a:rPr lang="en-GB" sz="4800" dirty="0"/>
              <a:t>                           </a:t>
            </a:r>
            <a:r>
              <a:rPr lang="en-GB" sz="6600" dirty="0"/>
              <a:t>QUERIES</a:t>
            </a:r>
          </a:p>
        </p:txBody>
      </p:sp>
      <p:sp>
        <p:nvSpPr>
          <p:cNvPr id="4" name="Date Placeholder 3">
            <a:extLst>
              <a:ext uri="{FF2B5EF4-FFF2-40B4-BE49-F238E27FC236}">
                <a16:creationId xmlns:a16="http://schemas.microsoft.com/office/drawing/2014/main" id="{2AC438CD-93D3-7887-1B0F-7A090054C116}"/>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428170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59CBCA20-036C-CAE5-69FE-7218E4339B19}"/>
              </a:ext>
            </a:extLst>
          </p:cNvPr>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22325" y="1362075"/>
            <a:ext cx="10520363" cy="5410200"/>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1. </a:t>
            </a:r>
            <a:r>
              <a:rPr lang="en-US" altLang="en-US" b="1" dirty="0">
                <a:solidFill>
                  <a:srgbClr val="000000"/>
                </a:solidFill>
                <a:cs typeface="Arial" panose="020B0604020202020204" pitchFamily="34" charset="0"/>
              </a:rPr>
              <a:t>Objective</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2. </a:t>
            </a:r>
            <a:r>
              <a:rPr lang="en-US" altLang="en-US" b="1" dirty="0">
                <a:solidFill>
                  <a:srgbClr val="000000"/>
                </a:solidFill>
                <a:cs typeface="Arial" panose="020B0604020202020204" pitchFamily="34" charset="0"/>
              </a:rPr>
              <a:t>Project Introduction</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3. </a:t>
            </a:r>
            <a:r>
              <a:rPr lang="en-US" altLang="en-US" b="1" dirty="0">
                <a:solidFill>
                  <a:srgbClr val="000000"/>
                </a:solidFill>
                <a:cs typeface="Arial" panose="020B0604020202020204" pitchFamily="34" charset="0"/>
              </a:rPr>
              <a:t>Problem Statement</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4. </a:t>
            </a:r>
            <a:r>
              <a:rPr lang="en-US" altLang="en-US" b="1" dirty="0">
                <a:solidFill>
                  <a:srgbClr val="000000"/>
                </a:solidFill>
                <a:cs typeface="Arial" panose="020B0604020202020204" pitchFamily="34" charset="0"/>
              </a:rPr>
              <a:t>Methodologies (Programming concepts relevant to problem statement)</a:t>
            </a:r>
          </a:p>
          <a:p>
            <a:pPr marL="1587" indent="0" algn="just" eaLnBrk="1" hangingPunct="1">
              <a:lnSpc>
                <a:spcPct val="150000"/>
              </a:lnSpc>
              <a:spcBef>
                <a:spcPts val="325"/>
              </a:spcBef>
              <a:buClr>
                <a:srgbClr val="000000"/>
              </a:buClr>
              <a:buSzPct val="100000"/>
              <a:defRPr/>
            </a:pPr>
            <a:r>
              <a:rPr lang="en-GB" b="1" dirty="0"/>
              <a:t>5. </a:t>
            </a:r>
            <a:r>
              <a:rPr lang="en-US" b="1" dirty="0"/>
              <a:t>Architecture of the proposed system </a:t>
            </a:r>
          </a:p>
          <a:p>
            <a:pPr marL="1587" indent="0" algn="just" eaLnBrk="1" hangingPunct="1">
              <a:lnSpc>
                <a:spcPct val="150000"/>
              </a:lnSpc>
              <a:spcBef>
                <a:spcPts val="325"/>
              </a:spcBef>
              <a:buClr>
                <a:srgbClr val="000000"/>
              </a:buClr>
              <a:buSzPct val="100000"/>
              <a:defRPr/>
            </a:pPr>
            <a:r>
              <a:rPr lang="en-GB" altLang="en-US" b="1" dirty="0">
                <a:solidFill>
                  <a:srgbClr val="000000"/>
                </a:solidFill>
                <a:cs typeface="Arial" panose="020B0604020202020204" pitchFamily="34" charset="0"/>
              </a:rPr>
              <a:t>6. </a:t>
            </a:r>
            <a:r>
              <a:rPr lang="en-US" altLang="en-US" b="1" dirty="0">
                <a:solidFill>
                  <a:srgbClr val="000000"/>
                </a:solidFill>
                <a:cs typeface="Arial" panose="020B0604020202020204" pitchFamily="34" charset="0"/>
              </a:rPr>
              <a:t>List of Modules</a:t>
            </a:r>
            <a:endParaRPr lang="en-US" b="1" dirty="0"/>
          </a:p>
          <a:p>
            <a:pPr marL="1587" indent="0" algn="just" eaLnBrk="1" hangingPunct="1">
              <a:lnSpc>
                <a:spcPct val="150000"/>
              </a:lnSpc>
              <a:spcBef>
                <a:spcPts val="325"/>
              </a:spcBef>
              <a:buClr>
                <a:srgbClr val="000000"/>
              </a:buClr>
              <a:buSzPct val="100000"/>
              <a:defRPr/>
            </a:pPr>
            <a:r>
              <a:rPr lang="en-US" b="1" dirty="0"/>
              <a:t>7. Merits </a:t>
            </a:r>
          </a:p>
          <a:p>
            <a:pPr marL="458787" indent="-457200" algn="just" eaLnBrk="1" hangingPunct="1">
              <a:lnSpc>
                <a:spcPct val="150000"/>
              </a:lnSpc>
              <a:spcBef>
                <a:spcPts val="325"/>
              </a:spcBef>
              <a:buClr>
                <a:srgbClr val="000000"/>
              </a:buClr>
              <a:buSzPct val="100000"/>
              <a:defRPr/>
            </a:pPr>
            <a:r>
              <a:rPr lang="en-US" b="1" dirty="0"/>
              <a:t>8. Results and Discussion</a:t>
            </a:r>
          </a:p>
          <a:p>
            <a:pPr marL="458787" indent="-457200" algn="just" eaLnBrk="1" hangingPunct="1">
              <a:lnSpc>
                <a:spcPct val="150000"/>
              </a:lnSpc>
              <a:spcBef>
                <a:spcPts val="325"/>
              </a:spcBef>
              <a:buClr>
                <a:srgbClr val="000000"/>
              </a:buClr>
              <a:buSzPct val="100000"/>
              <a:defRPr/>
            </a:pPr>
            <a:r>
              <a:rPr lang="en-US" b="1" dirty="0"/>
              <a:t>9. Queries</a:t>
            </a:r>
          </a:p>
          <a:p>
            <a:pPr marL="1587" indent="0" algn="just" eaLnBrk="1" hangingPunct="1">
              <a:lnSpc>
                <a:spcPct val="150000"/>
              </a:lnSpc>
              <a:spcBef>
                <a:spcPts val="325"/>
              </a:spcBef>
              <a:buClr>
                <a:srgbClr val="000000"/>
              </a:buClr>
              <a:buSzPct val="100000"/>
              <a:defRPr/>
            </a:pPr>
            <a:endParaRPr lang="en-US" sz="2000" b="1" dirty="0"/>
          </a:p>
        </p:txBody>
      </p:sp>
      <p:pic>
        <p:nvPicPr>
          <p:cNvPr id="6148" name="Picture 3">
            <a:extLst>
              <a:ext uri="{FF2B5EF4-FFF2-40B4-BE49-F238E27FC236}">
                <a16:creationId xmlns:a16="http://schemas.microsoft.com/office/drawing/2014/main" id="{9C829AC9-3213-7B9E-8908-917F6954A9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0F4DE222-E3F1-1811-5812-7586DB834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5076-9C0E-9CD7-A7D6-5BAF519F380A}"/>
              </a:ext>
            </a:extLst>
          </p:cNvPr>
          <p:cNvSpPr>
            <a:spLocks noGrp="1"/>
          </p:cNvSpPr>
          <p:nvPr>
            <p:ph type="title"/>
          </p:nvPr>
        </p:nvSpPr>
        <p:spPr/>
        <p:txBody>
          <a:bodyPr/>
          <a:lstStyle/>
          <a:p>
            <a:r>
              <a:rPr lang="en-GB" dirty="0"/>
              <a:t>                              OBJECTIVE </a:t>
            </a:r>
            <a:endParaRPr lang="en-US" dirty="0"/>
          </a:p>
        </p:txBody>
      </p:sp>
      <p:sp>
        <p:nvSpPr>
          <p:cNvPr id="3" name="Content Placeholder 2">
            <a:extLst>
              <a:ext uri="{FF2B5EF4-FFF2-40B4-BE49-F238E27FC236}">
                <a16:creationId xmlns:a16="http://schemas.microsoft.com/office/drawing/2014/main" id="{13F19FB2-48DA-FD11-B0C9-2794DFEF7155}"/>
              </a:ext>
            </a:extLst>
          </p:cNvPr>
          <p:cNvSpPr>
            <a:spLocks noGrp="1"/>
          </p:cNvSpPr>
          <p:nvPr>
            <p:ph idx="1"/>
          </p:nvPr>
        </p:nvSpPr>
        <p:spPr>
          <a:xfrm>
            <a:off x="479376" y="1268760"/>
            <a:ext cx="11305256" cy="5184576"/>
          </a:xfrm>
        </p:spPr>
        <p:txBody>
          <a:bodyPr/>
          <a:lstStyle/>
          <a:p>
            <a:pPr algn="just"/>
            <a:r>
              <a:rPr lang="en-GB" sz="3600" dirty="0"/>
              <a:t> </a:t>
            </a:r>
            <a:r>
              <a:rPr lang="en-US" sz="2400" dirty="0">
                <a:latin typeface="Times New Roman" pitchFamily="18" charset="0"/>
                <a:cs typeface="Times New Roman" pitchFamily="18" charset="0"/>
              </a:rPr>
              <a:t>The objective of this Java Word Counter Program is to provide a user-friendly application for analyzing textual data by counting the number of words, characters (with and without spaces), and facilitating basic text processing tasks. </a:t>
            </a:r>
          </a:p>
          <a:p>
            <a:pPr algn="just"/>
            <a:r>
              <a:rPr lang="en-US" sz="2400" dirty="0">
                <a:latin typeface="Times New Roman" pitchFamily="18" charset="0"/>
                <a:cs typeface="Times New Roman" pitchFamily="18" charset="0"/>
              </a:rPr>
              <a:t>Designed with a graphical user interface (GUI), the program allows users to input text, process it, and instantly view results in an organized format. </a:t>
            </a:r>
          </a:p>
          <a:p>
            <a:pPr algn="just"/>
            <a:r>
              <a:rPr lang="en-US" sz="2400" dirty="0">
                <a:latin typeface="Times New Roman" pitchFamily="18" charset="0"/>
                <a:cs typeface="Times New Roman" pitchFamily="18" charset="0"/>
              </a:rPr>
              <a:t>It leverages Java's robust features, including event handling and modular design, to ensure seamless interaction between the user and the application. </a:t>
            </a:r>
          </a:p>
          <a:p>
            <a:pPr algn="just"/>
            <a:r>
              <a:rPr lang="en-US" sz="2400" dirty="0">
                <a:latin typeface="Times New Roman" pitchFamily="18" charset="0"/>
                <a:cs typeface="Times New Roman" pitchFamily="18" charset="0"/>
              </a:rPr>
              <a:t>Additionally, the program aims to enhance text analysis capabilities by incorporating file handling functionality for reading and saving text files, making it a versatile tool for personal, educational, and professional use.</a:t>
            </a:r>
          </a:p>
          <a:p>
            <a:pPr algn="just"/>
            <a:r>
              <a:rPr lang="en-US" sz="2400" dirty="0">
                <a:latin typeface="Times New Roman" pitchFamily="18" charset="0"/>
                <a:cs typeface="Times New Roman" pitchFamily="18" charset="0"/>
              </a:rPr>
              <a:t> The overall goal is to deliver an efficient, extendable, and interactive solution for text processing tasks.</a:t>
            </a:r>
            <a:endParaRPr lang="en-GB"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99AB3B27-FB5F-4317-F73A-F66694A29E8E}"/>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38231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1603-B514-F219-9B80-707F1A68E92F}"/>
              </a:ext>
            </a:extLst>
          </p:cNvPr>
          <p:cNvSpPr>
            <a:spLocks noGrp="1"/>
          </p:cNvSpPr>
          <p:nvPr>
            <p:ph type="title"/>
          </p:nvPr>
        </p:nvSpPr>
        <p:spPr/>
        <p:txBody>
          <a:bodyPr/>
          <a:lstStyle/>
          <a:p>
            <a:r>
              <a:rPr lang="en-GB" dirty="0"/>
              <a:t>                            INTRODUCTION </a:t>
            </a:r>
            <a:endParaRPr lang="en-US" dirty="0"/>
          </a:p>
        </p:txBody>
      </p:sp>
      <p:sp>
        <p:nvSpPr>
          <p:cNvPr id="3" name="Content Placeholder 2">
            <a:extLst>
              <a:ext uri="{FF2B5EF4-FFF2-40B4-BE49-F238E27FC236}">
                <a16:creationId xmlns:a16="http://schemas.microsoft.com/office/drawing/2014/main" id="{1E7A07C2-FE16-6987-13EE-B6A249305EE9}"/>
              </a:ext>
            </a:extLst>
          </p:cNvPr>
          <p:cNvSpPr>
            <a:spLocks noGrp="1"/>
          </p:cNvSpPr>
          <p:nvPr>
            <p:ph idx="1"/>
          </p:nvPr>
        </p:nvSpPr>
        <p:spPr/>
        <p:txBody>
          <a:bodyPr/>
          <a:lstStyle/>
          <a:p>
            <a:pPr marL="0" indent="0" algn="just">
              <a:lnSpc>
                <a:spcPct val="150000"/>
              </a:lnSpc>
              <a:buNone/>
            </a:pPr>
            <a:r>
              <a:rPr lang="en-US" sz="2800" dirty="0">
                <a:latin typeface="Times New Roman" pitchFamily="18" charset="0"/>
                <a:cs typeface="Times New Roman" pitchFamily="18" charset="0"/>
              </a:rPr>
              <a:t>The Java Word Counter Program is a practical application designed to perform essential text processing tasks such as counting words and characters in a user-provided text input. Built using Java, the program employs a graphical user interface (GUI) to ensure ease of use and an interactive experience. The GUI allows users to input text, view results, and clear or modify the input efficiently.</a:t>
            </a:r>
          </a:p>
        </p:txBody>
      </p:sp>
      <p:sp>
        <p:nvSpPr>
          <p:cNvPr id="4" name="Date Placeholder 3">
            <a:extLst>
              <a:ext uri="{FF2B5EF4-FFF2-40B4-BE49-F238E27FC236}">
                <a16:creationId xmlns:a16="http://schemas.microsoft.com/office/drawing/2014/main" id="{F4CD86BC-91ED-AE62-0623-4B333D3C92BA}"/>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6768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3BE4-169E-A548-6B30-6CC44BC2406B}"/>
              </a:ext>
            </a:extLst>
          </p:cNvPr>
          <p:cNvSpPr>
            <a:spLocks noGrp="1"/>
          </p:cNvSpPr>
          <p:nvPr>
            <p:ph type="title"/>
          </p:nvPr>
        </p:nvSpPr>
        <p:spPr/>
        <p:txBody>
          <a:bodyPr/>
          <a:lstStyle/>
          <a:p>
            <a:r>
              <a:rPr lang="en-GB" dirty="0"/>
              <a:t>                          PROBLEM STATEMENT</a:t>
            </a:r>
            <a:endParaRPr lang="en-US" dirty="0"/>
          </a:p>
        </p:txBody>
      </p:sp>
      <p:sp>
        <p:nvSpPr>
          <p:cNvPr id="3" name="Content Placeholder 2">
            <a:extLst>
              <a:ext uri="{FF2B5EF4-FFF2-40B4-BE49-F238E27FC236}">
                <a16:creationId xmlns:a16="http://schemas.microsoft.com/office/drawing/2014/main" id="{B2D7838B-EA79-D34D-BD26-6B307436B211}"/>
              </a:ext>
            </a:extLst>
          </p:cNvPr>
          <p:cNvSpPr>
            <a:spLocks noGrp="1"/>
          </p:cNvSpPr>
          <p:nvPr>
            <p:ph idx="1"/>
          </p:nvPr>
        </p:nvSpPr>
        <p:spPr/>
        <p:txBody>
          <a:bodyPr/>
          <a:lstStyle/>
          <a:p>
            <a:pPr marL="0" indent="0" algn="just">
              <a:lnSpc>
                <a:spcPct val="150000"/>
              </a:lnSpc>
              <a:buNone/>
            </a:pPr>
            <a:r>
              <a:rPr lang="en-US" sz="2800" dirty="0">
                <a:latin typeface="Times New Roman" pitchFamily="18" charset="0"/>
                <a:cs typeface="Times New Roman" pitchFamily="18" charset="0"/>
              </a:rPr>
              <a:t>In today's digital age, managing and analyzing textual data efficiently is essential for various personal, educational, and professional tasks. However, users often face challenges in accurately counting the number of words and characters in a given text or document, especially when working with large datasets or different text formats. This lack of an accessible, user-friendly, and interactive tool for quick text analysis creates a gap in productivity and ease of use</a:t>
            </a:r>
            <a:r>
              <a:rPr lang="en-US" dirty="0"/>
              <a:t>.</a:t>
            </a:r>
          </a:p>
        </p:txBody>
      </p:sp>
      <p:sp>
        <p:nvSpPr>
          <p:cNvPr id="4" name="Date Placeholder 3">
            <a:extLst>
              <a:ext uri="{FF2B5EF4-FFF2-40B4-BE49-F238E27FC236}">
                <a16:creationId xmlns:a16="http://schemas.microsoft.com/office/drawing/2014/main" id="{8AB8FF7D-C2D7-BA4E-932E-00BD55D4BFD4}"/>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647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0766-38FA-EFEE-CB41-45AF4F7DBA84}"/>
              </a:ext>
            </a:extLst>
          </p:cNvPr>
          <p:cNvSpPr>
            <a:spLocks noGrp="1"/>
          </p:cNvSpPr>
          <p:nvPr>
            <p:ph type="title"/>
          </p:nvPr>
        </p:nvSpPr>
        <p:spPr/>
        <p:txBody>
          <a:bodyPr/>
          <a:lstStyle/>
          <a:p>
            <a:r>
              <a:rPr lang="en-GB" dirty="0"/>
              <a:t>                                METHODOLOGIES</a:t>
            </a:r>
            <a:endParaRPr lang="en-US" dirty="0"/>
          </a:p>
        </p:txBody>
      </p:sp>
      <p:sp>
        <p:nvSpPr>
          <p:cNvPr id="3" name="Content Placeholder 2">
            <a:extLst>
              <a:ext uri="{FF2B5EF4-FFF2-40B4-BE49-F238E27FC236}">
                <a16:creationId xmlns:a16="http://schemas.microsoft.com/office/drawing/2014/main" id="{9A98E33E-E8A9-7EB9-5948-449F707E532F}"/>
              </a:ext>
            </a:extLst>
          </p:cNvPr>
          <p:cNvSpPr>
            <a:spLocks noGrp="1"/>
          </p:cNvSpPr>
          <p:nvPr>
            <p:ph idx="1"/>
          </p:nvPr>
        </p:nvSpPr>
        <p:spPr/>
        <p:txBody>
          <a:bodyPr/>
          <a:lstStyle/>
          <a:p>
            <a:r>
              <a:rPr lang="en-US" dirty="0">
                <a:latin typeface="Times New Roman" pitchFamily="18" charset="0"/>
                <a:cs typeface="Times New Roman" pitchFamily="18" charset="0"/>
              </a:rPr>
              <a:t>Basic </a:t>
            </a:r>
            <a:r>
              <a:rPr lang="en-US" dirty="0" err="1">
                <a:latin typeface="Times New Roman" pitchFamily="18" charset="0"/>
                <a:cs typeface="Times New Roman" pitchFamily="18" charset="0"/>
              </a:rPr>
              <a:t>Input/Output</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String Handling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Arrays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Conditional Statement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Loops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Classes and Objects</a:t>
            </a:r>
            <a:endParaRPr lang="en-IN" dirty="0">
              <a:latin typeface="Times New Roman" pitchFamily="18" charset="0"/>
              <a:cs typeface="Times New Roman" pitchFamily="18" charset="0"/>
            </a:endParaRPr>
          </a:p>
          <a:p>
            <a:endParaRPr lang="en-US" dirty="0"/>
          </a:p>
        </p:txBody>
      </p:sp>
      <p:sp>
        <p:nvSpPr>
          <p:cNvPr id="4" name="Date Placeholder 3">
            <a:extLst>
              <a:ext uri="{FF2B5EF4-FFF2-40B4-BE49-F238E27FC236}">
                <a16:creationId xmlns:a16="http://schemas.microsoft.com/office/drawing/2014/main" id="{5D6793D2-5C92-3796-1763-8D4134280354}"/>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09777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9968-9F32-7849-6666-6842A1C90AF5}"/>
              </a:ext>
            </a:extLst>
          </p:cNvPr>
          <p:cNvSpPr>
            <a:spLocks noGrp="1"/>
          </p:cNvSpPr>
          <p:nvPr>
            <p:ph type="title"/>
          </p:nvPr>
        </p:nvSpPr>
        <p:spPr/>
        <p:txBody>
          <a:bodyPr/>
          <a:lstStyle/>
          <a:p>
            <a:r>
              <a:rPr lang="en-GB" dirty="0"/>
              <a:t>ARCHITECTURE OF THE PROPOSED SYSTEM </a:t>
            </a:r>
            <a:endParaRPr lang="en-US" dirty="0"/>
          </a:p>
        </p:txBody>
      </p:sp>
      <p:sp>
        <p:nvSpPr>
          <p:cNvPr id="4" name="Date Placeholder 3">
            <a:extLst>
              <a:ext uri="{FF2B5EF4-FFF2-40B4-BE49-F238E27FC236}">
                <a16:creationId xmlns:a16="http://schemas.microsoft.com/office/drawing/2014/main" id="{5E308B08-DA62-1EF0-2AB0-79C409F9766D}"/>
              </a:ext>
            </a:extLst>
          </p:cNvPr>
          <p:cNvSpPr>
            <a:spLocks noGrp="1"/>
          </p:cNvSpPr>
          <p:nvPr>
            <p:ph type="dt" idx="10"/>
          </p:nvPr>
        </p:nvSpPr>
        <p:spPr/>
        <p:txBody>
          <a:bodyPr/>
          <a:lstStyle/>
          <a:p>
            <a:pPr>
              <a:defRPr/>
            </a:pPr>
            <a:r>
              <a:rPr lang="en-US"/>
              <a:t>2/7/20</a:t>
            </a:r>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568" y="1772816"/>
            <a:ext cx="7272808" cy="408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97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56EA-3D9F-2926-FB87-015199EA10A6}"/>
              </a:ext>
            </a:extLst>
          </p:cNvPr>
          <p:cNvSpPr>
            <a:spLocks noGrp="1"/>
          </p:cNvSpPr>
          <p:nvPr>
            <p:ph type="title"/>
          </p:nvPr>
        </p:nvSpPr>
        <p:spPr/>
        <p:txBody>
          <a:bodyPr/>
          <a:lstStyle/>
          <a:p>
            <a:r>
              <a:rPr lang="en-GB" dirty="0"/>
              <a:t>                          LIST OF MODULES</a:t>
            </a:r>
            <a:endParaRPr lang="en-US" dirty="0"/>
          </a:p>
        </p:txBody>
      </p:sp>
      <p:sp>
        <p:nvSpPr>
          <p:cNvPr id="3" name="Content Placeholder 2">
            <a:extLst>
              <a:ext uri="{FF2B5EF4-FFF2-40B4-BE49-F238E27FC236}">
                <a16:creationId xmlns:a16="http://schemas.microsoft.com/office/drawing/2014/main" id="{11BB73D4-D761-C878-A933-04165CB85942}"/>
              </a:ext>
            </a:extLst>
          </p:cNvPr>
          <p:cNvSpPr>
            <a:spLocks noGrp="1"/>
          </p:cNvSpPr>
          <p:nvPr>
            <p:ph idx="1"/>
          </p:nvPr>
        </p:nvSpPr>
        <p:spPr/>
        <p:txBody>
          <a:bodyPr/>
          <a:lstStyle/>
          <a:p>
            <a:r>
              <a:rPr lang="en-IN" dirty="0">
                <a:latin typeface="Times New Roman" pitchFamily="18" charset="0"/>
                <a:cs typeface="Times New Roman" pitchFamily="18" charset="0"/>
              </a:rPr>
              <a:t>Text Processing Module</a:t>
            </a:r>
          </a:p>
          <a:p>
            <a:r>
              <a:rPr lang="en-IN" dirty="0">
                <a:latin typeface="Times New Roman" pitchFamily="18" charset="0"/>
                <a:cs typeface="Times New Roman" pitchFamily="18" charset="0"/>
              </a:rPr>
              <a:t>GUI Module</a:t>
            </a:r>
          </a:p>
          <a:p>
            <a:r>
              <a:rPr lang="en-IN" dirty="0">
                <a:latin typeface="Times New Roman" pitchFamily="18" charset="0"/>
                <a:cs typeface="Times New Roman" pitchFamily="18" charset="0"/>
              </a:rPr>
              <a:t>Event Handling Module</a:t>
            </a:r>
          </a:p>
          <a:p>
            <a:r>
              <a:rPr lang="en-IN" dirty="0">
                <a:latin typeface="Times New Roman" pitchFamily="18" charset="0"/>
                <a:cs typeface="Times New Roman" pitchFamily="18" charset="0"/>
              </a:rPr>
              <a:t>File Handling Module</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3FF1812-127A-D051-8492-371F511990F5}"/>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37180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10A9-BB76-16A8-2683-F3E5921E454C}"/>
              </a:ext>
            </a:extLst>
          </p:cNvPr>
          <p:cNvSpPr>
            <a:spLocks noGrp="1"/>
          </p:cNvSpPr>
          <p:nvPr>
            <p:ph type="title"/>
          </p:nvPr>
        </p:nvSpPr>
        <p:spPr/>
        <p:txBody>
          <a:bodyPr/>
          <a:lstStyle/>
          <a:p>
            <a:r>
              <a:rPr lang="en-GB" dirty="0"/>
              <a:t>                                   Merits</a:t>
            </a:r>
            <a:endParaRPr lang="en-US" dirty="0"/>
          </a:p>
        </p:txBody>
      </p:sp>
      <p:sp>
        <p:nvSpPr>
          <p:cNvPr id="3" name="Content Placeholder 2">
            <a:extLst>
              <a:ext uri="{FF2B5EF4-FFF2-40B4-BE49-F238E27FC236}">
                <a16:creationId xmlns:a16="http://schemas.microsoft.com/office/drawing/2014/main" id="{8FF03294-DEE7-A786-3B8A-0F721ACCF4C3}"/>
              </a:ext>
            </a:extLst>
          </p:cNvPr>
          <p:cNvSpPr>
            <a:spLocks noGrp="1"/>
          </p:cNvSpPr>
          <p:nvPr>
            <p:ph idx="1"/>
          </p:nvPr>
        </p:nvSpPr>
        <p:spPr/>
        <p:txBody>
          <a:bodyPr/>
          <a:lstStyle/>
          <a:p>
            <a:r>
              <a:rPr lang="en-IN" dirty="0">
                <a:latin typeface="Times New Roman" pitchFamily="18" charset="0"/>
                <a:cs typeface="Times New Roman" pitchFamily="18" charset="0"/>
              </a:rPr>
              <a:t>User-Friendly Interface</a:t>
            </a:r>
          </a:p>
          <a:p>
            <a:r>
              <a:rPr lang="en-IN" dirty="0">
                <a:latin typeface="Times New Roman" pitchFamily="18" charset="0"/>
                <a:cs typeface="Times New Roman" pitchFamily="18" charset="0"/>
              </a:rPr>
              <a:t>Modular Design</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File Handling Support</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Customizability and Expandability</a:t>
            </a:r>
          </a:p>
          <a:p>
            <a:r>
              <a:rPr lang="en-IN" dirty="0">
                <a:latin typeface="Times New Roman" pitchFamily="18" charset="0"/>
                <a:cs typeface="Times New Roman" pitchFamily="18" charset="0"/>
              </a:rPr>
              <a:t>Educational Value</a:t>
            </a:r>
          </a:p>
          <a:p>
            <a:r>
              <a:rPr lang="en-IN" dirty="0">
                <a:latin typeface="Times New Roman" pitchFamily="18" charset="0"/>
                <a:cs typeface="Times New Roman" pitchFamily="18" charset="0"/>
              </a:rPr>
              <a:t>Error Handling</a:t>
            </a:r>
            <a:r>
              <a:rPr lang="en-GB" dirty="0">
                <a:latin typeface="Times New Roman" pitchFamily="18" charset="0"/>
                <a:cs typeface="Times New Roman" pitchFamily="18" charset="0"/>
              </a:rPr>
              <a:t>
</a:t>
            </a:r>
            <a:r>
              <a:rPr lang="en-IN" dirty="0">
                <a:latin typeface="Times New Roman" pitchFamily="18" charset="0"/>
                <a:cs typeface="Times New Roman" pitchFamily="18" charset="0"/>
              </a:rPr>
              <a:t>Accuracy and Efficiency</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C3328F6-E7B8-0A2B-A4F5-3BFEA936DCEE}"/>
              </a:ext>
            </a:extLst>
          </p:cNvPr>
          <p:cNvSpPr>
            <a:spLocks noGrp="1"/>
          </p:cNvSpPr>
          <p:nvPr>
            <p:ph type="dt" idx="10"/>
          </p:nvPr>
        </p:nvSpPr>
        <p:spPr/>
        <p:txBody>
          <a:bodyPr/>
          <a:lstStyle/>
          <a:p>
            <a:pPr>
              <a:defRPr/>
            </a:pPr>
            <a:r>
              <a:rPr lang="en-US"/>
              <a:t>2/7/20</a:t>
            </a:r>
          </a:p>
        </p:txBody>
      </p:sp>
    </p:spTree>
    <p:extLst>
      <p:ext uri="{BB962C8B-B14F-4D97-AF65-F5344CB8AC3E}">
        <p14:creationId xmlns:p14="http://schemas.microsoft.com/office/powerpoint/2010/main" val="271885201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2656406</TotalTime>
  <Words>575</Words>
  <Application>Microsoft Office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1_Office Theme</vt:lpstr>
      <vt:lpstr>PowerPoint Presentation</vt:lpstr>
      <vt:lpstr>PRESENTATION OVERVIEW</vt:lpstr>
      <vt:lpstr>                              OBJECTIVE </vt:lpstr>
      <vt:lpstr>                            INTRODUCTION </vt:lpstr>
      <vt:lpstr>                          PROBLEM STATEMENT</vt:lpstr>
      <vt:lpstr>                                METHODOLOGIES</vt:lpstr>
      <vt:lpstr>ARCHITECTURE OF THE PROPOSED SYSTEM </vt:lpstr>
      <vt:lpstr>                          LIST OF MODULES</vt:lpstr>
      <vt:lpstr>                                   Merits</vt:lpstr>
      <vt:lpstr>                                   RESULTS</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Elakhya karan</cp:lastModifiedBy>
  <cp:revision>177</cp:revision>
  <cp:lastPrinted>1601-01-01T00:00:00Z</cp:lastPrinted>
  <dcterms:created xsi:type="dcterms:W3CDTF">2018-05-03T08:24:28Z</dcterms:created>
  <dcterms:modified xsi:type="dcterms:W3CDTF">2024-12-02T04:55:41Z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