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59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Elakkiya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au613021205011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2256328" y="2322303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815103" y="2319479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448853" y="174758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866900" y="1937451"/>
            <a:ext cx="78436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CF8A7-A3DC-FF00-2D1A-ADF796D265A8}"/>
              </a:ext>
            </a:extLst>
          </p:cNvPr>
          <p:cNvSpPr txBox="1"/>
          <p:nvPr/>
        </p:nvSpPr>
        <p:spPr>
          <a:xfrm>
            <a:off x="1563329" y="516193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 </a:t>
            </a:r>
            <a:r>
              <a:rPr lang="en-US" dirty="0">
                <a:sym typeface="Wingdings" panose="05000000000000000000" pitchFamily="2" charset="2"/>
              </a:rPr>
              <a:t> next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12</cp:revision>
  <dcterms:created xsi:type="dcterms:W3CDTF">2024-04-08T08:29:47Z</dcterms:created>
  <dcterms:modified xsi:type="dcterms:W3CDTF">2024-04-08T15:10:31Z</dcterms:modified>
</cp:coreProperties>
</file>