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image" Target="../media/image14.jpe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ANALYSIS(ELAKKIYA.E).xls]EMPLOYEE PERFORMANCE ANALYSIS!PivotTable2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ANALYSIS'!$B$3:$B$4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ANALYSIS'!$B$5:$B$15</c:f>
              <c:numCache>
                <c:formatCode>General</c:formatCode>
                <c:ptCount val="10"/>
                <c:pt idx="0">
                  <c:v>1</c:v>
                </c:pt>
                <c:pt idx="1">
                  <c:v>6</c:v>
                </c:pt>
                <c:pt idx="2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ANALYSIS'!$C$3:$C$4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ANALYSIS'!$C$5:$C$15</c:f>
              <c:numCache>
                <c:formatCode>General</c:formatCode>
                <c:ptCount val="10"/>
                <c:pt idx="0">
                  <c:v>13</c:v>
                </c:pt>
                <c:pt idx="1">
                  <c:v>12</c:v>
                </c:pt>
                <c:pt idx="2">
                  <c:v>16</c:v>
                </c:pt>
                <c:pt idx="3">
                  <c:v>14</c:v>
                </c:pt>
                <c:pt idx="4">
                  <c:v>12</c:v>
                </c:pt>
                <c:pt idx="5">
                  <c:v>14</c:v>
                </c:pt>
                <c:pt idx="6">
                  <c:v>17</c:v>
                </c:pt>
                <c:pt idx="7">
                  <c:v>13</c:v>
                </c:pt>
                <c:pt idx="8">
                  <c:v>14</c:v>
                </c:pt>
                <c:pt idx="9">
                  <c:v>9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ANALYSIS'!$D$3:$D$4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ANALYSIS'!$D$5:$D$15</c:f>
              <c:numCache>
                <c:formatCode>General</c:formatCode>
                <c:ptCount val="10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ANALYSIS'!$E$3:$E$4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ANALYSIS'!$E$5:$E$15</c:f>
              <c:numCache>
                <c:formatCode>General</c:formatCode>
                <c:ptCount val="10"/>
                <c:pt idx="2">
                  <c:v>2</c:v>
                </c:pt>
                <c:pt idx="5">
                  <c:v>2</c:v>
                </c:pt>
                <c:pt idx="6">
                  <c:v>2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660736"/>
        <c:axId val="132285568"/>
      </c:barChart>
      <c:catAx>
        <c:axId val="5666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2285568"/>
        <c:crosses val="autoZero"/>
        <c:auto val="0"/>
        <c:lblAlgn val="ctr"/>
        <c:lblOffset val="100"/>
        <c:noMultiLvlLbl val="0"/>
      </c:catAx>
      <c:valAx>
        <c:axId val="132285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66607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552324207649242"/>
          <c:y val="0.45053277816237475"/>
          <c:w val="0.14663409774508113"/>
          <c:h val="0.2723516313838748"/>
        </c:manualLayout>
      </c:layout>
      <c:overlay val="0"/>
    </c:legend>
    <c:plotVisOnly val="1"/>
    <c:dispBlanksAs val="gap"/>
    <c:showDLblsOverMax val="0"/>
  </c:chart>
  <c:spPr>
    <a:blipFill>
      <a:blip xmlns:r="http://schemas.openxmlformats.org/officeDocument/2006/relationships" r:embed="rId1"/>
      <a:tile tx="0" ty="0" sx="100000" sy="100000" flip="none" algn="tl"/>
    </a:blipFill>
  </c:sp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3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877164" y="2902695"/>
            <a:ext cx="90288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ELAKKIYA.E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NO:2213371036208    	 			 		           (1A650F6125C21C588124AA5A86787AE3)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COMMERCE</a:t>
            </a:r>
            <a:endParaRPr lang="en-US" sz="2400" dirty="0"/>
          </a:p>
          <a:p>
            <a:r>
              <a:rPr lang="en-US" sz="2400" dirty="0" smtClean="0"/>
              <a:t>COLLEGE: QUAID-E-MILLATH GOVERNMENT COLLEGE FOR WOMEN(AUTONOMOUS)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281113" y="1494770"/>
            <a:ext cx="80724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*Examines </a:t>
            </a:r>
            <a:r>
              <a:rPr lang="en-US" sz="2800" dirty="0"/>
              <a:t>relationships between performance metrics and other variables (e.g., training hours, employee engagement</a:t>
            </a:r>
            <a:r>
              <a:rPr lang="en-US" sz="2800" dirty="0" smtClean="0"/>
              <a:t>).				</a:t>
            </a:r>
            <a:r>
              <a:rPr lang="en-US" sz="2800" dirty="0"/>
              <a:t> </a:t>
            </a:r>
            <a:r>
              <a:rPr lang="en-US" sz="2800" dirty="0" smtClean="0"/>
              <a:t>  *</a:t>
            </a:r>
            <a:r>
              <a:rPr lang="en-US" sz="2800" dirty="0"/>
              <a:t>Predicts future performance based on historical data and key performance indicators (KPIs). For example, linear regression can predict sales performance based on past metrics</a:t>
            </a:r>
            <a:r>
              <a:rPr lang="en-US" sz="2800" dirty="0" smtClean="0"/>
              <a:t>.		               </a:t>
            </a:r>
            <a:r>
              <a:rPr lang="en-US" sz="2800" dirty="0"/>
              <a:t> </a:t>
            </a:r>
            <a:r>
              <a:rPr lang="en-US" sz="2800" dirty="0" smtClean="0"/>
              <a:t>           *</a:t>
            </a:r>
            <a:r>
              <a:rPr lang="en-US" sz="2800" dirty="0"/>
              <a:t>Recommends resource allocation (e.g., time, budget) to maximize overall team or organizational performance.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 descr="PERFORMANCE OF EMPLOYEES&#10;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750949"/>
              </p:ext>
            </p:extLst>
          </p:nvPr>
        </p:nvGraphicFramePr>
        <p:xfrm>
          <a:off x="990600" y="1447800"/>
          <a:ext cx="7829550" cy="453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33600" y="167640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Employee performance analysis is a critical process that provides valuable insights into the effectiveness, productivity, and potential of employees within an organization. By systematically evaluating performance data, organizations can achieve a range of strategic and operational benefits, which ultimately contribute to their overall success.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849176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018674" y="1527356"/>
            <a:ext cx="742139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Utilize data analytics and statistical methods to identify performance trends, strengths, and areas for improvement.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Offer actionable recommendations for employee development, training, and career progression.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Ensure fairness and consistency in evaluations to support equitable decision-making processes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199" y="2272099"/>
            <a:ext cx="70580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*Ensuring </a:t>
            </a:r>
            <a:r>
              <a:rPr lang="en-US" sz="2800" dirty="0"/>
              <a:t>the accuracy and reliability of performance data collected from various sources</a:t>
            </a:r>
            <a:r>
              <a:rPr lang="en-US" sz="2800" dirty="0" smtClean="0"/>
              <a:t>.					                * </a:t>
            </a:r>
            <a:r>
              <a:rPr lang="en-US" sz="2800" dirty="0"/>
              <a:t>Seamlessly incorporating performance analysis findings into existing HR and management practices</a:t>
            </a:r>
            <a:r>
              <a:rPr lang="en-US" sz="2800" dirty="0" smtClean="0"/>
              <a:t>.</a:t>
            </a:r>
            <a:r>
              <a:rPr lang="en-US" sz="2800" dirty="0"/>
              <a:t>	 </a:t>
            </a:r>
            <a:r>
              <a:rPr lang="en-US" sz="2800" dirty="0" smtClean="0"/>
              <a:t>                            *Helps </a:t>
            </a:r>
            <a:r>
              <a:rPr lang="en-US" sz="2800" dirty="0"/>
              <a:t>employees understand performance expectations and align their goals with organizational objectives.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457200" y="554614"/>
            <a:ext cx="10680700" cy="7572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2050" name="Picture 2" descr="Leadership Log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311741"/>
            <a:ext cx="1600200" cy="129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962400" y="1695450"/>
            <a:ext cx="5096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Executives and Senior Leadership </a:t>
            </a:r>
          </a:p>
        </p:txBody>
      </p:sp>
      <p:pic>
        <p:nvPicPr>
          <p:cNvPr id="2052" name="Picture 4" descr="OD - Organizational Development Acronym, Business Concept on Blackboard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3048000"/>
            <a:ext cx="2171700" cy="138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962400" y="3315871"/>
            <a:ext cx="5169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Organizational Development (OD) </a:t>
            </a:r>
          </a:p>
        </p:txBody>
      </p:sp>
      <p:pic>
        <p:nvPicPr>
          <p:cNvPr id="2054" name="Picture 6" descr="How Legal Teams Achieve Risk and Compliance Maturity Through Contracts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44" y="4860512"/>
            <a:ext cx="2119092" cy="11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925441" y="5151048"/>
            <a:ext cx="4353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Compliance and Legal Teams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2261013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Conditional Formatting –  To highlight the missing values.                                            Filter – To remove the  missing values.                                   Formula – To calculate the level of performance of employee.                      Pivot – Summary.                                    Graph – For data visualization.                                                                                  </a:t>
            </a:r>
            <a:r>
              <a:rPr lang="en-US" dirty="0"/>
              <a:t>				                                                                        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Employee data set – </a:t>
            </a:r>
            <a:r>
              <a:rPr lang="en-US" sz="2800" dirty="0" err="1"/>
              <a:t>Kaggle</a:t>
            </a:r>
            <a:r>
              <a:rPr lang="en-US" sz="2800" dirty="0"/>
              <a:t>        				                                                                       9Features :                                                                       	</a:t>
            </a:r>
            <a:r>
              <a:rPr lang="en-US" sz="2800" dirty="0" smtClean="0"/>
              <a:t>   * </a:t>
            </a:r>
            <a:r>
              <a:rPr lang="en-US" sz="2800" dirty="0"/>
              <a:t>Employee ID No</a:t>
            </a:r>
            <a:r>
              <a:rPr lang="en-US" sz="2800" dirty="0" smtClean="0"/>
              <a:t>:                                                                        </a:t>
            </a:r>
            <a:r>
              <a:rPr lang="en-US" sz="2800" dirty="0"/>
              <a:t>* Employee first name and last name in text         	</a:t>
            </a:r>
            <a:r>
              <a:rPr lang="en-US" sz="2800" dirty="0" smtClean="0"/>
              <a:t>              * </a:t>
            </a:r>
            <a:r>
              <a:rPr lang="en-US" sz="2800" dirty="0"/>
              <a:t>Employee type. 						</a:t>
            </a:r>
            <a:r>
              <a:rPr lang="en-US" sz="2800" dirty="0" smtClean="0"/>
              <a:t>              * </a:t>
            </a:r>
            <a:r>
              <a:rPr lang="en-US" sz="2800" dirty="0"/>
              <a:t>Performance level of employee. 			</a:t>
            </a:r>
            <a:r>
              <a:rPr lang="en-US" sz="2800" dirty="0" smtClean="0"/>
              <a:t>                 * </a:t>
            </a:r>
            <a:r>
              <a:rPr lang="en-US" sz="2800" dirty="0"/>
              <a:t>Gender of employee. 					</a:t>
            </a:r>
            <a:r>
              <a:rPr lang="en-US" sz="2800" dirty="0" smtClean="0"/>
              <a:t>              * </a:t>
            </a:r>
            <a:r>
              <a:rPr lang="en-US" sz="2800" dirty="0"/>
              <a:t>Rating of employee in </a:t>
            </a:r>
            <a:r>
              <a:rPr lang="en-US" sz="2800" dirty="0" err="1"/>
              <a:t>numericial</a:t>
            </a:r>
            <a:r>
              <a:rPr lang="en-US" sz="2800" dirty="0"/>
              <a:t> value. 	 	</a:t>
            </a:r>
            <a:r>
              <a:rPr lang="en-US" sz="2800" dirty="0" smtClean="0"/>
              <a:t>              * </a:t>
            </a:r>
            <a:r>
              <a:rPr lang="en-US" sz="2800" dirty="0"/>
              <a:t>Starting and Exiting date of employee.		</a:t>
            </a:r>
            <a:r>
              <a:rPr lang="en-US" sz="2800" dirty="0" smtClean="0"/>
              <a:t>               * </a:t>
            </a:r>
            <a:r>
              <a:rPr lang="en-US" sz="2800" dirty="0"/>
              <a:t>Email ID of an employee. 				</a:t>
            </a:r>
            <a:r>
              <a:rPr lang="en-US" sz="2800" dirty="0" smtClean="0"/>
              <a:t>              * </a:t>
            </a:r>
            <a:r>
              <a:rPr lang="en-US" sz="2800" dirty="0"/>
              <a:t>Business unit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0918" y="12192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475" y="1675745"/>
            <a:ext cx="87820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*Use </a:t>
            </a:r>
            <a:r>
              <a:rPr lang="en-US" sz="2800" dirty="0"/>
              <a:t>data visualization techniques to tell compelling stories about performance trends and outcomes, making the information more relatable and impactful</a:t>
            </a:r>
            <a:r>
              <a:rPr lang="en-US" sz="2800" dirty="0" smtClean="0"/>
              <a:t>.              *</a:t>
            </a:r>
            <a:r>
              <a:rPr lang="en-US" sz="2800" dirty="0"/>
              <a:t>Establish a continuous feedback loop where employees regularly receive feedback on their performance and progress toward goals</a:t>
            </a:r>
            <a:r>
              <a:rPr lang="en-US" sz="2800" dirty="0" smtClean="0"/>
              <a:t>.	</a:t>
            </a:r>
            <a:r>
              <a:rPr lang="en-US" sz="2800" dirty="0"/>
              <a:t> </a:t>
            </a:r>
            <a:r>
              <a:rPr lang="en-US" sz="2800" dirty="0" smtClean="0"/>
              <a:t>                                                  *</a:t>
            </a:r>
            <a:r>
              <a:rPr lang="en-US" sz="2800" dirty="0"/>
              <a:t>Align performance metrics and analysis with broader organizational objectives to ensure that individual and team performance directly contributes to company success.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308</Words>
  <Application>Microsoft Office PowerPoint</Application>
  <PresentationFormat>Custom</PresentationFormat>
  <Paragraphs>56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17</cp:revision>
  <dcterms:created xsi:type="dcterms:W3CDTF">2024-03-29T15:07:22Z</dcterms:created>
  <dcterms:modified xsi:type="dcterms:W3CDTF">2024-08-31T15:21:29Z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