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7559675" cy="10691800"/>
  <p:embeddedFontLst>
    <p:embeddedFont>
      <p:font typeface="Roboto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jqo9bnPvnQUGcseliHy4FtNTSM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Montserrat-bold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7873828479_0_4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7873828479_0_4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7873828479_0_3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7873828479_0_3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7873828479_2_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17873828479_2_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7873828479_0_3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7873828479_0_3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7873828479_0_2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7873828479_0_2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8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0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0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1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1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2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2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3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3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4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4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4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4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4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4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5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6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7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7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9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0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0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41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1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1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42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3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3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4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44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44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45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5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5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45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45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45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285F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/>
          <p:nvPr/>
        </p:nvSpPr>
        <p:spPr>
          <a:xfrm flipH="1">
            <a:off x="8245800" y="4245840"/>
            <a:ext cx="896400" cy="896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7"/>
          <p:cNvSpPr/>
          <p:nvPr/>
        </p:nvSpPr>
        <p:spPr>
          <a:xfrm flipH="1">
            <a:off x="8245800" y="4245840"/>
            <a:ext cx="896400" cy="896400"/>
          </a:xfrm>
          <a:prstGeom prst="round1Rect">
            <a:avLst>
              <a:gd fmla="val 16667" name="adj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7"/>
          <p:cNvSpPr txBox="1"/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7"/>
          <p:cNvSpPr txBox="1"/>
          <p:nvPr>
            <p:ph idx="1"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285F4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 flipH="1" rot="10800000">
            <a:off x="-360" y="657720"/>
            <a:ext cx="9142920" cy="44859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0" y="656280"/>
            <a:ext cx="9142920" cy="107640"/>
          </a:xfrm>
          <a:prstGeom prst="rect">
            <a:avLst/>
          </a:prstGeom>
          <a:gradFill>
            <a:gsLst>
              <a:gs pos="0">
                <a:srgbClr val="F9F9F9"/>
              </a:gs>
              <a:gs pos="100000">
                <a:srgbClr val="DEDEDE"/>
              </a:gs>
            </a:gsLst>
            <a:lin ang="162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285F4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77BD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"/>
          <p:cNvSpPr/>
          <p:nvPr/>
        </p:nvSpPr>
        <p:spPr>
          <a:xfrm>
            <a:off x="390600" y="730075"/>
            <a:ext cx="9319200" cy="248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TOOL: XAMPP</a:t>
            </a:r>
            <a:endParaRPr b="1" sz="3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b="1" lang="en" sz="3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andyman </a:t>
            </a:r>
            <a:r>
              <a:rPr b="1" lang="en" sz="33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1" lang="en" sz="3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 </a:t>
            </a:r>
            <a:r>
              <a:rPr b="1" lang="en" sz="33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b="1" lang="en" sz="3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oorstep</a:t>
            </a:r>
            <a:endParaRPr b="1" sz="3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(S/W for hiring handyman for household works)</a:t>
            </a:r>
            <a:endParaRPr b="1"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461550" y="3260885"/>
            <a:ext cx="82209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FS’tival-22 Software Freedom Day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480" y="-99720"/>
            <a:ext cx="1161000" cy="116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2920" y="165960"/>
            <a:ext cx="644400" cy="62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9640" y="177120"/>
            <a:ext cx="502200" cy="60696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"/>
          <p:cNvSpPr/>
          <p:nvPr/>
        </p:nvSpPr>
        <p:spPr>
          <a:xfrm>
            <a:off x="4905360" y="3692880"/>
            <a:ext cx="3229560" cy="124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7873828479_0_48"/>
          <p:cNvSpPr txBox="1"/>
          <p:nvPr>
            <p:ph type="title"/>
          </p:nvPr>
        </p:nvSpPr>
        <p:spPr>
          <a:xfrm>
            <a:off x="132450" y="134975"/>
            <a:ext cx="8229300" cy="40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Modules</a:t>
            </a:r>
            <a:endParaRPr/>
          </a:p>
        </p:txBody>
      </p:sp>
      <p:pic>
        <p:nvPicPr>
          <p:cNvPr id="239" name="Google Shape;239;g17873828479_0_48"/>
          <p:cNvPicPr preferRelativeResize="0"/>
          <p:nvPr/>
        </p:nvPicPr>
        <p:blipFill rotWithShape="1">
          <a:blip r:embed="rId3">
            <a:alphaModFix/>
          </a:blip>
          <a:srcRect b="5722" l="0" r="0" t="9243"/>
          <a:stretch/>
        </p:blipFill>
        <p:spPr>
          <a:xfrm>
            <a:off x="399775" y="868975"/>
            <a:ext cx="8034549" cy="38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77BD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"/>
          <p:cNvSpPr/>
          <p:nvPr/>
        </p:nvSpPr>
        <p:spPr>
          <a:xfrm>
            <a:off x="460800" y="2065320"/>
            <a:ext cx="8220960" cy="10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77BD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"/>
          <p:cNvSpPr/>
          <p:nvPr/>
        </p:nvSpPr>
        <p:spPr>
          <a:xfrm>
            <a:off x="98280" y="16200"/>
            <a:ext cx="8825400" cy="60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420600" y="1112474"/>
            <a:ext cx="83028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Due to lack of contacts and a new area, finding a handyman to complete household tasks can be difficult these days. To address this problem, it would be more convenient if a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website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is developed 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Handyman at your Doorstep(HAD) is a web-based application that assists customers in finding local service providers such as a plumber, tutor, or maid. Users may also hire their handyman according to their needs.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77BD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"/>
          <p:cNvSpPr/>
          <p:nvPr/>
        </p:nvSpPr>
        <p:spPr>
          <a:xfrm>
            <a:off x="98280" y="16200"/>
            <a:ext cx="8825400" cy="60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Objective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"/>
          <p:cNvSpPr/>
          <p:nvPr/>
        </p:nvSpPr>
        <p:spPr>
          <a:xfrm>
            <a:off x="214560" y="1492200"/>
            <a:ext cx="8714520" cy="304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"/>
          <p:cNvSpPr txBox="1"/>
          <p:nvPr/>
        </p:nvSpPr>
        <p:spPr>
          <a:xfrm>
            <a:off x="223225" y="681675"/>
            <a:ext cx="85755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Our concept makes it easier for many people, especially senior residents, to engage handymen for home tasks.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Our website displays the information about the employees as well as the fees they charge.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We typically offer an admin panel that allows users to dynamically add or remove employees depending on the relevant circumstances.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On our website, users may also ask questions or give comments about the employees to help us provide better services.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Our project includes the employees in labeled way in order to be smooth for the customer to hire the employees.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77BD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"/>
          <p:cNvSpPr/>
          <p:nvPr/>
        </p:nvSpPr>
        <p:spPr>
          <a:xfrm>
            <a:off x="98280" y="16200"/>
            <a:ext cx="8825400" cy="60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Tech Stack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"/>
          <p:cNvSpPr/>
          <p:nvPr/>
        </p:nvSpPr>
        <p:spPr>
          <a:xfrm>
            <a:off x="826920" y="1180080"/>
            <a:ext cx="5451120" cy="263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4"/>
          <p:cNvSpPr/>
          <p:nvPr/>
        </p:nvSpPr>
        <p:spPr>
          <a:xfrm>
            <a:off x="173525" y="669275"/>
            <a:ext cx="8750100" cy="4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SERVER SIDE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: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PHP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DATABASE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: MySQL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FRONT END 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: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HTML,CSS,JAVASCRIPT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92" name="Google Shape;192;p4"/>
          <p:cNvSpPr txBox="1"/>
          <p:nvPr/>
        </p:nvSpPr>
        <p:spPr>
          <a:xfrm>
            <a:off x="3313825" y="762525"/>
            <a:ext cx="2863200" cy="7125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XAMPP</a:t>
            </a:r>
            <a:endParaRPr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4"/>
          <p:cNvSpPr txBox="1"/>
          <p:nvPr/>
        </p:nvSpPr>
        <p:spPr>
          <a:xfrm>
            <a:off x="944975" y="2183925"/>
            <a:ext cx="1648500" cy="7125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PLATFORM</a:t>
            </a:r>
            <a:endParaRPr b="1" sz="180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4"/>
          <p:cNvSpPr txBox="1"/>
          <p:nvPr/>
        </p:nvSpPr>
        <p:spPr>
          <a:xfrm>
            <a:off x="3351225" y="2979873"/>
            <a:ext cx="1453200" cy="9234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Apache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4"/>
          <p:cNvSpPr txBox="1"/>
          <p:nvPr/>
        </p:nvSpPr>
        <p:spPr>
          <a:xfrm>
            <a:off x="4905772" y="2872169"/>
            <a:ext cx="855600" cy="7695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 </a:t>
            </a:r>
            <a:endParaRPr b="1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</a:t>
            </a:r>
            <a:endParaRPr b="1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6" name="Google Shape;196;p4"/>
          <p:cNvCxnSpPr>
            <a:endCxn id="193" idx="0"/>
          </p:cNvCxnSpPr>
          <p:nvPr/>
        </p:nvCxnSpPr>
        <p:spPr>
          <a:xfrm flipH="1">
            <a:off x="1769225" y="1360425"/>
            <a:ext cx="1724700" cy="82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7" name="Google Shape;197;p4"/>
          <p:cNvCxnSpPr/>
          <p:nvPr/>
        </p:nvCxnSpPr>
        <p:spPr>
          <a:xfrm flipH="1">
            <a:off x="4085775" y="1492150"/>
            <a:ext cx="215100" cy="147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8" name="Google Shape;198;p4"/>
          <p:cNvCxnSpPr>
            <a:stCxn id="192" idx="2"/>
          </p:cNvCxnSpPr>
          <p:nvPr/>
        </p:nvCxnSpPr>
        <p:spPr>
          <a:xfrm>
            <a:off x="4745425" y="1475025"/>
            <a:ext cx="497100" cy="140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9" name="Google Shape;199;p4"/>
          <p:cNvSpPr txBox="1"/>
          <p:nvPr/>
        </p:nvSpPr>
        <p:spPr>
          <a:xfrm>
            <a:off x="5998736" y="3086153"/>
            <a:ext cx="984900" cy="5388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PHP</a:t>
            </a:r>
            <a:endParaRPr b="1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4"/>
          <p:cNvSpPr txBox="1"/>
          <p:nvPr/>
        </p:nvSpPr>
        <p:spPr>
          <a:xfrm>
            <a:off x="6177111" y="2079200"/>
            <a:ext cx="1184700" cy="4770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PEARL</a:t>
            </a:r>
            <a:endParaRPr b="1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1" name="Google Shape;201;p4"/>
          <p:cNvCxnSpPr/>
          <p:nvPr/>
        </p:nvCxnSpPr>
        <p:spPr>
          <a:xfrm>
            <a:off x="5292225" y="1549250"/>
            <a:ext cx="706500" cy="153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2" name="Google Shape;202;p4"/>
          <p:cNvCxnSpPr>
            <a:endCxn id="200" idx="1"/>
          </p:cNvCxnSpPr>
          <p:nvPr/>
        </p:nvCxnSpPr>
        <p:spPr>
          <a:xfrm>
            <a:off x="5793111" y="1500800"/>
            <a:ext cx="384000" cy="81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77BD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"/>
          <p:cNvSpPr/>
          <p:nvPr/>
        </p:nvSpPr>
        <p:spPr>
          <a:xfrm>
            <a:off x="98280" y="16200"/>
            <a:ext cx="8825400" cy="60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Modules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5"/>
          <p:cNvSpPr/>
          <p:nvPr/>
        </p:nvSpPr>
        <p:spPr>
          <a:xfrm>
            <a:off x="434825" y="906950"/>
            <a:ext cx="7839300" cy="3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In this project, PHP and MySQL were used. This project contains two modules i.e. Admin and user.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CATEGORY: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	Includes a list of workers based on their job and their numbers.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9" name="Google Shape;209;p5"/>
          <p:cNvPicPr preferRelativeResize="0"/>
          <p:nvPr/>
        </p:nvPicPr>
        <p:blipFill rotWithShape="1">
          <a:blip r:embed="rId3">
            <a:alphaModFix/>
          </a:blip>
          <a:srcRect b="12517" l="5878" r="6256" t="15580"/>
          <a:stretch/>
        </p:blipFill>
        <p:spPr>
          <a:xfrm>
            <a:off x="1187725" y="2378650"/>
            <a:ext cx="6210277" cy="258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7873828479_0_38"/>
          <p:cNvSpPr txBox="1"/>
          <p:nvPr>
            <p:ph type="title"/>
          </p:nvPr>
        </p:nvSpPr>
        <p:spPr>
          <a:xfrm>
            <a:off x="149225" y="149225"/>
            <a:ext cx="8537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Modules</a:t>
            </a:r>
            <a:endParaRPr/>
          </a:p>
        </p:txBody>
      </p:sp>
      <p:pic>
        <p:nvPicPr>
          <p:cNvPr id="215" name="Google Shape;215;g17873828479_0_38"/>
          <p:cNvPicPr preferRelativeResize="0"/>
          <p:nvPr/>
        </p:nvPicPr>
        <p:blipFill rotWithShape="1">
          <a:blip r:embed="rId3">
            <a:alphaModFix/>
          </a:blip>
          <a:srcRect b="8487" l="0" r="0" t="27112"/>
          <a:stretch/>
        </p:blipFill>
        <p:spPr>
          <a:xfrm>
            <a:off x="658225" y="1157700"/>
            <a:ext cx="7929125" cy="287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77BD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7873828479_2_7"/>
          <p:cNvSpPr/>
          <p:nvPr/>
        </p:nvSpPr>
        <p:spPr>
          <a:xfrm>
            <a:off x="98280" y="16200"/>
            <a:ext cx="88254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Modules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17873828479_2_7"/>
          <p:cNvSpPr/>
          <p:nvPr/>
        </p:nvSpPr>
        <p:spPr>
          <a:xfrm>
            <a:off x="364520" y="817140"/>
            <a:ext cx="8292900" cy="3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ADMIN: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Admin Setting:  In this section, admin can update their profile, change their password, and log out.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Dashboard:  In this section, admin can briefly view the total number of categories and the total number of people.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Service Category: In this section, admin can manage the category (Add/Update).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Person List: In this section, the admin can manage a person (Add/Update/Delete).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Pages: In this section, the admin can manage about us and contact us pages.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Admin can update his profile, change the password and recover the password.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g17873828479_0_33"/>
          <p:cNvPicPr preferRelativeResize="0"/>
          <p:nvPr/>
        </p:nvPicPr>
        <p:blipFill rotWithShape="1">
          <a:blip r:embed="rId3">
            <a:alphaModFix/>
          </a:blip>
          <a:srcRect b="21243" l="33724" r="34157" t="25567"/>
          <a:stretch/>
        </p:blipFill>
        <p:spPr>
          <a:xfrm>
            <a:off x="2379625" y="1140250"/>
            <a:ext cx="4040427" cy="376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17873828479_0_33"/>
          <p:cNvSpPr txBox="1"/>
          <p:nvPr/>
        </p:nvSpPr>
        <p:spPr>
          <a:xfrm>
            <a:off x="79000" y="96550"/>
            <a:ext cx="2185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Modules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g17873828479_0_23"/>
          <p:cNvPicPr preferRelativeResize="0"/>
          <p:nvPr/>
        </p:nvPicPr>
        <p:blipFill rotWithShape="1">
          <a:blip r:embed="rId3">
            <a:alphaModFix/>
          </a:blip>
          <a:srcRect b="12172" l="0" r="0" t="0"/>
          <a:stretch/>
        </p:blipFill>
        <p:spPr>
          <a:xfrm>
            <a:off x="622550" y="926400"/>
            <a:ext cx="7583026" cy="3746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17873828479_0_23"/>
          <p:cNvSpPr/>
          <p:nvPr/>
        </p:nvSpPr>
        <p:spPr>
          <a:xfrm>
            <a:off x="159305" y="0"/>
            <a:ext cx="88254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Modules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madhumitha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