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7559675" cy="106918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FCM5w7Y47rT7nnN0Di1CKD5pe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8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8"/>
          <p:cNvSpPr txBox="1"/>
          <p:nvPr>
            <p:ph type="title"/>
          </p:nvPr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 flipH="1" rot="10800000">
            <a:off x="0" y="657360"/>
            <a:ext cx="9143280" cy="4486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0" y="656280"/>
            <a:ext cx="9143280" cy="108000"/>
          </a:xfrm>
          <a:prstGeom prst="rect">
            <a:avLst/>
          </a:prstGeom>
          <a:gradFill>
            <a:gsLst>
              <a:gs pos="0">
                <a:srgbClr val="F9F9F9"/>
              </a:gs>
              <a:gs pos="100000">
                <a:srgbClr val="DEDEDE"/>
              </a:gs>
            </a:gsLst>
            <a:lin ang="162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285F4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/>
          <p:nvPr/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Tool name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460800" y="2676960"/>
            <a:ext cx="8221320" cy="43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FS’tival-22 Software Freedom Day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80" y="-99720"/>
            <a:ext cx="1161360" cy="116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2920" y="165960"/>
            <a:ext cx="64476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9640" y="177120"/>
            <a:ext cx="502560" cy="60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"/>
          <p:cNvSpPr/>
          <p:nvPr/>
        </p:nvSpPr>
        <p:spPr>
          <a:xfrm>
            <a:off x="267840" y="20160"/>
            <a:ext cx="8825760" cy="60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Tool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242640" y="853560"/>
            <a:ext cx="513432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"/>
          <p:cNvSpPr/>
          <p:nvPr/>
        </p:nvSpPr>
        <p:spPr>
          <a:xfrm>
            <a:off x="267840" y="870480"/>
            <a:ext cx="6096240" cy="3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"/>
          <p:cNvSpPr/>
          <p:nvPr/>
        </p:nvSpPr>
        <p:spPr>
          <a:xfrm>
            <a:off x="214500" y="870475"/>
            <a:ext cx="87150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XAMPP is a free and open source cross-platform web server solution stack package, consisting mainly of the Apache HTTP Server, MySQL database, and interpreters for scripts written in the PHP and Perl programming languages.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/>
          <p:nvPr/>
        </p:nvSpPr>
        <p:spPr>
          <a:xfrm>
            <a:off x="441360" y="36720"/>
            <a:ext cx="8825760" cy="60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Licence and Version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441360" y="833400"/>
            <a:ext cx="8260920" cy="597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441350" y="916175"/>
            <a:ext cx="77043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LICENSE : GNU General Public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INITIAL RELEASE : September 4, 2002; 20 years ago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STABLE RELEASE : 8.1.10 / 1 October 2022; 8 days ago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/>
          <p:nvPr/>
        </p:nvSpPr>
        <p:spPr>
          <a:xfrm>
            <a:off x="612000" y="60480"/>
            <a:ext cx="8825760" cy="60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Advantages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363525" y="887050"/>
            <a:ext cx="7923300" cy="43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XAMPP is a completely free, open-source and easy-to-install web application development environment.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is easy to configure and use.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is a Multi Cross Platform.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comprises several other crucial modules, like phpMyAdmin, OpenSSL, MediaWiki, WordPress, Joomla, etc.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comes in both full and standard versions.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It enables users to start and stop the entire web server and database stack with just one command.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/>
          <p:nvPr/>
        </p:nvSpPr>
        <p:spPr>
          <a:xfrm>
            <a:off x="585360" y="75240"/>
            <a:ext cx="8825760" cy="60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Similar Open Source Tools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807550" y="906950"/>
            <a:ext cx="30000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WAMP server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EASYPHP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AMPPS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Zend framework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MAMP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UwAmp Server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/>
          <p:nvPr/>
        </p:nvSpPr>
        <p:spPr>
          <a:xfrm>
            <a:off x="489600" y="82800"/>
            <a:ext cx="8825760" cy="601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Mini Project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86400" y="895247"/>
            <a:ext cx="8715000" cy="37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lack of contacts and a new area, finding a handyman to complete household tasks can be difficult these days. To address this problem, it would be more convenient if a website is developed 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Handyman at your Doorstep(HAD) is a web-based application that assists customers in finding local service providers such as a plumber, tutor, or maid. Users may also hire their handyman according to their needs.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77BD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/>
          <p:nvPr/>
        </p:nvSpPr>
        <p:spPr>
          <a:xfrm>
            <a:off x="460800" y="2065320"/>
            <a:ext cx="8221320" cy="1011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4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15</vt:i4>
  </property>
</Properties>
</file>