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arketingtutor.net/what-is-customer-satisfa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THE PLACE OF MARKETING IN THE SERVICES INDUSTRIES</a:t>
            </a:r>
            <a:br>
              <a:rPr lang="en-US" dirty="0" smtClean="0"/>
            </a:br>
            <a:endParaRPr lang="en-US" dirty="0"/>
          </a:p>
        </p:txBody>
      </p:sp>
      <p:sp>
        <p:nvSpPr>
          <p:cNvPr id="3" name="Subtitle 2"/>
          <p:cNvSpPr>
            <a:spLocks noGrp="1"/>
          </p:cNvSpPr>
          <p:nvPr>
            <p:ph type="subTitle" idx="1"/>
          </p:nvPr>
        </p:nvSpPr>
        <p:spPr/>
        <p:txBody>
          <a:bodyPr>
            <a:normAutofit fontScale="70000" lnSpcReduction="20000"/>
          </a:bodyPr>
          <a:lstStyle/>
          <a:p>
            <a:r>
              <a:rPr lang="en-US" b="1" dirty="0"/>
              <a:t>Place</a:t>
            </a:r>
            <a:r>
              <a:rPr lang="en-US" dirty="0"/>
              <a:t>, also known as distribution, plays a significant role in </a:t>
            </a:r>
            <a:r>
              <a:rPr lang="en-US" b="1" dirty="0"/>
              <a:t>service marketing</a:t>
            </a:r>
            <a:r>
              <a:rPr lang="en-US" dirty="0"/>
              <a:t>. It refers to making your services available to customers by determining where and how they can access them. The right distribution strategy ensures that your services reach your target market efficiently and conveniently.</a:t>
            </a:r>
            <a:endParaRPr lang="en-US" dirty="0"/>
          </a:p>
        </p:txBody>
      </p:sp>
    </p:spTree>
    <p:extLst>
      <p:ext uri="{BB962C8B-B14F-4D97-AF65-F5344CB8AC3E}">
        <p14:creationId xmlns:p14="http://schemas.microsoft.com/office/powerpoint/2010/main" val="420192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smtClean="0"/>
              <a:t>Service </a:t>
            </a:r>
            <a:r>
              <a:rPr lang="en-US" dirty="0"/>
              <a:t>marketing is the marketing and selling of intangible products (non-physical products). Services comprise all of those personal facilities which we require from time to time like; medical care, education, renting of living spaces and vehicles, hair cut, spas, musical concerts, dance classes, etc.</a:t>
            </a:r>
            <a:endParaRPr lang="en-US" dirty="0"/>
          </a:p>
        </p:txBody>
      </p:sp>
    </p:spTree>
    <p:extLst>
      <p:ext uri="{BB962C8B-B14F-4D97-AF65-F5344CB8AC3E}">
        <p14:creationId xmlns:p14="http://schemas.microsoft.com/office/powerpoint/2010/main" val="65714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different </a:t>
            </a:r>
            <a:r>
              <a:rPr lang="en-US" dirty="0"/>
              <a:t>service providing companies offer different services both to businesses and customers as well. However, when we talk about service as a facility, then it has various features that are different from the products.</a:t>
            </a:r>
            <a:endParaRPr lang="en-US" dirty="0"/>
          </a:p>
        </p:txBody>
      </p:sp>
    </p:spTree>
    <p:extLst>
      <p:ext uri="{BB962C8B-B14F-4D97-AF65-F5344CB8AC3E}">
        <p14:creationId xmlns:p14="http://schemas.microsoft.com/office/powerpoint/2010/main" val="14409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service marketing triangle also goes by the name of the service triangle; it involves the relationship between service, service provider and the consumer of the service. Building and maintaining a relationship is very significant to the life of every business; service industry is not an exception.</a:t>
            </a:r>
            <a:endParaRPr lang="en-US" dirty="0"/>
          </a:p>
        </p:txBody>
      </p:sp>
    </p:spTree>
    <p:extLst>
      <p:ext uri="{BB962C8B-B14F-4D97-AF65-F5344CB8AC3E}">
        <p14:creationId xmlns:p14="http://schemas.microsoft.com/office/powerpoint/2010/main" val="137290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Internal marketing in the service triangle is used for those companies and organizations that motivate their employees. They give parties to their employees to keep their spirit up. </a:t>
            </a:r>
            <a:r>
              <a:rPr lang="en-US"/>
              <a:t>The purpose is to keep them satisfied when they are satisfied, then they can use their creative abilities better for the </a:t>
            </a:r>
            <a:r>
              <a:rPr lang="en-US" b="1">
                <a:hlinkClick r:id="rId2"/>
              </a:rPr>
              <a:t>satisfaction of customers</a:t>
            </a:r>
            <a:r>
              <a:rPr lang="en-US"/>
              <a:t>.</a:t>
            </a:r>
            <a:endParaRPr lang="en-US"/>
          </a:p>
        </p:txBody>
      </p:sp>
    </p:spTree>
    <p:extLst>
      <p:ext uri="{BB962C8B-B14F-4D97-AF65-F5344CB8AC3E}">
        <p14:creationId xmlns:p14="http://schemas.microsoft.com/office/powerpoint/2010/main" val="359447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Words>
  <Application>Microsoft Office PowerPoint</Application>
  <PresentationFormat>On-screen Show (4:3)</PresentationFormat>
  <Paragraphs>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THE PLACE OF MARKETING IN THE SERVICES INDUSTRIES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 PLACE OF MARKETING IN THE SERVICES INDUSTRIES </dc:title>
  <dc:creator>A</dc:creator>
  <cp:lastModifiedBy>A</cp:lastModifiedBy>
  <cp:revision>1</cp:revision>
  <dcterms:created xsi:type="dcterms:W3CDTF">2006-08-16T00:00:00Z</dcterms:created>
  <dcterms:modified xsi:type="dcterms:W3CDTF">2024-09-13T06:51:15Z</dcterms:modified>
</cp:coreProperties>
</file>