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001556"/>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676275" y="307532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a:t>
            </a:r>
            <a:r>
              <a:rPr altLang="en-IN"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M</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V</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312</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0</a:t>
            </a:r>
            <a:r>
              <a:rPr altLang="en-IN" sz="2400" lang="en-US">
                <a:solidFill>
                  <a:schemeClr val="dk1"/>
                </a:solidFill>
                <a:latin typeface="Calibri"/>
                <a:ea typeface="Calibri"/>
                <a:cs typeface="Calibri"/>
                <a:sym typeface="Calibri"/>
              </a:rPr>
              <a:t>4</a:t>
            </a:r>
            <a:r>
              <a:rPr altLang="en-IN" sz="2400" lang="en-US">
                <a:solidFill>
                  <a:schemeClr val="dk1"/>
                </a:solidFill>
                <a:latin typeface="Calibri"/>
                <a:ea typeface="Calibri"/>
                <a:cs typeface="Calibri"/>
                <a:sym typeface="Calibri"/>
              </a:rPr>
              <a:t>2</a:t>
            </a:r>
            <a:r>
              <a:rPr altLang="en-IN" sz="2400" lang="en-US">
                <a:solidFill>
                  <a:schemeClr val="dk1"/>
                </a:solidFill>
                <a:latin typeface="Calibri"/>
                <a:ea typeface="Calibri"/>
                <a:cs typeface="Calibri"/>
                <a:sym typeface="Calibri"/>
              </a:rPr>
              <a:t>7</a:t>
            </a:r>
            <a:r>
              <a:rPr altLang="en-IN" sz="2400" lang="en-US">
                <a:solidFill>
                  <a:schemeClr val="dk1"/>
                </a:solidFill>
                <a:latin typeface="Calibri"/>
                <a:ea typeface="Calibri"/>
                <a:cs typeface="Calibri"/>
                <a:sym typeface="Calibri"/>
              </a:rPr>
              <a:t>7</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(General)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V</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g</a:t>
            </a:r>
            <a:r>
              <a:rPr altLang="en-IN" sz="2400" lang="en-US">
                <a:solidFill>
                  <a:schemeClr val="dk1"/>
                </a:solidFill>
                <a:latin typeface="Calibri"/>
                <a:ea typeface="Calibri"/>
                <a:cs typeface="Calibri"/>
                <a:sym typeface="Calibri"/>
              </a:rPr>
              <a:t>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70696"/>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677656"/>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758190"/>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40120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75819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452431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51815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31700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575310"/>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54545"/>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5819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526297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2024-09-02T16:51:05Z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3cfce28c01734587b23e8ad1af6be06f</vt:lpwstr>
  </property>
</Properties>
</file>