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0233" y="833913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920" y="408717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32470" y="784860"/>
            <a:ext cx="184785" cy="184785"/>
            <a:chOff x="0" y="0"/>
            <a:chExt cx="24638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44780" y="106680"/>
                    <a:pt x="125730" y="135890"/>
                    <a:pt x="106680" y="144780"/>
                  </a:cubicBezTo>
                  <a:cubicBezTo>
                    <a:pt x="87630" y="153670"/>
                    <a:pt x="53340" y="148590"/>
                    <a:pt x="35560" y="140970"/>
                  </a:cubicBezTo>
                  <a:cubicBezTo>
                    <a:pt x="24130" y="135890"/>
                    <a:pt x="15240" y="127000"/>
                    <a:pt x="10160" y="115570"/>
                  </a:cubicBezTo>
                  <a:cubicBezTo>
                    <a:pt x="2540" y="97790"/>
                    <a:pt x="0" y="62230"/>
                    <a:pt x="6350" y="44450"/>
                  </a:cubicBezTo>
                  <a:cubicBezTo>
                    <a:pt x="10160" y="31750"/>
                    <a:pt x="19050" y="22860"/>
                    <a:pt x="2794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269605" y="769620"/>
            <a:ext cx="184785" cy="184785"/>
            <a:chOff x="0" y="0"/>
            <a:chExt cx="246380" cy="246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9530"/>
              <a:ext cx="147320" cy="154940"/>
            </a:xfrm>
            <a:custGeom>
              <a:avLst/>
              <a:gdLst/>
              <a:ahLst/>
              <a:cxnLst/>
              <a:rect r="r" b="b" t="t" l="l"/>
              <a:pathLst>
                <a:path h="154940" w="147320">
                  <a:moveTo>
                    <a:pt x="147320" y="54610"/>
                  </a:moveTo>
                  <a:cubicBezTo>
                    <a:pt x="14351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5890"/>
                    <a:pt x="1524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778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5990" y="4924425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7320" y="106680"/>
                    <a:pt x="128270" y="137160"/>
                    <a:pt x="109220" y="14478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4060" y="298608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7000" y="137160"/>
                    <a:pt x="107950" y="14478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7488" y="2770822"/>
            <a:ext cx="182880" cy="189548"/>
            <a:chOff x="0" y="0"/>
            <a:chExt cx="243840" cy="252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28270" y="134620"/>
                    <a:pt x="118110" y="140970"/>
                    <a:pt x="106680" y="144780"/>
                  </a:cubicBezTo>
                  <a:cubicBezTo>
                    <a:pt x="96520" y="149860"/>
                    <a:pt x="83820" y="153670"/>
                    <a:pt x="71120" y="152400"/>
                  </a:cubicBezTo>
                  <a:cubicBezTo>
                    <a:pt x="53340" y="148590"/>
                    <a:pt x="21590" y="133350"/>
                    <a:pt x="1016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19050" y="22860"/>
                    <a:pt x="2921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DAGQLKO4Y3w</dc:identifier>
  <dcterms:modified xsi:type="dcterms:W3CDTF">2011-08-01T06:04:30Z</dcterms:modified>
  <cp:revision>1</cp:revision>
  <dc:title>EMPLOYEE DATA ANALYSIS ELANGOVAN P</dc:title>
</cp:coreProperties>
</file>