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7594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b="0" i="0" u="none" strike="noStrike" cap="none" dirty="0" smtClean="0">
                <a:solidFill>
                  <a:schemeClr val="dk1"/>
                </a:solidFill>
                <a:latin typeface="Arial"/>
                <a:ea typeface="Arial"/>
                <a:cs typeface="Arial"/>
                <a:sym typeface="Arial"/>
              </a:rPr>
              <a:t>: </a:t>
            </a:r>
            <a:r>
              <a:rPr lang="en-US" sz="1100" b="0" i="0" u="none" strike="noStrike" cap="none" dirty="0" err="1" smtClean="0">
                <a:solidFill>
                  <a:schemeClr val="dk1"/>
                </a:solidFill>
                <a:latin typeface="Arial"/>
                <a:ea typeface="Arial"/>
                <a:cs typeface="Arial"/>
                <a:sym typeface="Arial"/>
              </a:rPr>
              <a:t>T.elavarasan</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smtClean="0">
                <a:solidFill>
                  <a:srgbClr val="222222"/>
                </a:solidFill>
                <a:highlight>
                  <a:srgbClr val="FFFFFF"/>
                </a:highlight>
              </a:rPr>
              <a:t>au412321104009</a:t>
            </a:r>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161" name="Google Shape;161;p22"/>
          <p:cNvPicPr preferRelativeResize="0"/>
          <p:nvPr/>
        </p:nvPicPr>
        <p:blipFill>
          <a:blip r:embed="rId3">
            <a:alphaModFix/>
          </a:blip>
          <a:stretch>
            <a:fillRect/>
          </a:stretch>
        </p:blipFill>
        <p:spPr>
          <a:xfrm>
            <a:off x="959662" y="1152075"/>
            <a:ext cx="7224674"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Stay connected with Mewsick to discover and enjoy sick tunes. </a:t>
            </a:r>
            <a:endParaRPr sz="15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1371600" lvl="0" indent="457200" algn="l" rtl="0">
              <a:spcBef>
                <a:spcPts val="0"/>
              </a:spcBef>
              <a:spcAft>
                <a:spcPts val="0"/>
              </a:spcAft>
              <a:buNone/>
            </a:pPr>
            <a:r>
              <a:rPr lang="en-US" sz="2000"/>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1371600" lvl="0" indent="457200" algn="l" rtl="0">
              <a:spcBef>
                <a:spcPts val="0"/>
              </a:spcBef>
              <a:spcAft>
                <a:spcPts val="0"/>
              </a:spcAft>
              <a:buNone/>
            </a:pPr>
            <a:r>
              <a:rPr lang="en-US"/>
              <a:t> Mewsick: Redefining Music Streaming with Django</a:t>
            </a:r>
            <a:endParaRPr/>
          </a:p>
          <a:p>
            <a:pPr marL="1371600" lvl="0" indent="457200" algn="l" rtl="0">
              <a:spcBef>
                <a:spcPts val="0"/>
              </a:spcBef>
              <a:spcAft>
                <a:spcPts val="0"/>
              </a:spcAft>
              <a:buNone/>
            </a:pPr>
            <a:endParaRPr/>
          </a:p>
          <a:p>
            <a:pPr marL="1371600" lvl="0" indent="45720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44" name="Google Shape;144;p20"/>
          <p:cNvPicPr preferRelativeResize="0"/>
          <p:nvPr/>
        </p:nvPicPr>
        <p:blipFill>
          <a:blip r:embed="rId3">
            <a:extLst>
              <a:ext uri="{28A0092B-C50C-407E-A947-70E740481C1C}">
                <a14:useLocalDpi xmlns:a14="http://schemas.microsoft.com/office/drawing/2010/main" val="0"/>
              </a:ext>
            </a:extLst>
          </a:blip>
          <a:stretch>
            <a:fillRect/>
          </a:stretch>
        </p:blipFill>
        <p:spPr>
          <a:xfrm>
            <a:off x="766441" y="1296975"/>
            <a:ext cx="1899549" cy="1067975"/>
          </a:xfrm>
          <a:prstGeom prst="rect">
            <a:avLst/>
          </a:prstGeom>
          <a:noFill/>
          <a:ln>
            <a:noFill/>
          </a:ln>
        </p:spPr>
      </p:pic>
      <p:pic>
        <p:nvPicPr>
          <p:cNvPr id="145" name="Google Shape;145;p20"/>
          <p:cNvPicPr preferRelativeResize="0"/>
          <p:nvPr/>
        </p:nvPicPr>
        <p:blipFill>
          <a:blip r:embed="rId4">
            <a:extLst>
              <a:ext uri="{28A0092B-C50C-407E-A947-70E740481C1C}">
                <a14:useLocalDpi xmlns:a14="http://schemas.microsoft.com/office/drawing/2010/main" val="0"/>
              </a:ext>
            </a:extLst>
          </a:blip>
          <a:stretch>
            <a:fillRect/>
          </a:stretch>
        </p:blipFill>
        <p:spPr>
          <a:xfrm>
            <a:off x="2764877" y="2364950"/>
            <a:ext cx="1899547" cy="1067974"/>
          </a:xfrm>
          <a:prstGeom prst="rect">
            <a:avLst/>
          </a:prstGeom>
          <a:noFill/>
          <a:ln>
            <a:noFill/>
          </a:ln>
        </p:spPr>
      </p:pic>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pic>
        <p:nvPicPr>
          <p:cNvPr id="148" name="Google Shape;148;p20"/>
          <p:cNvPicPr preferRelativeResize="0"/>
          <p:nvPr/>
        </p:nvPicPr>
        <p:blipFill>
          <a:blip r:embed="rId5">
            <a:extLst>
              <a:ext uri="{28A0092B-C50C-407E-A947-70E740481C1C}">
                <a14:useLocalDpi xmlns:a14="http://schemas.microsoft.com/office/drawing/2010/main" val="0"/>
              </a:ext>
            </a:extLst>
          </a:blip>
          <a:stretch>
            <a:fillRect/>
          </a:stretch>
        </p:blipFill>
        <p:spPr>
          <a:xfrm>
            <a:off x="6448013" y="1488610"/>
            <a:ext cx="1351798" cy="1783816"/>
          </a:xfrm>
          <a:prstGeom prst="rect">
            <a:avLst/>
          </a:prstGeom>
          <a:noFill/>
          <a:ln>
            <a:noFill/>
          </a:ln>
        </p:spPr>
      </p:pic>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55" name="Google Shape;155;p21"/>
          <p:cNvPicPr preferRelativeResize="0"/>
          <p:nvPr/>
        </p:nvPicPr>
        <p:blipFill>
          <a:blip r:embed="rId3">
            <a:extLst>
              <a:ext uri="{28A0092B-C50C-407E-A947-70E740481C1C}">
                <a14:useLocalDpi xmlns:a14="http://schemas.microsoft.com/office/drawing/2010/main" val="0"/>
              </a:ext>
            </a:extLst>
          </a:blip>
          <a:stretch>
            <a:fillRect/>
          </a:stretch>
        </p:blipFill>
        <p:spPr>
          <a:xfrm>
            <a:off x="3319155" y="1225382"/>
            <a:ext cx="2505687" cy="33064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315</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dc:creator>
  <cp:lastModifiedBy>LOORDH</cp:lastModifiedBy>
  <cp:revision>4</cp:revision>
  <dcterms:modified xsi:type="dcterms:W3CDTF">2024-04-10T03:37:25Z</dcterms:modified>
</cp:coreProperties>
</file>