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922" y="175196"/>
            <a:ext cx="4412615" cy="9503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05-Sep-25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05-Sep-25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05-Sep-25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82955"/>
            <a:ext cx="9235440" cy="11426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37585" y="1570672"/>
            <a:ext cx="5389245" cy="2503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250" y="428625"/>
            <a:ext cx="3067050" cy="1562100"/>
            <a:chOff x="95250" y="428625"/>
            <a:chExt cx="3067050" cy="1562100"/>
          </a:xfrm>
        </p:grpSpPr>
        <p:sp>
          <p:nvSpPr>
            <p:cNvPr id="3" name="object 3"/>
            <p:cNvSpPr/>
            <p:nvPr/>
          </p:nvSpPr>
          <p:spPr>
            <a:xfrm>
              <a:off x="1419225" y="93345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14600" y="65722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250" y="428625"/>
              <a:ext cx="1323975" cy="1057275"/>
            </a:xfrm>
            <a:custGeom>
              <a:avLst/>
              <a:gdLst/>
              <a:ahLst/>
              <a:cxnLst/>
              <a:rect l="l" t="t" r="r" b="b"/>
              <a:pathLst>
                <a:path w="1323975" h="1057275">
                  <a:moveTo>
                    <a:pt x="1038402" y="0"/>
                  </a:moveTo>
                  <a:lnTo>
                    <a:pt x="285572" y="0"/>
                  </a:lnTo>
                  <a:lnTo>
                    <a:pt x="0" y="528574"/>
                  </a:lnTo>
                  <a:lnTo>
                    <a:pt x="285572" y="1057275"/>
                  </a:lnTo>
                  <a:lnTo>
                    <a:pt x="1038402" y="1057275"/>
                  </a:lnTo>
                  <a:lnTo>
                    <a:pt x="1323975" y="528574"/>
                  </a:lnTo>
                  <a:lnTo>
                    <a:pt x="1038402" y="0"/>
                  </a:lnTo>
                  <a:close/>
                </a:path>
              </a:pathLst>
            </a:custGeom>
            <a:solidFill>
              <a:srgbClr val="42D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495300" y="207645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28590" y="4444"/>
            <a:ext cx="28428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Digital</a:t>
            </a:r>
            <a:r>
              <a:rPr sz="3200" spc="-4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E0E0E"/>
                </a:solidFill>
                <a:latin typeface="Times New Roman"/>
                <a:cs typeface="Times New Roman"/>
              </a:rPr>
              <a:t>Portfolio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95400" y="2156673"/>
            <a:ext cx="10231755" cy="33455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NAME:</a:t>
            </a:r>
            <a:r>
              <a:rPr lang="en-US" sz="2400" i="0" u="none" strike="noStrike" baseline="0" dirty="0">
                <a:latin typeface="+mj-lt"/>
              </a:rPr>
              <a:t>ELAVARASI R</a:t>
            </a:r>
            <a:endParaRPr sz="3200" dirty="0">
              <a:latin typeface="+mj-lt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2905"/>
              </a:spcBef>
            </a:pPr>
            <a:r>
              <a:rPr sz="2400" spc="-10" dirty="0">
                <a:latin typeface="Calibri"/>
                <a:cs typeface="Calibri"/>
              </a:rPr>
              <a:t>REGISTER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NMID: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lang="en-US" sz="2400" i="0" u="none" strike="noStrike" baseline="0" dirty="0">
                <a:latin typeface="+mj-lt"/>
              </a:rPr>
              <a:t>24131040500122007</a:t>
            </a:r>
            <a:r>
              <a:rPr lang="en-US" sz="2400" i="0" u="none" strike="noStrike" spc="-30" baseline="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</a:t>
            </a:r>
            <a:r>
              <a:rPr lang="en-US" sz="2400" spc="-2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E8568F1FACC7030A74548F9368A1F016</a:t>
            </a:r>
          </a:p>
          <a:p>
            <a:pPr marL="12700">
              <a:lnSpc>
                <a:spcPts val="2865"/>
              </a:lnSpc>
            </a:pPr>
            <a:endParaRPr lang="en-US" sz="2400" spc="-35" dirty="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35" dirty="0">
                <a:latin typeface="Calibri"/>
                <a:cs typeface="Calibri"/>
              </a:rPr>
              <a:t>DEPARTMENT: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B.C.A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2900"/>
              </a:spcBef>
            </a:pPr>
            <a:r>
              <a:rPr sz="2400" dirty="0">
                <a:latin typeface="Calibri"/>
                <a:cs typeface="Calibri"/>
              </a:rPr>
              <a:t>COLLEGE: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JAWAHAR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SCIENCE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COLLEGE/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ANNAMALI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UNIVERSITY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4269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30"/>
              </a:spcBef>
            </a:pPr>
            <a:r>
              <a:rPr dirty="0"/>
              <a:t>RESULTS</a:t>
            </a:r>
            <a:r>
              <a:rPr spc="1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10" dirty="0"/>
              <a:t>SCREENSHOTS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5F4310-6DE4-489D-B380-5F760BECD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578" y="1406524"/>
            <a:ext cx="8915400" cy="47815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6859-8D6D-4A50-A2C2-998B27F2F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A5CD45-DFC4-4E0C-90B3-C9A2491A1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"/>
            <a:ext cx="6680518" cy="4648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AAB87A-C729-45F0-B484-18607EEF3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018" y="152400"/>
            <a:ext cx="5387657" cy="3410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A15700-56EA-40A2-9B8B-61F49AB1DF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55" b="16129"/>
          <a:stretch/>
        </p:blipFill>
        <p:spPr>
          <a:xfrm>
            <a:off x="6907372" y="3562638"/>
            <a:ext cx="53530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23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062F-24E5-46D1-BB7D-E5C7EBE1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216DB5-4FEC-4056-A4E9-B4BE72CAA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9544912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41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3" name="object 3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05486" rIns="0" bIns="0" rtlCol="0">
            <a:spAutoFit/>
          </a:bodyPr>
          <a:lstStyle/>
          <a:p>
            <a:pPr marL="753745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CONCLUSION</a:t>
            </a:r>
            <a:endParaRPr sz="48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17" name="object 17"/>
          <p:cNvSpPr txBox="1"/>
          <p:nvPr/>
        </p:nvSpPr>
        <p:spPr>
          <a:xfrm>
            <a:off x="2132964" y="1860232"/>
            <a:ext cx="17849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ENJOY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LEARNING…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4762"/>
            <a:ext cx="12192000" cy="6867525"/>
            <a:chOff x="0" y="-4762"/>
            <a:chExt cx="12192000" cy="6867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85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12" y="0"/>
              <a:ext cx="12168187" cy="6858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812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202684" y="2440305"/>
            <a:ext cx="381635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689735" algn="l"/>
              </a:tabLst>
            </a:pPr>
            <a:r>
              <a:rPr sz="2750" b="1" spc="-10" dirty="0">
                <a:latin typeface="Times New Roman"/>
                <a:cs typeface="Times New Roman"/>
              </a:rPr>
              <a:t>DIGITAL</a:t>
            </a:r>
            <a:r>
              <a:rPr sz="2750" b="1" dirty="0">
                <a:latin typeface="Times New Roman"/>
                <a:cs typeface="Times New Roman"/>
              </a:rPr>
              <a:t>	</a:t>
            </a:r>
            <a:r>
              <a:rPr sz="2750" b="1" spc="-10" dirty="0">
                <a:latin typeface="Times New Roman"/>
                <a:cs typeface="Times New Roman"/>
              </a:rPr>
              <a:t>PORTFOLIO</a:t>
            </a:r>
            <a:endParaRPr sz="275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8" name="object 8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48000" y="2600325"/>
              <a:ext cx="609600" cy="323850"/>
            </a:xfrm>
            <a:custGeom>
              <a:avLst/>
              <a:gdLst/>
              <a:ahLst/>
              <a:cxnLst/>
              <a:rect l="l" t="t" r="r" b="b"/>
              <a:pathLst>
                <a:path w="609600" h="323850">
                  <a:moveTo>
                    <a:pt x="609600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609600" y="32385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6325" y="3000375"/>
              <a:ext cx="47625" cy="1047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6800" y="2971800"/>
              <a:ext cx="95250" cy="152400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PROJECT</a:t>
            </a:r>
            <a:r>
              <a:rPr spc="-190" dirty="0"/>
              <a:t> </a:t>
            </a:r>
            <a:r>
              <a:rPr spc="-20" dirty="0"/>
              <a:t>TITLE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2000" y="0"/>
                </a:moveTo>
                <a:lnTo>
                  <a:pt x="0" y="0"/>
                </a:lnTo>
                <a:lnTo>
                  <a:pt x="0" y="6829426"/>
                </a:lnTo>
                <a:lnTo>
                  <a:pt x="12192000" y="682942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7797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AGENDA</a:t>
            </a:r>
            <a:endParaRPr sz="48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6123"/>
            <a:ext cx="4265930" cy="38633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spc="1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spc="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275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-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2750" spc="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275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2750" spc="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2750" spc="1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39275" y="52482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077200" y="2819400"/>
            <a:ext cx="2762250" cy="3257550"/>
            <a:chOff x="8077200" y="28194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439275" y="57816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7200" y="2819400"/>
              <a:ext cx="2762250" cy="325755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14538" y="2286063"/>
            <a:ext cx="323850" cy="333375"/>
            <a:chOff x="1514538" y="2286063"/>
            <a:chExt cx="323850" cy="333375"/>
          </a:xfrm>
        </p:grpSpPr>
        <p:sp>
          <p:nvSpPr>
            <p:cNvPr id="7" name="object 7"/>
            <p:cNvSpPr/>
            <p:nvPr/>
          </p:nvSpPr>
          <p:spPr>
            <a:xfrm>
              <a:off x="1519300" y="2290826"/>
              <a:ext cx="314325" cy="323850"/>
            </a:xfrm>
            <a:custGeom>
              <a:avLst/>
              <a:gdLst/>
              <a:ahLst/>
              <a:cxnLst/>
              <a:rect l="l" t="t" r="r" b="b"/>
              <a:pathLst>
                <a:path w="314325" h="323850">
                  <a:moveTo>
                    <a:pt x="314325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314325" y="323850"/>
                  </a:lnTo>
                  <a:lnTo>
                    <a:pt x="314325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9300" y="2290826"/>
              <a:ext cx="314325" cy="323850"/>
            </a:xfrm>
            <a:custGeom>
              <a:avLst/>
              <a:gdLst/>
              <a:ahLst/>
              <a:cxnLst/>
              <a:rect l="l" t="t" r="r" b="b"/>
              <a:pathLst>
                <a:path w="314325" h="323850">
                  <a:moveTo>
                    <a:pt x="0" y="323850"/>
                  </a:moveTo>
                  <a:lnTo>
                    <a:pt x="314325" y="323850"/>
                  </a:lnTo>
                  <a:lnTo>
                    <a:pt x="314325" y="0"/>
                  </a:lnTo>
                  <a:lnTo>
                    <a:pt x="0" y="0"/>
                  </a:lnTo>
                  <a:lnTo>
                    <a:pt x="0" y="323850"/>
                  </a:lnTo>
                  <a:close/>
                </a:path>
              </a:pathLst>
            </a:custGeom>
            <a:ln w="9525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53438" y="446405"/>
            <a:ext cx="563435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pc="-10" dirty="0"/>
              <a:t>PROBLEM</a:t>
            </a:r>
            <a:r>
              <a:rPr dirty="0"/>
              <a:t>	</a:t>
            </a:r>
            <a:r>
              <a:rPr spc="-80" dirty="0"/>
              <a:t>STATEMENT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53438" y="3050222"/>
            <a:ext cx="6433185" cy="9448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latin typeface="Trebuchet MS"/>
                <a:cs typeface="Trebuchet MS"/>
              </a:rPr>
              <a:t>IN</a:t>
            </a:r>
            <a:r>
              <a:rPr sz="2000" b="1" spc="4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TODAY’S</a:t>
            </a:r>
            <a:r>
              <a:rPr sz="2000" b="1" spc="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GENERATION</a:t>
            </a:r>
            <a:r>
              <a:rPr sz="2000" b="1" spc="5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ERA,TRADITIONAL</a:t>
            </a:r>
            <a:r>
              <a:rPr sz="2000" b="1" spc="5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RESUME </a:t>
            </a:r>
            <a:r>
              <a:rPr sz="2000" b="1" dirty="0">
                <a:latin typeface="Trebuchet MS"/>
                <a:cs typeface="Trebuchet MS"/>
              </a:rPr>
              <a:t>ALONE</a:t>
            </a:r>
            <a:r>
              <a:rPr sz="2000" b="1" spc="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ARE</a:t>
            </a:r>
            <a:r>
              <a:rPr sz="2000" b="1" spc="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NOT</a:t>
            </a:r>
            <a:r>
              <a:rPr sz="2000" b="1" spc="7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ENOUGH TO</a:t>
            </a:r>
            <a:r>
              <a:rPr sz="2000" b="1" spc="4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SHOW</a:t>
            </a:r>
            <a:r>
              <a:rPr sz="2000" b="1" spc="5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YOUR</a:t>
            </a:r>
            <a:r>
              <a:rPr sz="2000" b="1" spc="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SKILLS</a:t>
            </a:r>
            <a:r>
              <a:rPr sz="2000" b="1" spc="-25" dirty="0">
                <a:latin typeface="Trebuchet MS"/>
                <a:cs typeface="Trebuchet MS"/>
              </a:rPr>
              <a:t> AND </a:t>
            </a:r>
            <a:r>
              <a:rPr sz="2000" b="1" spc="-20" dirty="0">
                <a:latin typeface="Trebuchet MS"/>
                <a:cs typeface="Trebuchet MS"/>
              </a:rPr>
              <a:t>WORK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2600" y="6353175"/>
            <a:ext cx="76200" cy="1778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473560" y="6352857"/>
            <a:ext cx="10033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909" y="150494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spc="-10" dirty="0"/>
              <a:t>PROJECT</a:t>
            </a:r>
            <a:r>
              <a:rPr dirty="0"/>
              <a:t>	</a:t>
            </a:r>
            <a:r>
              <a:rPr spc="-10" dirty="0"/>
              <a:t>OVERVIEW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76909" y="1457007"/>
            <a:ext cx="6127115" cy="1431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rebuchet MS"/>
                <a:cs typeface="Trebuchet MS"/>
              </a:rPr>
              <a:t>BRIEF</a:t>
            </a:r>
            <a:r>
              <a:rPr sz="1800" b="1" spc="-60" dirty="0">
                <a:latin typeface="Trebuchet MS"/>
                <a:cs typeface="Trebuchet MS"/>
              </a:rPr>
              <a:t> </a:t>
            </a:r>
            <a:r>
              <a:rPr sz="1800" b="1" spc="-20" dirty="0">
                <a:latin typeface="Trebuchet MS"/>
                <a:cs typeface="Trebuchet MS"/>
              </a:rPr>
              <a:t>SUMMARY</a:t>
            </a:r>
            <a:r>
              <a:rPr sz="1800" b="1" spc="-4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OF</a:t>
            </a:r>
            <a:r>
              <a:rPr sz="1800" b="1" spc="-6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MY</a:t>
            </a:r>
            <a:r>
              <a:rPr sz="1800" b="1" spc="-110" dirty="0">
                <a:latin typeface="Trebuchet MS"/>
                <a:cs typeface="Trebuchet MS"/>
              </a:rPr>
              <a:t> </a:t>
            </a:r>
            <a:r>
              <a:rPr sz="1800" b="1" spc="-25" dirty="0">
                <a:latin typeface="Trebuchet MS"/>
                <a:cs typeface="Trebuchet MS"/>
              </a:rPr>
              <a:t>PROJECT</a:t>
            </a:r>
            <a:r>
              <a:rPr sz="1800" b="1" spc="-10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AND</a:t>
            </a:r>
            <a:r>
              <a:rPr sz="1800" b="1" spc="-9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MY</a:t>
            </a:r>
            <a:r>
              <a:rPr sz="1800" b="1" spc="-110" dirty="0">
                <a:latin typeface="Trebuchet MS"/>
                <a:cs typeface="Trebuchet MS"/>
              </a:rPr>
              <a:t> </a:t>
            </a:r>
            <a:r>
              <a:rPr sz="1800" b="1" spc="-20" dirty="0">
                <a:latin typeface="Trebuchet MS"/>
                <a:cs typeface="Trebuchet MS"/>
              </a:rPr>
              <a:t>WORK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99300"/>
              </a:lnSpc>
              <a:spcBef>
                <a:spcPts val="55"/>
              </a:spcBef>
              <a:tabLst>
                <a:tab pos="1552575" algn="l"/>
                <a:tab pos="2980690" algn="l"/>
              </a:tabLst>
            </a:pPr>
            <a:r>
              <a:rPr sz="1800" b="1" dirty="0">
                <a:latin typeface="Trebuchet MS"/>
                <a:cs typeface="Trebuchet MS"/>
              </a:rPr>
              <a:t>MY</a:t>
            </a:r>
            <a:r>
              <a:rPr sz="1800" b="1" spc="-120" dirty="0">
                <a:latin typeface="Trebuchet MS"/>
                <a:cs typeface="Trebuchet MS"/>
              </a:rPr>
              <a:t> </a:t>
            </a:r>
            <a:r>
              <a:rPr sz="1800" b="1" spc="-25" dirty="0">
                <a:latin typeface="Trebuchet MS"/>
                <a:cs typeface="Trebuchet MS"/>
              </a:rPr>
              <a:t>PORTOFOLIO</a:t>
            </a:r>
            <a:r>
              <a:rPr sz="1800" b="1" spc="-65" dirty="0">
                <a:latin typeface="Trebuchet MS"/>
                <a:cs typeface="Trebuchet MS"/>
              </a:rPr>
              <a:t> </a:t>
            </a:r>
            <a:r>
              <a:rPr sz="1800" b="1" spc="-25" dirty="0">
                <a:latin typeface="Trebuchet MS"/>
                <a:cs typeface="Trebuchet MS"/>
              </a:rPr>
              <a:t>CONTAINS</a:t>
            </a:r>
            <a:r>
              <a:rPr sz="1800" b="1" spc="-95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(ABOUT</a:t>
            </a:r>
            <a:r>
              <a:rPr sz="1800" b="1" spc="-50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ME,</a:t>
            </a:r>
            <a:r>
              <a:rPr sz="1800" b="1" spc="-60" dirty="0">
                <a:latin typeface="Trebuchet MS"/>
                <a:cs typeface="Trebuchet MS"/>
              </a:rPr>
              <a:t> </a:t>
            </a:r>
            <a:r>
              <a:rPr sz="1800" b="1" spc="-20" dirty="0">
                <a:latin typeface="Trebuchet MS"/>
                <a:cs typeface="Trebuchet MS"/>
              </a:rPr>
              <a:t>SKILLS</a:t>
            </a:r>
            <a:r>
              <a:rPr sz="1800" b="1" spc="-9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AND</a:t>
            </a:r>
            <a:r>
              <a:rPr sz="1800" b="1" spc="-100" dirty="0">
                <a:latin typeface="Trebuchet MS"/>
                <a:cs typeface="Trebuchet MS"/>
              </a:rPr>
              <a:t> </a:t>
            </a:r>
            <a:r>
              <a:rPr sz="1800" b="1" spc="-20" dirty="0">
                <a:latin typeface="Trebuchet MS"/>
                <a:cs typeface="Trebuchet MS"/>
              </a:rPr>
              <a:t>WORK </a:t>
            </a:r>
            <a:r>
              <a:rPr sz="1800" b="1" dirty="0">
                <a:latin typeface="Trebuchet MS"/>
                <a:cs typeface="Trebuchet MS"/>
              </a:rPr>
              <a:t>MAIN</a:t>
            </a:r>
            <a:r>
              <a:rPr sz="1800" b="1" spc="-95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THEME:</a:t>
            </a:r>
            <a:r>
              <a:rPr sz="1800" b="1" dirty="0">
                <a:latin typeface="Trebuchet MS"/>
                <a:cs typeface="Trebuchet MS"/>
              </a:rPr>
              <a:t>	</a:t>
            </a:r>
            <a:r>
              <a:rPr sz="2000" b="1" spc="-10" dirty="0">
                <a:latin typeface="Trebuchet MS"/>
                <a:cs typeface="Trebuchet MS"/>
              </a:rPr>
              <a:t>SHOWCASE</a:t>
            </a:r>
            <a:r>
              <a:rPr sz="2000" b="1" dirty="0">
                <a:latin typeface="Trebuchet MS"/>
                <a:cs typeface="Trebuchet MS"/>
              </a:rPr>
              <a:t>	OF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MY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WORK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35062" y="1830387"/>
            <a:ext cx="7054850" cy="3930650"/>
            <a:chOff x="1135062" y="1830387"/>
            <a:chExt cx="7054850" cy="3930650"/>
          </a:xfrm>
        </p:grpSpPr>
        <p:sp>
          <p:nvSpPr>
            <p:cNvPr id="4" name="object 4"/>
            <p:cNvSpPr/>
            <p:nvPr/>
          </p:nvSpPr>
          <p:spPr>
            <a:xfrm>
              <a:off x="1147762" y="1843087"/>
              <a:ext cx="7029450" cy="3905250"/>
            </a:xfrm>
            <a:custGeom>
              <a:avLst/>
              <a:gdLst/>
              <a:ahLst/>
              <a:cxnLst/>
              <a:rect l="l" t="t" r="r" b="b"/>
              <a:pathLst>
                <a:path w="7029450" h="3905250">
                  <a:moveTo>
                    <a:pt x="7029450" y="0"/>
                  </a:moveTo>
                  <a:lnTo>
                    <a:pt x="0" y="0"/>
                  </a:lnTo>
                  <a:lnTo>
                    <a:pt x="0" y="3905250"/>
                  </a:lnTo>
                  <a:lnTo>
                    <a:pt x="7029450" y="3905250"/>
                  </a:lnTo>
                  <a:lnTo>
                    <a:pt x="7029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7762" y="1843087"/>
              <a:ext cx="7029450" cy="3905250"/>
            </a:xfrm>
            <a:custGeom>
              <a:avLst/>
              <a:gdLst/>
              <a:ahLst/>
              <a:cxnLst/>
              <a:rect l="l" t="t" r="r" b="b"/>
              <a:pathLst>
                <a:path w="7029450" h="3905250">
                  <a:moveTo>
                    <a:pt x="0" y="3905250"/>
                  </a:moveTo>
                  <a:lnTo>
                    <a:pt x="7029450" y="3905250"/>
                  </a:lnTo>
                  <a:lnTo>
                    <a:pt x="7029450" y="0"/>
                  </a:lnTo>
                  <a:lnTo>
                    <a:pt x="0" y="0"/>
                  </a:lnTo>
                  <a:lnTo>
                    <a:pt x="0" y="390525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31252" y="1807527"/>
            <a:ext cx="4370705" cy="1950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7815" algn="l"/>
              </a:tabLst>
            </a:pPr>
            <a:r>
              <a:rPr sz="1800" dirty="0">
                <a:latin typeface="Calibri"/>
                <a:cs typeface="Calibri"/>
              </a:rPr>
              <a:t>STUDENTS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(RESUMES,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ACADAMIC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75"/>
              </a:spcBef>
              <a:buFont typeface="Wingdings"/>
              <a:buChar char=""/>
            </a:pPr>
            <a:endParaRPr sz="180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buFont typeface="Wingdings"/>
              <a:buChar char=""/>
              <a:tabLst>
                <a:tab pos="297815" algn="l"/>
              </a:tabLst>
            </a:pPr>
            <a:r>
              <a:rPr sz="1800" dirty="0">
                <a:latin typeface="Calibri"/>
                <a:cs typeface="Calibri"/>
              </a:rPr>
              <a:t>JOBSEEKERS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SHARE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RECRUITERS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05"/>
              </a:spcBef>
              <a:buFont typeface="Wingdings"/>
              <a:buChar char=""/>
            </a:pPr>
            <a:endParaRPr sz="1800">
              <a:latin typeface="Calibri"/>
              <a:cs typeface="Calibri"/>
            </a:endParaRPr>
          </a:p>
          <a:p>
            <a:pPr marL="350520" indent="-337820">
              <a:lnSpc>
                <a:spcPct val="100000"/>
              </a:lnSpc>
              <a:buFont typeface="Wingdings"/>
              <a:buChar char=""/>
              <a:tabLst>
                <a:tab pos="350520" algn="l"/>
              </a:tabLst>
            </a:pPr>
            <a:r>
              <a:rPr sz="1800" spc="-10" dirty="0">
                <a:latin typeface="Calibri"/>
                <a:cs typeface="Calibri"/>
              </a:rPr>
              <a:t>FREELENCERS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SHOW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CLIENTS)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1124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30"/>
              </a:spcBef>
            </a:pPr>
            <a:r>
              <a:rPr sz="3200" spc="-10" dirty="0"/>
              <a:t>WHO</a:t>
            </a:r>
            <a:r>
              <a:rPr sz="3200" spc="-235" dirty="0"/>
              <a:t> </a:t>
            </a:r>
            <a:r>
              <a:rPr sz="3200" dirty="0"/>
              <a:t>ARE</a:t>
            </a:r>
            <a:r>
              <a:rPr sz="3200" spc="-85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040126" y="1592262"/>
            <a:ext cx="5816600" cy="4244975"/>
            <a:chOff x="3040126" y="1592262"/>
            <a:chExt cx="5816600" cy="4244975"/>
          </a:xfrm>
        </p:grpSpPr>
        <p:sp>
          <p:nvSpPr>
            <p:cNvPr id="5" name="object 5"/>
            <p:cNvSpPr/>
            <p:nvPr/>
          </p:nvSpPr>
          <p:spPr>
            <a:xfrm>
              <a:off x="3052826" y="1604962"/>
              <a:ext cx="5791200" cy="4219575"/>
            </a:xfrm>
            <a:custGeom>
              <a:avLst/>
              <a:gdLst/>
              <a:ahLst/>
              <a:cxnLst/>
              <a:rect l="l" t="t" r="r" b="b"/>
              <a:pathLst>
                <a:path w="5791200" h="4219575">
                  <a:moveTo>
                    <a:pt x="5791200" y="0"/>
                  </a:moveTo>
                  <a:lnTo>
                    <a:pt x="0" y="0"/>
                  </a:lnTo>
                  <a:lnTo>
                    <a:pt x="0" y="4219575"/>
                  </a:lnTo>
                  <a:lnTo>
                    <a:pt x="5791200" y="4219575"/>
                  </a:lnTo>
                  <a:lnTo>
                    <a:pt x="5791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52826" y="1604962"/>
              <a:ext cx="5791200" cy="4219575"/>
            </a:xfrm>
            <a:custGeom>
              <a:avLst/>
              <a:gdLst/>
              <a:ahLst/>
              <a:cxnLst/>
              <a:rect l="l" t="t" r="r" b="b"/>
              <a:pathLst>
                <a:path w="5791200" h="4219575">
                  <a:moveTo>
                    <a:pt x="0" y="4219575"/>
                  </a:moveTo>
                  <a:lnTo>
                    <a:pt x="5791200" y="4219575"/>
                  </a:lnTo>
                  <a:lnTo>
                    <a:pt x="5791200" y="0"/>
                  </a:lnTo>
                  <a:lnTo>
                    <a:pt x="0" y="0"/>
                  </a:lnTo>
                  <a:lnTo>
                    <a:pt x="0" y="421957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0520" algn="l"/>
              </a:tabLst>
            </a:pPr>
            <a:r>
              <a:rPr dirty="0"/>
              <a:t>HTML:</a:t>
            </a:r>
            <a:r>
              <a:rPr spc="-45" dirty="0"/>
              <a:t> </a:t>
            </a:r>
            <a:r>
              <a:rPr dirty="0"/>
              <a:t>STRUCTURE</a:t>
            </a:r>
            <a:r>
              <a:rPr spc="-60" dirty="0"/>
              <a:t> </a:t>
            </a:r>
            <a:r>
              <a:rPr spc="-20" dirty="0"/>
              <a:t>(PAGES</a:t>
            </a:r>
            <a:r>
              <a:rPr spc="-15" dirty="0"/>
              <a:t> </a:t>
            </a:r>
            <a:r>
              <a:rPr dirty="0"/>
              <a:t>,</a:t>
            </a:r>
            <a:r>
              <a:rPr spc="-80" dirty="0"/>
              <a:t> </a:t>
            </a:r>
            <a:r>
              <a:rPr spc="-10" dirty="0"/>
              <a:t>SECTIONS)</a:t>
            </a:r>
          </a:p>
          <a:p>
            <a:pPr>
              <a:lnSpc>
                <a:spcPct val="100000"/>
              </a:lnSpc>
              <a:buFont typeface="Arial MT"/>
              <a:buChar char="•"/>
            </a:pPr>
            <a:endParaRPr spc="-10" dirty="0"/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8450" algn="l"/>
              </a:tabLst>
            </a:pPr>
            <a:r>
              <a:rPr dirty="0"/>
              <a:t>CSS:</a:t>
            </a:r>
            <a:r>
              <a:rPr spc="-30" dirty="0"/>
              <a:t> </a:t>
            </a:r>
            <a:r>
              <a:rPr dirty="0"/>
              <a:t>STYLING</a:t>
            </a:r>
            <a:r>
              <a:rPr spc="-70" dirty="0"/>
              <a:t> </a:t>
            </a:r>
            <a:r>
              <a:rPr spc="-10" dirty="0"/>
              <a:t>(COLORS,LAYOUT)</a:t>
            </a:r>
          </a:p>
          <a:p>
            <a:pPr>
              <a:lnSpc>
                <a:spcPct val="100000"/>
              </a:lnSpc>
              <a:buFont typeface="Arial MT"/>
              <a:buChar char="•"/>
            </a:pPr>
            <a:endParaRPr spc="-10" dirty="0"/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8450" algn="l"/>
              </a:tabLst>
            </a:pPr>
            <a:r>
              <a:rPr spc="-30" dirty="0"/>
              <a:t>JAVASCRIPT:</a:t>
            </a:r>
            <a:r>
              <a:rPr spc="-20" dirty="0"/>
              <a:t> </a:t>
            </a:r>
            <a:r>
              <a:rPr dirty="0"/>
              <a:t>INTERACTIVE</a:t>
            </a:r>
            <a:r>
              <a:rPr spc="20" dirty="0"/>
              <a:t> </a:t>
            </a:r>
            <a:r>
              <a:rPr dirty="0"/>
              <a:t>(</a:t>
            </a:r>
            <a:r>
              <a:rPr spc="-80" dirty="0"/>
              <a:t> </a:t>
            </a:r>
            <a:r>
              <a:rPr dirty="0"/>
              <a:t>MEANU</a:t>
            </a:r>
            <a:r>
              <a:rPr spc="-85" dirty="0"/>
              <a:t> </a:t>
            </a:r>
            <a:r>
              <a:rPr dirty="0"/>
              <a:t>BAR</a:t>
            </a:r>
            <a:r>
              <a:rPr spc="5" dirty="0"/>
              <a:t> </a:t>
            </a:r>
            <a:r>
              <a:rPr dirty="0"/>
              <a:t>,</a:t>
            </a:r>
            <a:r>
              <a:rPr spc="-65" dirty="0"/>
              <a:t> </a:t>
            </a:r>
            <a:r>
              <a:rPr spc="-10" dirty="0"/>
              <a:t>VALIDATION)</a:t>
            </a:r>
          </a:p>
          <a:p>
            <a:pPr marL="298450" indent="-285750">
              <a:lnSpc>
                <a:spcPct val="100000"/>
              </a:lnSpc>
              <a:spcBef>
                <a:spcPts val="2120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/>
              <a:t>CODE</a:t>
            </a:r>
            <a:r>
              <a:rPr spc="-50" dirty="0"/>
              <a:t> </a:t>
            </a:r>
            <a:r>
              <a:rPr dirty="0"/>
              <a:t>EDITOR</a:t>
            </a:r>
            <a:r>
              <a:rPr spc="-30" dirty="0"/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(VS</a:t>
            </a:r>
            <a:r>
              <a:rPr spc="-65" dirty="0"/>
              <a:t> </a:t>
            </a:r>
            <a:r>
              <a:rPr spc="-20" dirty="0"/>
              <a:t>CODE)</a:t>
            </a:r>
          </a:p>
          <a:p>
            <a:pPr marL="298450" indent="-285750">
              <a:lnSpc>
                <a:spcPct val="100000"/>
              </a:lnSpc>
              <a:spcBef>
                <a:spcPts val="2195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/>
              <a:t>HOSTING</a:t>
            </a:r>
            <a:r>
              <a:rPr spc="-20" dirty="0"/>
              <a:t> PLATFORM</a:t>
            </a:r>
            <a:r>
              <a:rPr spc="-5" dirty="0"/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(</a:t>
            </a:r>
            <a:r>
              <a:rPr spc="-25" dirty="0"/>
              <a:t> </a:t>
            </a:r>
            <a:r>
              <a:rPr dirty="0"/>
              <a:t>GITHUB</a:t>
            </a:r>
            <a:r>
              <a:rPr spc="-10" dirty="0"/>
              <a:t> PAGES)</a:t>
            </a:r>
          </a:p>
        </p:txBody>
      </p:sp>
      <p:sp>
        <p:nvSpPr>
          <p:cNvPr id="8" name="object 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06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TOOLS</a:t>
            </a:r>
            <a:r>
              <a:rPr sz="3600" spc="-5" dirty="0"/>
              <a:t> </a:t>
            </a:r>
            <a:r>
              <a:rPr sz="3600" dirty="0"/>
              <a:t>AND</a:t>
            </a:r>
            <a:r>
              <a:rPr sz="3600" spc="45" dirty="0"/>
              <a:t> </a:t>
            </a:r>
            <a:r>
              <a:rPr sz="3600" spc="-10" dirty="0"/>
              <a:t>TECHNIQUES</a:t>
            </a:r>
            <a:endParaRPr sz="3600"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1905000"/>
            <a:ext cx="7391400" cy="3657600"/>
          </a:xfrm>
          <a:custGeom>
            <a:avLst/>
            <a:gdLst/>
            <a:ahLst/>
            <a:cxnLst/>
            <a:rect l="l" t="t" r="r" b="b"/>
            <a:pathLst>
              <a:path w="7391400" h="3657600">
                <a:moveTo>
                  <a:pt x="7391400" y="0"/>
                </a:moveTo>
                <a:lnTo>
                  <a:pt x="0" y="0"/>
                </a:lnTo>
                <a:lnTo>
                  <a:pt x="0" y="3657600"/>
                </a:lnTo>
                <a:lnTo>
                  <a:pt x="7391400" y="3657600"/>
                </a:lnTo>
                <a:lnTo>
                  <a:pt x="7391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83588" y="1875726"/>
            <a:ext cx="1273810" cy="2503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SECTION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"/>
            </a:pP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1800" spc="-20" dirty="0">
                <a:latin typeface="Calibri"/>
                <a:cs typeface="Calibri"/>
              </a:rPr>
              <a:t>HOME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"/>
            </a:pP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PROJECTS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120"/>
              </a:spcBef>
              <a:buFont typeface="Wingdings"/>
              <a:buChar char=""/>
              <a:tabLst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SKILLS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"/>
            </a:pP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CONTACT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30"/>
              </a:spcBef>
            </a:pPr>
            <a:r>
              <a:rPr sz="3950" dirty="0"/>
              <a:t>POTFOLIO</a:t>
            </a:r>
            <a:r>
              <a:rPr sz="3950" spc="140" dirty="0"/>
              <a:t> </a:t>
            </a:r>
            <a:r>
              <a:rPr sz="3950" dirty="0"/>
              <a:t>DESIGN</a:t>
            </a:r>
            <a:r>
              <a:rPr sz="3950" spc="-25" dirty="0"/>
              <a:t> </a:t>
            </a:r>
            <a:r>
              <a:rPr sz="3950" dirty="0"/>
              <a:t>AND</a:t>
            </a:r>
            <a:r>
              <a:rPr sz="3950" spc="170" dirty="0"/>
              <a:t> </a:t>
            </a:r>
            <a:r>
              <a:rPr sz="3950" spc="-10" dirty="0"/>
              <a:t>LAYOUT</a:t>
            </a:r>
            <a:endParaRPr sz="3950"/>
          </a:p>
        </p:txBody>
      </p:sp>
      <p:sp>
        <p:nvSpPr>
          <p:cNvPr id="6" name="object 6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391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sz="4800" dirty="0"/>
              <a:t>FEATURES</a:t>
            </a:r>
            <a:r>
              <a:rPr sz="4800" spc="-70" dirty="0"/>
              <a:t> </a:t>
            </a:r>
            <a:r>
              <a:rPr sz="4800" dirty="0"/>
              <a:t>AND</a:t>
            </a:r>
            <a:r>
              <a:rPr sz="4800" spc="-10" dirty="0"/>
              <a:t> FUNCTIONALITY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97534" y="1547812"/>
            <a:ext cx="49911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2590" indent="-389890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402590" algn="l"/>
              </a:tabLst>
            </a:pPr>
            <a:r>
              <a:rPr sz="1800" dirty="0">
                <a:latin typeface="Calibri"/>
                <a:cs typeface="Calibri"/>
              </a:rPr>
              <a:t>NAVIGATION</a:t>
            </a:r>
            <a:r>
              <a:rPr sz="1800" spc="3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BAR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4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(SMOOTH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SCROOLING)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7534" y="2654236"/>
            <a:ext cx="29838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indent="-284480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297180" algn="l"/>
              </a:tabLst>
            </a:pPr>
            <a:r>
              <a:rPr sz="1800" dirty="0">
                <a:latin typeface="Calibri"/>
                <a:cs typeface="Calibri"/>
              </a:rPr>
              <a:t>IMAGE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DETAILS/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HYPER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LINK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534" y="3750881"/>
            <a:ext cx="24618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indent="-284480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297180" algn="l"/>
              </a:tabLst>
            </a:pPr>
            <a:r>
              <a:rPr sz="1800" dirty="0">
                <a:latin typeface="Calibri"/>
                <a:cs typeface="Calibri"/>
              </a:rPr>
              <a:t>INTERACTIVE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ELEMENT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226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 MT</vt:lpstr>
      <vt:lpstr>Calibri</vt:lpstr>
      <vt:lpstr>Courier New</vt:lpstr>
      <vt:lpstr>Times New Roman</vt:lpstr>
      <vt:lpstr>Trebuchet MS</vt:lpstr>
      <vt:lpstr>Wingdings</vt:lpstr>
      <vt:lpstr>Office Theme</vt:lpstr>
      <vt:lpstr>Digital Portfolio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cp:lastModifiedBy>Vinayagam .R</cp:lastModifiedBy>
  <cp:revision>7</cp:revision>
  <dcterms:created xsi:type="dcterms:W3CDTF">2025-09-05T07:46:26Z</dcterms:created>
  <dcterms:modified xsi:type="dcterms:W3CDTF">2025-09-05T08:45:11Z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2025-09-04T00:00:00Z</vt:filetime>
  </property>
  <property fmtid="{D5CDD505-2E9C-101B-9397-08002B2CF9AE}" pid="3" name="LastSaved">
    <vt:filetime>2025-09-05T00:00:00Z</vt:filetime>
  </property>
</Properties>
</file>