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 varScale="1">
        <p:scale>
          <a:sx n="54" d="100"/>
          <a:sy n="54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02-Sep-25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999" y="2914126"/>
            <a:ext cx="1475422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ELAVARASI R</a:t>
            </a:r>
            <a:endParaRPr lang="en-US" sz="1800" b="1" i="0" u="none" strike="noStrike" baseline="0" dirty="0">
              <a:latin typeface="Trebuchet MS" panose="020B060302020202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 ID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</a:t>
            </a:r>
            <a:r>
              <a:rPr lang="en-US" sz="3200" dirty="0"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24131040500122007 </a:t>
            </a:r>
            <a:r>
              <a:rPr lang="en-US" sz="32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E8568F1FACC7030A74548F9368A1F016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6EF63-AC34-4236-AE0E-0B32518F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9" y="1748154"/>
            <a:ext cx="15232601" cy="7240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lang="en-US" sz="3000" dirty="0">
                <a:latin typeface="Trebuchet MS"/>
                <a:cs typeface="Trebuchet MS"/>
              </a:rPr>
              <a:t>-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lang="en-US" sz="3000" dirty="0">
                <a:latin typeface="Microsoft Sans Serif"/>
                <a:cs typeface="Microsoft Sans Serif"/>
              </a:rPr>
              <a:t> </a:t>
            </a:r>
            <a:r>
              <a:rPr lang="en-US" sz="3000" spc="35" dirty="0">
                <a:latin typeface="Microsoft Sans Serif"/>
                <a:cs typeface="Microsoft Sans Serif"/>
              </a:rPr>
              <a:t>-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endParaRPr lang="en-US" sz="3000" spc="-10" dirty="0">
              <a:latin typeface="Microsoft Sans Serif"/>
              <a:cs typeface="Microsoft Sans Serif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lang="en-US" sz="3000" spc="434" dirty="0">
                <a:latin typeface="Microsoft Sans Serif"/>
                <a:cs typeface="Microsoft Sans Serif"/>
              </a:rPr>
              <a:t>-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232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12</cp:revision>
  <dcterms:created xsi:type="dcterms:W3CDTF">2025-08-30T07:03:15Z</dcterms:created>
  <dcterms:modified xsi:type="dcterms:W3CDTF">2025-09-02T10:19:30Z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