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24" r:id="rId3"/>
    <p:sldId id="383" r:id="rId4"/>
    <p:sldId id="384" r:id="rId5"/>
    <p:sldId id="381" r:id="rId6"/>
    <p:sldId id="362" r:id="rId7"/>
    <p:sldId id="369" r:id="rId8"/>
    <p:sldId id="367" r:id="rId9"/>
    <p:sldId id="379" r:id="rId10"/>
    <p:sldId id="380" r:id="rId11"/>
    <p:sldId id="377" r:id="rId12"/>
    <p:sldId id="366" r:id="rId13"/>
    <p:sldId id="371" r:id="rId14"/>
    <p:sldId id="372" r:id="rId1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C69"/>
    <a:srgbClr val="C4AA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36"/>
    <p:restoredTop sz="94651"/>
  </p:normalViewPr>
  <p:slideViewPr>
    <p:cSldViewPr>
      <p:cViewPr varScale="1">
        <p:scale>
          <a:sx n="110" d="100"/>
          <a:sy n="110" d="100"/>
        </p:scale>
        <p:origin x="840" y="17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1T18:14:03.322"/>
    </inkml:context>
    <inkml:brush xml:id="br0">
      <inkml:brushProperty name="width" value="0.2" units="cm"/>
      <inkml:brushProperty name="height" value="1.2" units="cm"/>
      <inkml:brushProperty name="color" value="#E71224"/>
      <inkml:brushProperty name="inkEffects" value="pencil"/>
    </inkml:brush>
  </inkml:definitions>
  <inkml:trace contextRef="#ctx0" brushRef="#br0">1 1 16383,'0'0'0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24:59.4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24575,'8'-4'0,"0"4"0,3 0 0,2 8 0,3-4 0,-3 4 0,9 1 0,-7 3 0,8-1 0,-11-3 0,4-1 0,3-1 0,-1 2 0,6 1 0,-8-1 0,0 0 0,-3 0 0,-2-3 0,-3 2 0,0-6 0,0 3 0,-3-1 0,2-2 0,-6 6 0,-1-2 0,-4 3 0,-8 4 0,3-3 0,-3 2 0,4-3 0,0 0 0,0 0 0,-4-3 0,3 2 0,1-2 0,-3-1 0,6 3 0,-7-2 0,4-1 0,0 3 0,0-2 0,0 3 0,0-4 0,0 4 0,3-4 0,-2 1 0,3 2 0,-4-6 0,3 6 0,2-6 0,3 2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4:30.7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268 0 24575,'-5'4'0,"2"4"0,3 12 0,5 5 0,-4 7 0,4-7 0,-1 6 0,-2-17 0,2 5 0,-4-8 0,0-2 0,0 3 0,0-4 0,0 4 0,0-3 0,4 3 0,-3-4 0,2 0 0,-3 0 0,0 0 0,0 0 0,0 0 0,4 0 0,-10-3 0,0-2 0,-10-3 0,-7 0 0,-16-7 0,4 1 0,-4-2 0,9-2 0,12 9 0,-2-4 0,5 5 0,6 0 0,-7 0 0,7 0 0,1 4 0,5 0 0,3 4 0,0 0 0,0 4 0,0-3 0,3 6 0,2-6 0,-1 3 0,7-1 0,-5-2 0,9 7 0,-3-7 0,12 8 0,1-6 0,21 7 0,-11-7 0,24 4 0,-23-8 0,10 0 0,-1-7 0,-9 0 0,-1 0 0,-16 0 0,-11 0 0,-4-4 0,0 0 0,-4-8 0,0 3 0,0 1 0,0 4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4:30.7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178 9 24575,'-13'0'0,"2"-4"0,3 3 0,-4-2 0,-1 3 0,-3 0 0,4 3 0,0-2 0,4 6 0,0-2 0,0 3 0,-4 4 0,3-3 0,-3 2 0,8-3 0,-3 4 0,6 1 0,-6-1 0,6 3 0,-3-2 0,4 0 0,0 2 0,7-3 0,-5 1 0,5 2 0,-3-6 0,0 3 0,5 0 0,-1-3 0,0 2 0,0-6 0,3-2 0,2-3 0,0 0 0,2 0 0,-3 0 0,5-3 0,-1 2 0,-4-6 0,0 6 0,-8-6 0,4 6 0,-4-10 0,1 5 0,-2-9 0,-3 3 0,0-12 0,-3 10 0,2-8 0,-6 13 0,6-3 0,-7 4 0,11 3 0,2 13 0,4-2 0,6 13 0,-6-7 0,6 1 0,-6 2 0,6-2 0,-6-1 0,3 3 0,-4-9 0,0 5 0,0-7 0,0 1 0,0 2 0,1-6 0,-1 2 0,0-3 0,0 0 0,0 0 0,0 0 0,4 0 0,0-3 0,-3 2 0,-2-3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4:30.7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24575,'0'3'0,"5"9"0,1 13 0,5 8 0,0-1 0,-5-7 0,3 6 0,-1 7 0,6 11 0,-6-7 0,4 2 0,-11-19 0,4 0 0,0 6 0,-4-13 0,4 5 0,-5-7 0,3 0 0,-2-3 0,3 2 0,0-6 0,-4 3 0,4-4 0,-4 0 0,4 0 0,0 0 0,4 0 0,0 0 0,0 4 0,4-3 0,1 3 0,10-3 0,-5-1 0,12 3 0,-15-6 0,4-1 0,-11-4 0,0 0 0,0 0 0,0-3 0,0 2 0,-4-6 0,4 6 0,-8-6 0,8 6 0,-7-3 0,2 4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4:30.7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43 24575,'4'-5'0,"11"-3"0,20 0 0,28 1 0,16 0 0,14 7 0,-27 0 0,-7 0 0,-33 0 0,-7 0 0,-7 0 0,-4 0 0,0 0 0,0-3 0,0 2 0,0-3 0,-3 4 0,-2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4:30.7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0 24575,'-5'8'0,"2"11"0,3-4 0,0 15 0,0-5 0,0 7 0,0-7 0,0 6 0,0-13 0,0 5 0,0-7 0,0-3 0,0-1 0,0-4 0,0 0 0,0 0 0,3 0 0,-2 0 0,3 0 0,-4 0 0,0 0 0,0-3 0,0-2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4:30.7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 24575,'0'-5'0,"0"1"0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4:30.7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1 24575,'-3'0'0,"2"4"0,-6 9 0,6 3 0,-6 0 0,6 0 0,-3 7 0,4-5 0,0 2 0,0-5 0,0-6 0,4 7 0,0-4 0,1 1 0,5 2 0,-4-2 0,9 3 0,-2 0 0,-1-7 0,0 2 0,-4-10 0,0 6 0,0-10 0,-3 2 0,2-11 0,-3 0 0,1-11 0,3-2 0,-2-8 0,5 1 0,-5 0 0,3 0 0,-7 6 0,2 10 0,-4 9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4:30.7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146 93 24575,'-62'-23'0,"11"5"0,43 18 0,0 4 0,4 0 0,-4 1 0,7 2 0,-2-3 0,3 5 0,0 2 0,0-2 0,0 6 0,0-2 0,3 3 0,2-3 0,7-2 0,-3-2 0,6-1 0,-3 0 0,12 1 0,-10-4 0,16 0 0,-16-5 0,9 0 0,-10 0 0,2-4 0,-2-1 0,-4-3 0,2 4 0,-7-3 0,1 2 0,2 1 0,-6-3 0,6 2 0,-3 1 0,4-4 0,-3 4 0,2-4 0,-2 3 0,3-2 0,0 6 0,0-6 0,0 6 0,0-2 0,0 3 0,0 0 0,0 0 0,0 0 0,0 0 0,-3 3 0,6 2 0,-10 3 0,7 0 0,-5 0 0,-2 4 0,3-3 0,-4 6 0,0-3 0,0 5 0,0-5 0,0 0 0,0-4 0,0 0 0,0-11 0,0 1 0,0-20 0,0 8 0,0-17 0,7-7 0,-6 13 0,11-18 0,-7 28 0,1-4 0,-3 7 0,1 7 0,-3-2 0,6 6 0,-6-6 0,6 6 0,-6-6 0,6 6 0,-3-2 0,5 3 0,-1 0 0,0 0 0,0 3 0,0 2 0,-4 3 0,4 0 0,-4 4 0,1-4 0,-2 4 0,1 0 0,-3 0 0,6 5 0,-6 6 0,7 2 0,-3 0 0,1 6 0,1-14 0,-3 3 0,1-5 0,2-6 0,-6 3 0,2-4 0,1-3 0,0-2 0,5-3 0,9 5 0,4-4 0,24 11 0,-11-10 0,11 5 0,-14-7 0,-10 0 0,-7 0 0,-11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4:30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24575,'14'-5'0,"-3"2"0,20 3 0,-13 0 0,5 0 0,-7 0 0,7 0 0,-5 0 0,6 0 0,-8 0 0,0 0 0,-4 0 0,0 0 0,-4 0 0,0 0 0,4 0 0,1 0 0,-1 0 0,3 0 0,-6 0 0,3 0 0,-4 0 0,0 0 0,0 0 0,0 0 0,0-4 0,4 3 0,-3-2 0,6 3 0,-6 0 0,3 0 0,-4 0 0,0 0 0,0 0 0,0 0 0,0 0 0,0 0 0,1 3 0,-1-2 0,0 3 0,0-4 0,0 0 0,-4 3 0,0-2 0,-4 3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4:30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24575,'0'6'0,"0"1"0,0 19 0,0 0 0,0 19 0,0-9 0,0 23 0,0-23 0,0 9 0,0-12 0,0-8 0,0-5 0,4-9 0,-3-3 0,2 0 0,1 0 0,0 1 0,4-1 0,1 0 0,-1-4 0,0 3 0,0-6 0,3 6 0,-2-6 0,7 3 0,-4-4 0,4 0 0,1 0 0,-5 0 0,3 0 0,-2 0 0,0 0 0,-2-4 0,-3 3 0,0-6 0,1 6 0,-5-6 0,3 6 0,-6-2 0,3 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1T18:14:03.322"/>
    </inkml:context>
    <inkml:brush xml:id="br0">
      <inkml:brushProperty name="width" value="0.2" units="cm"/>
      <inkml:brushProperty name="height" value="1.2" units="cm"/>
      <inkml:brushProperty name="color" value="#E71224"/>
      <inkml:brushProperty name="inkEffects" value="pencil"/>
    </inkml:brush>
  </inkml:definitions>
  <inkml:trace contextRef="#ctx0" brushRef="#br0">1 1 16383,'0'0'0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4:30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 24575,'8'-5'0,"1"2"0,14 3 0,2 0 0,0 0 0,19 0 0,-15 0 0,9 0 0,-15 0 0,-6 0 0,-5 0 0,0 0 0,-4 0 0,0 0 0,-3 0 0,-2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4:30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8 154 24575,'-4'4'0,"4"3"0,-4-13 0,4 4 0,0-13 0,0 2 0,0-10 0,4 5 0,0-2 0,1 5 0,2 3 0,-6-1 0,2 1 0,1 8 0,0 0 0,4 1 0,0 2 0,1-3 0,-1 4 0,0 0 0,3 4 0,-2 4 0,3 1 0,0 6 0,-3-2 0,2 3 0,-3 0 0,-3-3 0,-1 2 0,-4-6 0,0 2 0,0-2 0,0-1 0,0 0 0,0 0 0,0 0 0,0 0 0,0 0 0,3-4 0,2 4 0,3-4 0,0 1 0,3-2 0,2 1 0,3-3 0,-3 2 0,2-3 0,-2 4 0,-1-3 0,0 2 0,-4-3 0,0-3 0,-4 2 0,0-3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4:30.7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64 24575,'-11'0'0,"2"0"0,-7 0 0,-3 5 0,1 0 0,-6 4 0,8-1 0,0 0 0,7 0 0,-2-3 0,7-1 0,-1-1 0,2 2 0,-1 6 0,3-2 0,-6 7 0,6 3 0,-6-1 0,6 13 0,-2-6 0,3 0 0,3-5 0,-2-5 0,10-6 0,-6 3 0,10-4 0,-6 0 0,7-4 0,-4 0 0,4-4 0,1 0 0,-1-7 0,-4 1 0,0-5 0,6-22 0,-6 8 0,3-13 0,-10 14 0,-5 1 0,0-2 0,0 0 0,0 2 0,0 10 0,-3 1 0,2 11 0,-3 2 0,9 18 0,-4 3 0,11 3 0,-7-2 0,7-7 0,0 0 0,0 1 0,4-1 0,8 2 0,-6-5 0,12 3 0,-12-8 0,5-2 0,-10-3 0,-1-3 0,-4-3 0,3-2 0,-2-3 0,9-11 0,-5 5 0,12-30 0,-9 16 0,6-32 0,-15 25 0,-1-11 0,-6 24 0,0 4 0,0 10 0,0 10 0,0 11 0,4 5 0,-3 12 0,6-12 0,-1 13 0,2-13 0,1 5 0,0-7 0,2 0 0,-2-3 0,3 2 0,0-2 0,7 5 0,-1-5 0,13 7 0,-13-10 0,5 4 0,-11-6 0,0-4 0,-4 0 0,0-4 0,0-4 0,-3 0 0,2-4 0,-6 0 0,3 3 0,-4 2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4:30.7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17 24575,'-3'-5'0,"2"-2"0,-3 6 0,4-2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4:30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0 297 24575,'0'-8'0,"0"0"0,0-3 0,0-2 0,0 1 0,0-4 0,4 7 0,0-6 0,1 2 0,2 1 0,-3 0 0,1 4 0,2 0 0,-2-4 0,3 3 0,0-2 0,0 6 0,0-6 0,0 10 0,0-10 0,0 10 0,4-3 0,0 1 0,1 2 0,2 1 0,-6 1 0,6 10 0,-6-6 0,7 10 0,-6 5 0,2-2 0,-7 5 0,-1-7 0,-4 1 0,0-1 0,0 0 0,0 0 0,0-3 0,0 2 0,0-6 0,-4-1 0,4-1 0,-4-10 0,4-8 0,5-11 0,10-24 0,0-3 0,8-13 0,-11 20 0,-1 5 0,-3 21 0,1 7 0,-5-2 0,3 10 0,-2 1 0,-1 5 0,5 14 0,-5-5 0,7 16 0,-6-5 0,3 1 0,-7-7 0,2-3 0,-3 3 0,0-1 0,0 5 0,0-10 0,0-1 0,0-4 0,4 3 0,-3 2 0,6 0 0,-6 2 0,10-6 0,-6 6 0,3-9 0,-4 1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4:30.7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24575,'0'8'0,"0"4"0,0 0 0,0 4 0,0 0 0,0 21 0,0-8 0,0 9 0,0-14 0,0-8 0,0-4 0,0 0 0,0-4 0,3-3 0,-2 2 0,3-3 0,-4 1 0,0-2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4:30.7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24575,'0'-4'0,"0"0"0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4:30.7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0 251 24575,'9'-77'0,"6"8"0,-4 44 0,9-5 0,-11 16 0,5-5 0,-9 11 0,2 3 0,-3 2 0,4 3 0,0 3 0,1-2 0,-5 6 0,3 1 0,-6 12 0,6-2 0,-6 12 0,3-4 0,1 6 0,-4 0 0,4 0 0,-5-10 0,0-3 0,3-22 0,-2-10 0,6-5 0,4-12 0,-1 5 0,6-7 0,-6 7 0,0-6 0,-2 17 0,2-5 0,-6 11 0,3 3 0,-2 2 0,-1 6 0,3 2 0,-2 6 0,3 2 0,0 3 0,-3 0 0,2-3 0,-6 2 0,6-2 0,-6-1 0,7 11 0,-3-9 0,1 9 0,4-6 0,-4-1 0,5-4 0,-3-4 0,-3 0 0,2-8 0,-2 4 0,3-4 0,-4 0 0,0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4:30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18 24575,'-4'-5'0,"3"-2"0,-6 6 0,3-2 0,-5 3 0,5 7 0,-3-2 0,2 10 0,1-2 0,-3 3 0,6 7 0,-6-5 0,6 6 0,-3-8 0,4 0 0,0-3 0,0-2 0,0-3 0,0 0 0,4-3 0,0 2 0,4-6 0,0 6 0,4-6 0,-3 3 0,3-8 0,-4 0 0,0-4 0,-4-1 0,3 1 0,-6 0 0,7 0 0,-8 0 0,4-4 0,-4 3 0,0-2 0,0 3 0,0 0 0,0 0 0,0 10 0,5 11 0,1 12 0,14 21 0,6 30 0,1 7-282,-7-23 1,-1 0 281,-2 9 0,-2-12 0,-1-1 0,0 0 0,-3 34 0,-4-28 0,-4-20 0,-2 2 0,3-30 0,-8 5 563,0-11-563,-5 4 0,-2-3 0,-2 6 0,-3-6 0,0 3 0,0-4 0,0-4 0,-1 0 0,1-4 0,4-4 0,-4 0 0,4-8 0,-22-26 0,7-5 0,-11-12 0,8-4 0,10 10 0,4 0 0,9 3 0,12 14 0,21-19 0,10-13 0,2 18 0,4 0-624,-9 2 1,4 1 623,21-7 0,0 3 0,11-16-240,-20 27 0,-1 2 240,2-13 0,-5 9 0,-19 16 0,-14 11 0,0 6 1215,-3-3-1215,2 0 0,-6 4 0,-2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5:15.6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1 24575,'-5'3'0,"-2"5"0,6 5 0,-2 0 0,3-2 0,0-3 0,0 0 0,0 1 0,0-1 0,0 0 0,0 0 0,0 0 0,0 0 0,0 0 0,0 4 0,0-3 0,0 2 0,0-3 0,0 4 0,0-3 0,0 3 0,0-1 0,0-2 0,0 7 0,0-7 0,0 6 0,0-6 0,0 3 0,0-1 0,0-2 0,0 3 0,0-4 0,0 0 0,0 0 0,3 0 0,-2 4 0,3-3 0,-1 3 0,-2-4 0,3 0 0,-4 3 0,3-2 0,-2 3 0,6-4 0,-6 0 0,3 4 0,-4-3 0,3 3 0,-2-1 0,3-2 0,-1 6 0,-2-6 0,7 7 0,-8-7 0,8 6 0,-7-6 0,2 6 0,1-2 0,0-1 0,1 0 0,2 0 0,-6-3 0,6 2 0,-3-3 0,1 0 0,2 1 0,-6-1 0,6 0 0,-6 0 0,6 0 0,-6 0 0,6 0 0,-6 0 0,3 0 0,-1-3 0,-2 2 0,3-3 0,0 4 0,-4 1 0,4-1 0,0 0 0,-3 3 0,6-5 0,-6 5 0,6-7 0,-6 4 0,2 0 0,1 0 0,-3 0 0,6 4 0,-6-3 0,2 3 0,1-4 0,-3 0 0,6 0 0,-2 4 0,-1-3 0,3 6 0,-2-3 0,3 1 0,-4 2 0,4-6 0,-4 6 0,4-6 0,-3 3 0,2-4 0,-3 4 0,1-3 0,2 2 0,-3 1 0,1-3 0,2 3 0,-2-4 0,3 0 0,-4 0 0,3 0 0,-2 4 0,3-3 0,0 2 0,-4-2 0,4-5 0,-4 7 0,4-9 0,0 8 0,-3-5 0,6 7 0,-10-3 0,10 2 0,-10-3 0,6 0 0,-2 0 0,3 1 0,0 2 0,0-2 0,0 3 0,0-4 0,0 4 0,0-3 0,0 6 0,0-6 0,1 6 0,-1-6 0,0 6 0,3-6 0,-2 7 0,3-4 0,-4 1 0,4 2 0,-3-6 0,2 3 0,-3-4 0,1 3 0,-5-2 0,7 3 0,-6-4 0,7 0 0,-4 0 0,-4 0 0,4 0 0,-4 1 0,4-1 0,0 0 0,0 0 0,0 0 0,1 0 0,-1 0 0,0 0 0,0-3 0,0 2 0,0-3 0,4 4 0,-3 0 0,2 0 0,1 1 0,1 2 0,-1-2 0,3 6 0,-2-6 0,10 9 0,-5-8 0,13 10 0,-13-11 0,1 9 0,-3-13 0,-7 10 0,13-9 0,-8 6 0,10 1 0,-8 0 0,0-1 0,0 0 0,7 2 0,-5-5 0,6 6 0,-8-7 0,0 3 0,7-1 0,-5 2 0,2-6 0,-5 5 0,-2-6 0,10 3 0,-5 3 0,13-4 0,-6 6 0,0-4 0,5 2 0,-12-3 0,2 1 0,-5 0 0,-2-1 0,3 0 0,0 0 0,7 6 0,2-3 0,1 3 0,-3-5 0,-7 3 0,0-3 0,0-1 0,-3-1 0,2-2 0,-6 3 0,6 0 0,-2 0 0,3 0 0,0 0 0,0 0 0,1 0 0,-1 0 0,0 0 0,0 0 0,-3 1 0,2-5 0,-2 3 0,3-2 0,0 3 0,0 0 0,0 0 0,7 1 0,-5 0 0,2 0 0,3 0 0,-9-1 0,9 2 0,-7-2 0,8 6 0,1-3 0,0 3 0,5-4 0,-12-1 0,2-4 0,2 4 0,0-3 0,10 5 0,-7-2 0,6 2 0,-6-2 0,7 2 0,-7-2 0,6 7 0,-6-10 0,0 10 0,5-9 0,-12 1 0,6 1 0,-1-4 0,2 5 0,0-4 0,6 3 0,-6-3 0,0 4 0,5-4 0,-12 1 0,13-1 0,-13 2 0,5-2 0,-7-3 0,0 1 0,7-3 0,-5 6 0,13-6 0,-6 2 0,7-3 0,0 5 0,-6-4 0,18 11 0,-16-10 0,11 5 0,-16-4 0,0-2 0,-8 3 0,7-4 0,-9 3 0,3-2 0,0 3 0,0-4 0,7 5 0,2-4 0,1 4 0,31 3 0,-25-6 0,41 13 0,-38-13 0,4 5 0,5 0 0,-16-5 0,45 5 0,-34-7 0,34 6 0,-38 1 0,11 1 0,-14 2 0,0-9 0,1 4 0,12 2 0,5-6 0,-1 11 0,23-11 0,-6 12 0,0-11 0,-6 7 0,-28-9 0,-7 0 0,-2 3 0,1-2 0,1 3 0,7 1 0,0-4 0,-7 4 0,6-5 0,-13 3 0,5-2 0,-7 3 0,7-4 0,-5 3 0,6-2 0,-8 3 0,0-4 0,0 0 0,0 3 0,4-2 0,-6 3 0,4-4 0,-5 0 0,3 0 0,-3 3 0,2-2 0,-6 3 0,6-4 0,-2 0 0,3 0 0,0 0 0,7 0 0,-5 3 0,13-2 0,-17 3 0,9-4 0,-11 0 0,1 4 0,2-4 0,-6 4 0,6-4 0,-2 0 0,3 0 0,-3 0 0,2 4 0,-3-4 0,1 4 0,-1-4 0,-1 0 0,-2 0 0,7 0 0,-4 0 0,4 0 0,-3 0 0,2 0 0,-6 0 0,3 0 0,-1 0 0,-2 0 0,7 0 0,-4 0 0,4 0 0,-3 0 0,2 0 0,-2 0 0,-1 0 0,0 0 0,-4 0 0,0 0 0,0 0 0,0 0 0,4 0 0,-3 0 0,6 0 0,-2 0 0,-1 0 0,4 0 0,-7 0 0,2 0 0,1 0 0,1 0 0,-1 0 0,0 0 0,-4 0 0,0 0 0,0 0 0,0 0 0,4 0 0,-3 0 0,2 0 0,-2 0 0,2 0 0,-2 0 0,3 0 0,-4 0 0,0 0 0,4 0 0,-3 4 0,6-3 0,-6 2 0,3-3 0,-4 0 0,0 0 0,0 0 0,0 0 0,0 0 0,0 0 0,0 0 0,0 0 0,0 0 0,-3-3 0,-2 2 0,-3-3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31:11.5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24575,'0'19'0,"0"-8"0,0 19 0,4-16 0,-4 9 0,4-6 0,-4-1 0,0-4 0,0 0 0,0-4 0,4 0 0,-3 0 0,2 0 0,-3 0 0,0 0 0,0 1 0,0-1 0,0 0 0,0-4 0,0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2:08:43.632"/>
    </inkml:context>
    <inkml:brush xml:id="br0">
      <inkml:brushProperty name="width" value="0.2" units="cm"/>
      <inkml:brushProperty name="height" value="1.2" units="cm"/>
      <inkml:brushProperty name="inkEffects" value="pencil"/>
    </inkml:brush>
  </inkml:definitions>
  <inkml:trace contextRef="#ctx0" brushRef="#br0">3697 0 16383,'-82'52'0,"1"0"0,19-10 0,1-2 0,-5 4 0,7-5 0,11-9 0,-27 18 0,-3 2 0,16-10 0,8-9 0,0 0 0,-18 12 0,-9 1 0,4-7 0,32-6 0,-1 1 0,-1-6 0,0-2 0,3 4 0,2-1 0,-34 15 0,28-13 0,-2 4 0,-7 6 0,-1 3 0,8-3 0,-1 2 0,-10 8 0,3-2 0,-6 7 0,17-14 0,1-2 0,-5-1 0,-3 16 0,30-36 0,-10 20 0,5-7 0,-32 36 0,17-8 0,-5 4 0,-2 2 0,20-23 0,-2 3 0,-10 16 0,-6 8 0,4-6 0,3-8 0,3-2 0,-8 15 0,0-2 0,10-23 0,2-2 0,-10 38 0,14-40 0,-2 3 0,-16 39 0,0 4 0,13-31 0,2-1 0,-10 18 0,2 0 0,11-19 0,4-7 0,-2 9 0,-3 6 0,16-27 0,3 14 0,-7 3 0,1 27 0,-13 4 0,21-28 0,0 2 0,-7 0 0,-1 2 0,7 12 0,1 1 0,-10 1 0,1 1 0,8-1 0,0 1 0,-8 5 0,-1-2 0,9-16 0,2-2 0,-5 5 0,0-2 0,-4 34 0,8-19 0,1 0 0,-1 19 0,1-19 0,1-3 0,7-5 0,-6 10 0,8-14 0,0-13 0,0-3 0,0 0 0,5 17 0,1 4 0,4-3 0,-4-4 0,4-24 0,-2 23 0,3-23 0,-3 9 0,11 1 0,-15 3 0,17 14 0,-6-1 0,4 14 0,13 4 0,-16-21 0,0 2 0,4-4 0,0-1 0,-5 0 0,1-1 0,6-3 0,1-1 0,8 42 0,-8-39 0,2 2 0,1 5 0,-2 1 0,-3-6 0,0-2 0,2-7 0,-1-1 0,12 30 0,8-8 0,-12-18 0,7 1 0,-18-30 0,-4 2 0,0-11 0,1 8 0,-2-6 0,5 1 0,-10-7 0,6 0 0,-6 0 0,3 0 0,-1 4 0,2-7 0,-1 10 0,4-10 0,-4 7 0,1-1 0,2 2 0,-6 0 0,3-2 0,-4-6 0,0 2 0,0-3 0,0 4 0,0 1 0,4 2 0,-3-2 0,6 3 0,-2-4 0,-1 0 0,0 0 0,-4-3 0,7 2 0,-5-3 0,9 4 0,1 2 0,-6-2 0,8-2 0,-9 1 0,3-6 0,0 2 0,-3 1 0,2-3 0,-6 6 0,6-6 0,-2 6 0,0-6 0,9 7 0,-8-3 0,6 1 0,-5 1 0,-6-6 0,3 2 0,-4 1 0,4-3 0,-3 6 0,2-2 0,-3-1 0,4 3 0,1-2 0,-1 3 0,3 0 0,-6-4 0,3 4 0,3-4 0,-1 8 0,6-7 0,-8 6 0,0-7 0,-4 5 0,4-1 0,0 0 0,4 0 0,-3-4 0,-1 3 0,-1-2 0,-2 3 0,3-3 0,-4 2 0,0-3 0,0 1 0,0-2 0,0-3 0,0 0 0,0 0 0,1 0 0,-1 4 0,0-3 0,3 2 0,-2-3 0,7 0 0,-4 0 0,4 4 0,4-3 0,-6 6 0,4-6 0,-9 3 0,3-4 0,-4 3 0,0-2 0,0 3 0,0-1 0,1-2 0,-1 3 0,0-4 0,0 3 0,3-2 0,-2 6 0,3-6 0,-4 3 0,0-4 0,0 0 0,-3 3 0,2-2 0,-3 3 0,5-4 0,2 0 0,2 4 0,-1-4 0,0 4 0,-4-4 0,0 0 0,-3 4 0,2-4 0,-3 4 0,1-4 0,-2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2:08:46.421"/>
    </inkml:context>
    <inkml:brush xml:id="br0">
      <inkml:brushProperty name="width" value="0.2" units="cm"/>
      <inkml:brushProperty name="height" value="1.2" units="cm"/>
      <inkml:brushProperty name="inkEffects" value="pencil"/>
    </inkml:brush>
  </inkml:definitions>
  <inkml:trace contextRef="#ctx0" brushRef="#br0">1 0 16383,'4'17'0,"0"2"0,-1-10 0,-2 3 0,3-1 0,-4-2 0,4 3 0,-4-4 0,4 0 0,-4 0 0,0 0 0,4 0 0,-3 0 0,2 8 0,-3-6 0,0 12 0,0-12 0,0 5 0,0-3 0,4-3 0,-3-5 0,-1-22 0,-1 1 0,-3-13 0,1 14 0,2-15 0,-3 15 0,4-17 0,0 23 0,0-5 0,0 7 0,0 0 0,0-1 0,0 1 0,0 0 0,4 4 0,0 0 0,8 8 0,-3-3 0,6 6 0,-6-3 0,6 4 0,1 4 0,-2-7 0,5 10 0,-7-3 0,4 9 0,-3 0 0,-1 2 0,-4-6 0,-4-1 0,0 0 0,-4-4 0,0 1 0,0-2 0,-7-3 0,5 1 0,-12 2 0,8-5 0,-6 8 0,4-12 0,0 12 0,0-8 0,0 9 0,0-10 0,-4 10 0,3-14 0,-9 10 0,11-6 0,-11-1 0,13 0 0,-7-4 0,8-8 0,0 3 0,4-10 0,4 2 0,0-3 0,6-7 0,-6 5 0,6-13 0,-4 6 0,0-7 0,2 7 0,-7 2 0,3 17 0,-4 4 0,0 17 0,-4-9 0,3 8 0,-2-9 0,3 3 0,0 0 0,0 0 0,-4-3 0,3 2 0,-2-3 0,3 4 0,0 1 0,0-1 0,0 3 0,3-2 0,-2-1 0,3-4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1T18:14:03.322"/>
    </inkml:context>
    <inkml:brush xml:id="br0">
      <inkml:brushProperty name="width" value="0.2" units="cm"/>
      <inkml:brushProperty name="height" value="1.2" units="cm"/>
      <inkml:brushProperty name="color" value="#E71224"/>
      <inkml:brushProperty name="inkEffects" value="pencil"/>
    </inkml:brush>
  </inkml:definitions>
  <inkml:trace contextRef="#ctx0" brushRef="#br0">1 1 16383,'0'0'0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3:25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24575,'0'16'0,"4"8"0,-3 1 0,3 7 0,-4 14 0,0 30 0,0-7 0,0 21-440,9-1 440,-7-19 0,7 19 0,-9-26 0,8 13 0,-6 4 0,14-1 0,-15-28 0,-1 1 0,7 44 0,-2-34 0,-1 0 0,-1 34 0,1-45 0,1 1 0,-5 2 0,0-1 0,0 33 0,4-26 0,0-3 0,-2 9 0,6 24 0,-1-24 0,-5 23 0,5-23 0,-7 10 0,0-13 0,0 13 0,8 3 0,-6 1 0,7-4 0,-9-34 0,0 29 0,0-26 0,0 31 0,0-13 0,0-12 0,0 1 0,0 35 0,0-34 0,0 0 0,0 37 0,0-24 0,0 10 440,0-13-440,0-1 0,0 1 0,0-14 0,0 10 0,-7-10 0,5-7 0,-12 16 0,9-37 0,-3 23 0,4-26 0,1 5 0,2-7 0,-3-3 0,4 2 0,0-2 0,0-1 0,0 0 0,0 0 0,-3-3 0,2 6 0,-3-2 0,4 3 0,0 0 0,0 7 0,-5 2 0,4 8 0,-4-1 0,5 14 0,0-18 0,0 9 0,0-14 0,0-9 0,0 5 0,0-7 0,-3-3 0,2 6 0,-3-6 0,4 3 0,0-4 0,0 0 0,0 0 0,0 0 0,8 0 0,-3-3 0,10 2 0,5-6 0,-2 6 0,5-2 0,0-1 0,-5 0 0,6-1 0,13-2 0,-16 6 0,23-6 0,-26 3 0,5-4 0,0 0 0,2 0 0,35 8 0,-8-6 0,24 6 0,-13-8 0,-1 0 0,-11 0 0,2 0-696,33 0 696,-19 0 0,0 0 0,29 0 0,-3 0 0,-41 0 0,-1 0 0,46 0 0,-43 0 0,1 0 0,7 0 0,-4 0 0,25 0 0,-31 0 0,-1 0 0,29 0 0,-29 0 0,4 0 0,14 0 0,0 0 0,-11 0 0,0 0 0,10 0 0,-1 0 0,-14 1 0,0-2 0,9-3 0,0-1 0,-6 3 0,1 1 0,4-4 0,-2 0 0,34 5-190,-27 0 190,20-8 0,8 6-528,-46-2 0,3 0 528,17 3 0,-2 2 0,31-1 0,-45 0 0,2 0 0,0 0 0,-1 0-642,43-9 642,-37 8 0,2 0 0,1-3 0,-1 0 0,-4 4 0,0 0 0,4 0 0,-1 0 0,33 0 0,-13 0 0,10 0 0,3 0 0,3 0 0,-3 7 0,-42-6 0,1 0-247,9 2 0,2 1 247,2-4 0,0 0 0,12 0 0,-3 0 0,-17 0 0,-4 0-103,1 0 1,-1 0 102,40 0 0,0 0 0,0 0 0,0 0 0,-1 0 0,1 0 0,-27 0 0,21 0 0,-21 0 0,13 0 958,-3 0-958,-13 0 651,-1 0-651,1 0 0,13 0 1213,-23 0-1213,6 0 436,-34 0-436,5 0 25,-15 0-25,7 0 0,-9 0 0,-1 0 0,0 0 0,-4 0 0,0 0 0,0 0 0,-3 0 0,-2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3:25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24575,'0'11'0,"0"5"0,0 1 0,0 0 0,0-2 0,0-6 0,0 6 0,0-6 0,0 6 0,0-6 0,0 3 0,0-4 0,0 0 0,0 0 0,0 0 0,0 4 0,0-3 0,0 6 0,0-6 0,0 6 0,0-6 0,0 3 0,0-4 0,0 0 0,0-3 0,0-2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3:25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24575,'0'-8'0,"3"4"0,2-4 0,7 4 0,-3-4 0,2 0 0,-3 3 0,0 2 0,1-1 0,-1 3 0,0-2 0,0 3 0,0 0 0,0 0 0,0 0 0,0 0 0,0 0 0,0 0 0,0 0 0,0 0 0,-3 3 0,2-2 0,-2 3 0,-1-4 0,0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3:25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24575,'9'-3'0,"-1"2"0,0-3 0,0 4 0,3 0 0,2 0 0,0 0 0,2 0 0,-3 0 0,5 0 0,-5-3 0,3 2 0,-2-3 0,0 4 0,-2 0 0,-6 0 0,-2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3:25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24575,'9'0'0,"-1"0"0,0 0 0,3 0 0,9 0 0,-2 0 0,5-4 0,1-2 0,-6 1 0,5 1 0,-11 4 0,0 0 0,-4 0 0,0 0 0,0 0 0,-3 0 0,-2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3:25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118 152 24575,'0'19'0,"0"-4"0,0 29 0,-7-3 0,-1 22 0,-1 0 0,-6 13 0,13-24 0,-14 21 0,15-37 0,-6 2 0,7-14 0,-4-12 0,3 0 0,-6-15 0,6-2 0,-2-46 0,-4 6 0,5-31 0,-5 27 0,7-10 0,8-4 0,-6 11 0,11-8 0,-5 15 0,4 9 0,-4-3 0,0 16 0,-7 7 0,6 3 0,-2 2 0,3-1 0,-4 3 0,4-3 0,-4 4 0,4 4 0,-3-3 0,2 2 0,1 1 0,1 0 0,3 0 0,-4 4 0,0-4 0,3 4 0,9 9 0,-2 1 0,13 11 0,-6-2 0,-4 0 0,2 0 0,-14-7 0,2 4 0,-3-7 0,-3 2 0,2 1 0,-6-3 0,2 3 0,-3-4 0,-7 0 0,-2 0 0,-7 0 0,0 0 0,-7 1 0,-2-4 0,-21 0 0,10 0 0,-10-4 0,1 4 0,16-5 0,-8 0 0,25 0 0,0 0 0,4 3 0,4-2 0,0 3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3:25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57 24575,'0'3'0,"-4"-1"0,3 13 0,-3 5 0,4-6 0,0 8 0,0-9 0,0 3 0,4-3 0,1 2 0,3-6 0,3 3 0,-2-4 0,6 0 0,-2-4 0,0 0 0,2-4 0,-3 0 0,1 0 0,-1 0 0,-4-4 0,-4 0 0,3-4 0,-2 0 0,-1-4 0,4-1 0,-3-10 0,0 5 0,0-5 0,-5 7 0,0-1 0,0 1 0,0 4 0,-4 0 0,0 4 0,-4 0 0,-4 0 0,3 0 0,-6 3 0,2-2 0,-3 6 0,0-2 0,0 3 0,0 0 0,3 0 0,1 3 0,4-2 0,0 3 0,4-1 0,-4-2 0,8 6 0,-8-6 0,8 6 0,-4-2 0,4 3 0,0 0 0,0 0 0,4 4 0,0-7 0,8 6 0,0-7 0,12 6 0,-6-5 0,12 4 0,9-8 0,-11 4 0,9-5 0,-14 0 0,2-5 0,-3 4 0,-7-4 0,-11 5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31:13.1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24575,'0'9'0,"0"2"0,4 2 0,-4 3 0,4-3 0,-4 2 0,4-3 0,-3 5 0,2-5 0,1 0 0,-3-4 0,2 4 0,1-4 0,-3 4 0,2-4 0,-3 4 0,0-3 0,0 3 0,4-8 0,-3 3 0,2-2 0,-3 3 0,0 0 0,0 0 0,0-4 0,0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3:25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9 24575,'-4'-4'0,"-3"3"0,2-2 0,-3 3 0,0 0 0,-4 0 0,3 0 0,-6 0 0,6 0 0,-3 0 0,4 0 0,0 0 0,0 0 0,0 0 0,0 0 0,0 0 0,0 0 0,0 3 0,-4 2 0,7 3 0,-6 0 0,10 0 0,-3 0 0,4 4 0,0-3 0,0 6 0,0-6 0,0 3 0,0-4 0,0 0 0,0 0 0,0 0 0,4 4 0,1-3 0,-1 2 0,3-3 0,-2 4 0,3-7 0,0 10 0,0-14 0,0 10 0,4-10 0,0 6 0,1-6 0,9 8 0,-7-8 0,8 4 0,-10-5 0,-2 0 0,1 0 0,-3 0 0,3-4 0,-4 0 0,3-8 0,-5 6 0,1-1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3:25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1 24575,'0'8'0,"-4"3"0,3 9 0,-7 5 0,7 21 0,-9-10 0,9 23 0,-4-24 0,2 4 0,2 5 0,-8-16 0,8 18 0,-4-14 0,5 1 0,-4-1 0,2 14 0,-6-18 0,7 9 0,-6-21 0,6 7 0,-6-5 0,6 6 0,-6-12 0,6 3 0,-3-6 0,4 3 0,-3-4 0,2 4 0,-3-3 0,4 2 0,-3 1 0,2-3 0,-6 3 0,6-4 0,-7-4 0,8-7 0,-4-6 0,9-15 0,1-1 0,3 0 0,7-5 0,-7 12 0,5-5 0,-6 6 0,4 1 0,-3 4 0,-1 0 0,-1 4 0,-6 0 0,6 3 0,-2 2 0,-1-1 0,7 0 0,-6-1 0,7-2 0,-4 3 0,0-1 0,0 1 0,0 4 0,0 0 0,1 0 0,-1 0 0,0 0 0,0 4 0,0-3 0,-4 6 0,3-2 0,-6 3 0,3 0 0,0 0 0,-4 4 0,4-4 0,-4 8 0,0-7 0,0 2 0,0 8 0,0-8 0,0 11 0,0-9 0,0 0 0,0-2 0,0-3 0,0 0 0,4 0 0,0-3 0,4-1 0,0-4 0,0 0 0,0 0 0,4 0 0,1 0 0,3 0 0,0 0 0,0 0 0,0 0 0,1-4 0,-1 3 0,-4-3 0,4 1 0,-8-2 0,4 1 0,-4 0 0,-3 1 0,-2 2 0,-3-3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3:25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0 194 24575,'4'-6'0,"4"3"0,4-16 0,1 7 0,2-4 0,-6 0 0,6-1 0,-6 1 0,3 4 0,-7 0 0,2 4 0,-6 0 0,6 0 0,-6 0 0,6 3 0,-6-2 0,6 2 0,-6-3 0,6 4 0,-2 0 0,3 4 0,0 4 0,3 4 0,2 1 0,-1 6 0,4-2 0,-7-1 0,2 0 0,-3-4 0,-3 0 0,2-3 0,-2-2 0,-1 1 0,0 0 0,-1 1 0,-2 2 0,3-2 0,-4 3 0,-4-4 0,-4 0 0,-12-4 0,2 3 0,-5 2 0,0 4 0,5-4 0,-5 3 0,10-3 0,1-1 0,4 0 0,0-4 0,4 3 0,-3-2 0,6 3 0,-3-4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3:25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0 24575,'0'8'0,"0"4"0,0 1 0,0 3 0,0 7 0,-7 16 0,1-11 0,-6 16 0,3-26 0,0 5 0,1-10 0,4-1 0,0-4 0,4 0 0,-4 0 0,4 0 0,-4 0 0,4 0 0,0 0 0,-4-3 0,3 2 0,-2-3 0,3 5 0,0-1 0,0 0 0,0 0 0,0 0 0,0 0 0,0 0 0,0 0 0,0 0 0,0 0 0,-4 0 0,3 0 0,-6-3 0,6 2 0,-2-2 0,6-1 0,5 0 0,5-4 0,10-5 0,2 4 0,8-4 0,-8 1 0,-6 3 0,-7-2 0,-4-1 0,0 3 0,0-2 0,0 3 0,-3 0 0,-1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3:25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9 24575,'-8'0'0,"0"4"0,0-4 0,0 8 0,0-7 0,3 6 0,-2-6 0,3 6 0,-1-3 0,-2 1 0,6 6 0,-3-6 0,4 10 0,0-6 0,0 6 0,0-6 0,0 3 0,0-4 0,0 0 0,0 0 0,0 0 0,8 0 0,-3 1 0,7-5 0,-4 3 0,3-2 0,-2-1 0,7 3 0,-4-6 0,1 3 0,-2-4 0,-2 0 0,-1 0 0,-4-4 0,3 0 0,-6-8 0,6 0 0,-6-12 0,3 6 0,-4-5 0,0 7 0,0 3 0,0-2 0,0 6 0,0-3 0,0 4 0,-4-3 0,0 2 0,-4 1 0,0 4 0,0 4 0,-1 0 0,1 0 0,-3 0 0,2 0 0,-3 0 0,8 4 0,0 0 0,4 4 0,4 4 0,0 0 0,4 1 0,0-1 0,0-1 0,0-2 0,0-1 0,-3 0 0,2-8 0,-2 4 0,3-4 0,-4 0 0,0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3:25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17 24575,'-5'-3'0,"-5"2"0,4-3 0,-2 0 0,1 4 0,3-4 0,-5 4 0,1 0 0,0 0 0,0 0 0,-3 0 0,2 4 0,-3-4 0,4 8 0,0-7 0,3 6 0,2-3 0,3 4 0,-4 0 0,3 4 0,-2 1 0,3-1 0,0 0 0,0-4 0,0 0 0,0 0 0,0 0 0,0 0 0,3 0 0,2-3 0,3 2 0,0-2 0,4-1 0,-4 3 0,4-6 0,-4 6 0,0-2 0,0-1 0,-3 3 0,2-6 0,-6 7 0,3-4 0,-4 4 0,0 0 0,-4 0 0,-4 0 0,-5 0 0,-10-3 0,9 2 0,-16-6 0,16 3 0,-10-4 0,8 0 0,4 0 0,-4 0 0,7 0 0,-6 0 0,6 0 0,-2 0 0,2 3 0,5-2 0,0 3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3:25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0 24575,'-8'0'0,"0"0"0,-4 0 0,-1 0 0,1 0 0,-4 4 0,7-3 0,1 6 0,1-6 0,3 2 0,-1 1 0,-2-3 0,6 6 0,-2 1 0,3 1 0,0 3 0,0-4 0,0 0 0,0 0 0,0 0 0,0 0 0,0 0 0,0 0 0,3 1 0,-2-1 0,6 0 0,-6 0 0,6-4 0,-2 3 0,-1-2 0,3-1 0,-2 0 0,3 0 0,0-3 0,0 6 0,0-6 0,0 6 0,0-6 0,-3 6 0,2-6 0,-6 6 0,6-6 0,-6 6 0,6-6 0,-6 6 0,3-2 0,-1-1 0,-2 3 0,3-2 0,-1 3 0,-2 0 0,-1-4 0,-8 4 0,-4-8 0,-4 8 0,-8-7 0,-1 2 0,-7-3 0,0 0 0,7 0 0,-6 0 0,13 0 0,-5 0 0,10 0 0,2 0 0,2 0 0,1 0 0,4 0 0,0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3:25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24575,'0'8'0,"0"4"0,0-3 0,0 6 0,4-2 0,-4 0 0,4 2 0,-4-3 0,0 1 0,4 2 0,-4-2 0,4-1 0,-4 11 0,4-12 0,-3 18 0,7-7 0,-7 3 0,9 5 0,-9-12 0,8 13 0,-3-6 0,0 7 0,-1 0 0,0 1 0,1-1 0,0-7 0,3 5 0,-7-12 0,7 13 0,-3-6 0,0 0 0,6 19 0,-6-16 0,6 11 0,-1-9 0,-3-12 0,1 6 0,-4-1 0,5-5 0,-8 5 0,10 1 0,-7-7 0,15 27 0,-10-22 0,9 15 0,-11-21 0,1 7 0,-1-5 0,2 5 0,-2-7 0,6 8 0,-3 1 0,9 7 0,-8 0 0,3 1 0,5 12 0,-4-16 0,9 15 0,-6-19 0,3 7 0,-1 0 0,4 8 0,-5-13 0,-1 0 0,-4-12 0,-3-3 0,1 5 0,2-1 0,-2 0 0,-1 0 0,4-3 0,-7 2 0,6-3 0,-2 1 0,-1 2 0,3-2 0,-6 3 0,7 0 0,-4 0 0,1 1 0,2-1 0,-2 0 0,5 7 0,-1-5 0,4 13 0,-2-6 0,18 26 0,-7-19 0,23 36 0,-18-40 0,14 28 0,-22-34 0,10 10 0,-19-15 0,5 1 0,0-4 0,-5 2 0,6-6 0,-1 3 0,-5-1 0,12-1 0,3 9 0,-7-8 0,5 8 0,-8-10 0,2 8 0,8-1 0,-8 2 0,5-3 0,-5 2 0,7-6 0,-6 6 0,4-2 0,-5-2 0,0 4 0,6-7 0,-6 7 0,7-1 0,0 5 0,-7-10 0,6 7 0,-6-12 0,21 17 0,-11-10 0,11 5 0,-14-8 0,-7-1 0,13 4 0,-18-5 0,10 0 0,-6 4 0,-6-7 0,12 10 0,-5-7 0,7 7 0,14-2 0,3 11 0,14-1 0,-1 1 0,1-3 0,0-6 0,27 19 0,-41-18 0,36 24 0,-43-27 0,7 11 0,-3-11 0,-14 2 0,1-1 0,-1-3 0,13 6 0,5 2 0,-8-9 0,15 10 0,-29-20 0,32 13 0,-25-12 0,25 12 0,-25-12 0,24 11 0,-9-4 0,26 0 0,-10 5 0,10-6 0,-27 1 0,10 5 0,-10-5 0,0-1 0,-3-1 0,0 0 0,3 2 0,0 5 0,-3-2 0,-14-1 0,0-5 0,0 4 0,14-2 0,17 7 0,3 1 0,10 1 0,-27-9 0,-3 4 0,-1-11 0,32 11 0,-7-3 0,20-1 0,-27 6 0,0-12 0,-14 10 0,-4-11 0,15 4 0,-21-1 0,20-2 0,-13 2 0,-11-4 0,11 0 0,0 0 0,3 0 0,-7 0 0,2 5 0,8-4 0,-20 4 0,25-5 0,-39 0 0,12 0 0,-12 0 0,13 0 0,-6 0 0,0 0 0,-2 0 0,-6 0 0,-5-3 0,0 2 0,-1-3 0,2 4 0,7-3 0,-3 2 0,-1-3 0,-4 4 0,-4 0 0,0 0 0,0 0 0,0 0 0,0 0 0,-3-4 0,2 4 0,-3-4 0,4 4 0,0 0 0,-3-4 0,2 3 0,-2-2 0,3 3 0,0 0 0,-7 0 0,-2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4:30.7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17 24575,'4'-5'0,"0"2"0,4 3 0,0 0 0,0 0 0,4-4 0,-3 3 0,3-2 0,-4 3 0,0 0 0,0 0 0,3 0 0,-2 0 0,3 0 0,0 0 0,0 3 0,5-2 0,-1 3 0,-4-4 0,0 0 0,-4 0 0,0 0 0,0 0 0,0 0 0,0 0 0,0 3 0,1-2 0,-1 3 0,0-4 0,0 0 0,0 0 0,0 0 0,0 0 0,0 0 0,0 0 0,4 0 0,-3 0 0,2 0 0,-2 0 0,-1 0 0,0 0 0,0 0 0,0 0 0,0 0 0,-4-4 0,4 3 0,-4-2 0,8 3 0,-3 0 0,2 0 0,-2 0 0,-1 0 0,0 0 0,0 0 0,0 0 0,0 0 0,0 0 0,0 0 0,0 0 0,0 0 0,0 0 0,0 0 0,1 0 0,-1 0 0,-4-4 0,3 3 0,-6-2 0,3 3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4:30.7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61 24575,'0'3'0,"4"2"0,-3 11 0,7 8 0,-3-6 0,5 12 0,-1-12 0,1 13 0,-1-17 0,0 8 0,-1-9 0,0-1 0,-3 0 0,2-4 0,-3 4 0,4-3 0,0 3 0,-3-4 0,2-4 0,-2 0 0,3-11 0,1-10 0,1-8 0,9-20 0,-3-5 0,9 1 0,-11 4 0,1 12 0,-9 12 0,-1-2 0,-5 14 0,4 1 0,-3 5 0,2 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31:14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79 162 24575,'3'-8'0,"2"0"0,7-4 0,0 3 0,1-6 0,-2 2 0,-3-3 0,4 4 0,-7-4 0,6 7 0,-6-2 0,3 3 0,-4 0 0,0 0 0,0 3 0,0 1 0,8 8 0,-3 4 0,6 1 0,-3 3 0,1-1 0,2-2 0,-6 3 0,3-4 0,-4 0 0,0 0 0,-3 0 0,2-3 0,-3 2 0,1-2 0,-2 3 0,1 0 0,-7-4 0,2 0 0,-10-4 0,-9 5 0,-5-4 0,-21 4 0,11-1 0,-4-2 0,8 7 0,14-8 0,-7 4 0,12-1 0,-4-3 0,7 6 0,-2-6 0,3 2 0,0-3 0,-1 0 0,1 0 0,4 0 0,0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4:30.7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81 105 24575,'-4'-4'0,"0"0"0,-4 4 0,0 0 0,0 4 0,-4 4 0,3 1 0,1 2 0,1 1 0,6-3 0,-3 6 0,1-6 0,2 6 0,-3-2 0,4 3 0,0 0 0,10 8 0,-4-6 0,11 5 0,-8-11 0,6 0 0,-6-4 0,14-3 0,-12-2 0,7-3 0,-10 0 0,11-9 0,-4-1 0,4-8 0,-3 2 0,-11-21 0,9-5 0,-12-7 0,5-11 0,-7 32 0,-4-9 0,0 21 0,-4 7 0,0 2 0,0 7 0,-1 0 0,1 3 0,0-2 0,4 6 0,-3-6 0,6 7 0,-3-4 0,4 4 0,4 0 0,0 0 0,4 0 0,0 0 0,4 1 0,-3-1 0,6-4 0,-6 3 0,3-6 0,-4 6 0,0-6 0,0 3 0,0-4 0,0 0 0,0 0 0,1 0 0,-5 3 0,3-2 0,-6 7 0,6-4 0,-6 4 0,3 0 0,-1 0 0,2 0 0,-1 0 0,4 1 0,-8-1 0,8 0 0,0 0 0,1 0 0,2-4 0,-3 4 0,0-4 0,1 0 0,-1 0 0,3-4 0,-2 4 0,3-3 0,-8 6 0,0-6 0,-4 2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4:30.7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11 221 24575,'4'-4'0,"-3"-4"0,6 8 0,1-4 0,4 0 0,5 3 0,6-7 0,-5 7 0,5-7 0,-7 3 0,-3-3 0,2 3 0,-6-2 0,3 3 0,-4-4 0,4-4 0,-3-1 0,2 1 0,-6 0 0,2 1 0,-6 2 0,2-3 0,-3 4 0,0 0 0,0 0 0,-3 0 0,-2 0 0,-3 3 0,0 1 0,-3 1 0,-2 2 0,-3-6 0,0 6 0,-1-3 0,5 4 0,-3 0 0,6 0 0,-3 0 0,4 0 0,0 0 0,0 0 0,0 0 0,0 4 0,-1 0 0,1 4 0,4 4 0,-3 1 0,1 10 0,-6 16 0,6-4 0,-1 38 0,7-34 0,0 13 0,0-22 0,0-4 0,9 6 0,3 0 0,7-7 0,-4-2 0,1-10 0,-4-1 0,1-4 0,-2 0 0,1 0 0,1 0 0,-1 0 0,4-3 0,-4 2 0,1-6 0,2 2 0,-6-3 0,3 0 0,-4 0 0,0 0 0,-4 0 0,0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4:30.7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 24575,'4'-5'0,"-4"9"0,9 12 0,-4 2 0,0 12 0,4-5 0,-5 1 0,2 4 0,-2-12 0,-1 5 0,-2-10 0,6-1 0,-6-4 0,3 0 0,-1-4 0,-2 3 0,7-2 0,-8-1 0,4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4:30.7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 24575,'0'-8'0,"4"3"0,-4 5 0,4 5 0,-4 3 0,0-4 0,0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4:30.7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268 0 24575,'-5'4'0,"2"4"0,3 12 0,5 5 0,-4 7 0,4-7 0,-1 6 0,-2-17 0,2 5 0,-4-8 0,0-2 0,0 3 0,0-4 0,0 4 0,0-3 0,4 3 0,-3-4 0,2 0 0,-3 0 0,0 0 0,0 0 0,0 0 0,4 0 0,-10-3 0,0-2 0,-10-3 0,-7 0 0,-16-7 0,4 1 0,-4-2 0,9-2 0,12 9 0,-2-4 0,5 5 0,6 0 0,-7 0 0,7 0 0,1 4 0,5 0 0,3 4 0,0 0 0,0 4 0,0-3 0,3 6 0,2-6 0,-1 3 0,7-1 0,-5-2 0,9 7 0,-3-7 0,12 8 0,1-6 0,21 7 0,-11-7 0,24 4 0,-23-8 0,10 0 0,-1-7 0,-9 0 0,-1 0 0,-16 0 0,-11 0 0,-4-4 0,0 0 0,-4-8 0,0 3 0,0 1 0,0 4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4:30.7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178 9 24575,'-13'0'0,"2"-4"0,3 3 0,-4-2 0,-1 3 0,-3 0 0,4 3 0,0-2 0,4 6 0,0-2 0,0 3 0,-4 4 0,3-3 0,-3 2 0,8-3 0,-3 4 0,6 1 0,-6-1 0,6 3 0,-3-2 0,4 0 0,0 2 0,7-3 0,-5 1 0,5 2 0,-3-6 0,0 3 0,5 0 0,-1-3 0,0 2 0,0-6 0,3-2 0,2-3 0,0 0 0,2 0 0,-3 0 0,5-3 0,-1 2 0,-4-6 0,0 6 0,-8-6 0,4 6 0,-4-10 0,1 5 0,-2-9 0,-3 3 0,0-12 0,-3 10 0,2-8 0,-6 13 0,6-3 0,-7 4 0,11 3 0,2 13 0,4-2 0,6 13 0,-6-7 0,6 1 0,-6 2 0,6-2 0,-6-1 0,3 3 0,-4-9 0,0 5 0,0-7 0,0 1 0,0 2 0,1-6 0,-1 2 0,0-3 0,0 0 0,0 0 0,0 0 0,4 0 0,0-3 0,-3 2 0,-2-3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4:30.7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24575,'0'3'0,"5"9"0,1 13 0,5 8 0,0-1 0,-5-7 0,3 6 0,-1 7 0,6 11 0,-6-7 0,4 2 0,-11-19 0,4 0 0,0 6 0,-4-13 0,4 5 0,-5-7 0,3 0 0,-2-3 0,3 2 0,0-6 0,-4 3 0,4-4 0,-4 0 0,4 0 0,0 0 0,4 0 0,0 0 0,0 4 0,4-3 0,1 3 0,10-3 0,-5-1 0,12 3 0,-15-6 0,4-1 0,-11-4 0,0 0 0,0 0 0,0-3 0,0 2 0,-4-6 0,4 6 0,-8-6 0,8 6 0,-7-3 0,2 4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4:30.7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43 24575,'4'-5'0,"11"-3"0,20 0 0,28 1 0,16 0 0,14 7 0,-27 0 0,-7 0 0,-33 0 0,-7 0 0,-7 0 0,-4 0 0,0 0 0,0-3 0,0 2 0,0-3 0,-3 4 0,-2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4:30.7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0 24575,'-5'8'0,"2"11"0,3-4 0,0 15 0,0-5 0,0 7 0,0-7 0,0 6 0,0-13 0,0 5 0,0-7 0,0-3 0,0-1 0,0-4 0,0 0 0,0 0 0,3 0 0,-2 0 0,3 0 0,-4 0 0,0 0 0,0-3 0,0-2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4:30.7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 24575,'0'-5'0,"0"1"0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31:17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2 24575,'3'-1'0,"-2"5"0,3 5 0,-4 3 0,0-4 0,3 0 0,-2 0 0,3 0 0,0 0 0,-4 0 0,4 0 0,-4 1 0,0-1 0,4-4 0,-4 3 0,4-2 0,-4 3 0,4-4 0,-3 4 0,2-4 0,1 4 0,-3 0 0,2 0 0,-3 0 0,0 0 0,0 1 0,0-1 0,0 0 0,0 0 0,0 0 0,0 0 0,0 0 0,0 0 0,0 0 0,0 0 0,0 0 0,-3-3 0,2 2 0,-6-6 0,6 6 0,-7-6 0,8 6 0,-8-6 0,4 3 0,-1-8 0,-2 3 0,3-6 0,-4 3 0,0-1 0,3-2 0,2 2 0,3-3 0,0 0 0,0 0 0,0 0 0,0 0 0,0 0 0,0 0 0,0 0 0,0 0 0,0 0 0,0-1 0,3 1 0,-2 0 0,3 0 0,-1 0 0,-2 0 0,3 0 0,-4 0 0,3 0 0,-2 0 0,3 0 0,-1 0 0,-2-4 0,6 3 0,-6-3 0,3 8 0,-4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4:30.7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1 24575,'-3'0'0,"2"4"0,-6 9 0,6 3 0,-6 0 0,6 0 0,-3 7 0,4-5 0,0 2 0,0-5 0,0-6 0,4 7 0,0-4 0,1 1 0,5 2 0,-4-2 0,9 3 0,-2 0 0,-1-7 0,0 2 0,-4-10 0,0 6 0,0-10 0,-3 2 0,2-11 0,-3 0 0,1-11 0,3-2 0,-2-8 0,5 1 0,-5 0 0,3 0 0,-7 6 0,2 10 0,-4 9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4:30.7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146 93 24575,'-62'-23'0,"11"5"0,43 18 0,0 4 0,4 0 0,-4 1 0,7 2 0,-2-3 0,3 5 0,0 2 0,0-2 0,0 6 0,0-2 0,3 3 0,2-3 0,7-2 0,-3-2 0,6-1 0,-3 0 0,12 1 0,-10-4 0,16 0 0,-16-5 0,9 0 0,-10 0 0,2-4 0,-2-1 0,-4-3 0,2 4 0,-7-3 0,1 2 0,2 1 0,-6-3 0,6 2 0,-3 1 0,4-4 0,-3 4 0,2-4 0,-2 3 0,3-2 0,0 6 0,0-6 0,0 6 0,0-2 0,0 3 0,0 0 0,0 0 0,0 0 0,0 0 0,-3 3 0,6 2 0,-10 3 0,7 0 0,-5 0 0,-2 4 0,3-3 0,-4 6 0,0-3 0,0 5 0,0-5 0,0 0 0,0-4 0,0 0 0,0-11 0,0 1 0,0-20 0,0 8 0,0-17 0,7-7 0,-6 13 0,11-18 0,-7 28 0,1-4 0,-3 7 0,1 7 0,-3-2 0,6 6 0,-6-6 0,6 6 0,-6-6 0,6 6 0,-3-2 0,5 3 0,-1 0 0,0 0 0,0 3 0,0 2 0,-4 3 0,4 0 0,-4 4 0,1-4 0,-2 4 0,1 0 0,-3 0 0,6 5 0,-6 6 0,7 2 0,-3 0 0,1 6 0,1-14 0,-3 3 0,1-5 0,2-6 0,-6 3 0,2-4 0,1-3 0,0-2 0,5-3 0,9 5 0,4-4 0,24 11 0,-11-10 0,11 5 0,-14-7 0,-10 0 0,-7 0 0,-11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4:30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24575,'14'-5'0,"-3"2"0,20 3 0,-13 0 0,5 0 0,-7 0 0,7 0 0,-5 0 0,6 0 0,-8 0 0,0 0 0,-4 0 0,0 0 0,-4 0 0,0 0 0,4 0 0,1 0 0,-1 0 0,3 0 0,-6 0 0,3 0 0,-4 0 0,0 0 0,0 0 0,0 0 0,0-4 0,4 3 0,-3-2 0,6 3 0,-6 0 0,3 0 0,-4 0 0,0 0 0,0 0 0,0 0 0,0 0 0,0 0 0,1 3 0,-1-2 0,0 3 0,0-4 0,0 0 0,-4 3 0,0-2 0,-4 3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4:30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24575,'0'6'0,"0"1"0,0 19 0,0 0 0,0 19 0,0-9 0,0 23 0,0-23 0,0 9 0,0-12 0,0-8 0,0-5 0,4-9 0,-3-3 0,2 0 0,1 0 0,0 1 0,4-1 0,1 0 0,-1-4 0,0 3 0,0-6 0,3 6 0,-2-6 0,7 3 0,-4-4 0,4 0 0,1 0 0,-5 0 0,3 0 0,-2 0 0,0 0 0,-2-4 0,-3 3 0,0-6 0,1 6 0,-5-6 0,3 6 0,-6-2 0,3 3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4:30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 24575,'8'-5'0,"1"2"0,14 3 0,2 0 0,0 0 0,19 0 0,-15 0 0,9 0 0,-15 0 0,-6 0 0,-5 0 0,0 0 0,-4 0 0,0 0 0,-3 0 0,-2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4:30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8 154 24575,'-4'4'0,"4"3"0,-4-13 0,4 4 0,0-13 0,0 2 0,0-10 0,4 5 0,0-2 0,1 5 0,2 3 0,-6-1 0,2 1 0,1 8 0,0 0 0,4 1 0,0 2 0,1-3 0,-1 4 0,0 0 0,3 4 0,-2 4 0,3 1 0,0 6 0,-3-2 0,2 3 0,-3 0 0,-3-3 0,-1 2 0,-4-6 0,0 2 0,0-2 0,0-1 0,0 0 0,0 0 0,0 0 0,0 0 0,0 0 0,3-4 0,2 4 0,3-4 0,0 1 0,3-2 0,2 1 0,3-3 0,-3 2 0,2-3 0,-2 4 0,-1-3 0,0 2 0,-4-3 0,0-3 0,-4 2 0,0-3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4:30.7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64 24575,'-11'0'0,"2"0"0,-7 0 0,-3 5 0,1 0 0,-6 4 0,8-1 0,0 0 0,7 0 0,-2-3 0,7-1 0,-1-1 0,2 2 0,-1 6 0,3-2 0,-6 7 0,6 3 0,-6-1 0,6 13 0,-2-6 0,3 0 0,3-5 0,-2-5 0,10-6 0,-6 3 0,10-4 0,-6 0 0,7-4 0,-4 0 0,4-4 0,1 0 0,-1-7 0,-4 1 0,0-5 0,6-22 0,-6 8 0,3-13 0,-10 14 0,-5 1 0,0-2 0,0 0 0,0 2 0,0 10 0,-3 1 0,2 11 0,-3 2 0,9 18 0,-4 3 0,11 3 0,-7-2 0,7-7 0,0 0 0,0 1 0,4-1 0,8 2 0,-6-5 0,12 3 0,-12-8 0,5-2 0,-10-3 0,-1-3 0,-4-3 0,3-2 0,-2-3 0,9-11 0,-5 5 0,12-30 0,-9 16 0,6-32 0,-15 25 0,-1-11 0,-6 24 0,0 4 0,0 10 0,0 10 0,0 11 0,4 5 0,-3 12 0,6-12 0,-1 13 0,2-13 0,1 5 0,0-7 0,2 0 0,-2-3 0,3 2 0,0-2 0,7 5 0,-1-5 0,13 7 0,-13-10 0,5 4 0,-11-6 0,0-4 0,-4 0 0,0-4 0,0-4 0,-3 0 0,2-4 0,-6 0 0,3 3 0,-4 2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4:30.7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17 24575,'-3'-5'0,"2"-2"0,-3 6 0,4-2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4:30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0 297 24575,'0'-8'0,"0"0"0,0-3 0,0-2 0,0 1 0,0-4 0,4 7 0,0-6 0,1 2 0,2 1 0,-3 0 0,1 4 0,2 0 0,-2-4 0,3 3 0,0-2 0,0 6 0,0-6 0,0 10 0,0-10 0,0 10 0,4-3 0,0 1 0,1 2 0,2 1 0,-6 1 0,6 10 0,-6-6 0,7 10 0,-6 5 0,2-2 0,-7 5 0,-1-7 0,-4 1 0,0-1 0,0 0 0,0 0 0,0-3 0,0 2 0,0-6 0,-4-1 0,4-1 0,-4-10 0,4-8 0,5-11 0,10-24 0,0-3 0,8-13 0,-11 20 0,-1 5 0,-3 21 0,1 7 0,-5-2 0,3 10 0,-2 1 0,-1 5 0,5 14 0,-5-5 0,7 16 0,-6-5 0,3 1 0,-7-7 0,2-3 0,-3 3 0,0-1 0,0 5 0,0-10 0,0-1 0,0-4 0,4 3 0,-3 2 0,6 0 0,-6 2 0,10-6 0,-6 6 0,3-9 0,-4 1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4:30.7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24575,'0'8'0,"0"4"0,0 0 0,0 4 0,0 0 0,0 21 0,0-8 0,0 9 0,0-14 0,0-8 0,0-4 0,0 0 0,0-4 0,3-3 0,-2 2 0,3-3 0,-4 1 0,0-2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31:07.8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24575,'0'16'0,"4"0"0,-3 0 0,2 7 0,2 2 0,-4 8 0,4-8 0,-5-2 0,0 14 0,0-16 0,5 23 0,-4-26 0,4 5 0,-5-10 0,0-1 0,3-4 0,-2 0 0,3 0 0,-4 0 0,0 0 0,0 0 0,0 0 0,0 0 0,0 4 0,0-3 0,0 3 0,0-4 0,0-4 0,0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4:30.7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24575,'0'-4'0,"0"0"0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4:30.7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0 251 24575,'9'-77'0,"6"8"0,-4 44 0,9-5 0,-11 16 0,5-5 0,-9 11 0,2 3 0,-3 2 0,4 3 0,0 3 0,1-2 0,-5 6 0,3 1 0,-6 12 0,6-2 0,-6 12 0,3-4 0,1 6 0,-4 0 0,4 0 0,-5-10 0,0-3 0,3-22 0,-2-10 0,6-5 0,4-12 0,-1 5 0,6-7 0,-6 7 0,0-6 0,-2 17 0,2-5 0,-6 11 0,3 3 0,-2 2 0,-1 6 0,3 2 0,-2 6 0,3 2 0,0 3 0,-3 0 0,2-3 0,-6 2 0,6-2 0,-6-1 0,7 11 0,-3-9 0,1 9 0,4-6 0,-4-1 0,5-4 0,-3-4 0,-3 0 0,2-8 0,-2 4 0,3-4 0,-4 0 0,0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4:30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18 24575,'-4'-5'0,"3"-2"0,-6 6 0,3-2 0,-5 3 0,5 7 0,-3-2 0,2 10 0,1-2 0,-3 3 0,6 7 0,-6-5 0,6 6 0,-3-8 0,4 0 0,0-3 0,0-2 0,0-3 0,0 0 0,4-3 0,0 2 0,4-6 0,0 6 0,4-6 0,-3 3 0,3-8 0,-4 0 0,0-4 0,-4-1 0,3 1 0,-6 0 0,7 0 0,-8 0 0,4-4 0,-4 3 0,0-2 0,0 3 0,0 0 0,0 0 0,0 10 0,5 11 0,1 12 0,14 21 0,6 30 0,1 7-282,-7-23 1,-1 0 281,-2 9 0,-2-12 0,-1-1 0,0 0 0,-3 34 0,-4-28 0,-4-20 0,-2 2 0,3-30 0,-8 5 563,0-11-563,-5 4 0,-2-3 0,-2 6 0,-3-6 0,0 3 0,0-4 0,0-4 0,-1 0 0,1-4 0,4-4 0,-4 0 0,4-8 0,-22-26 0,7-5 0,-11-12 0,8-4 0,10 10 0,4 0 0,9 3 0,12 14 0,21-19 0,10-13 0,2 18 0,4 0-624,-9 2 1,4 1 623,21-7 0,0 3 0,11-16-240,-20 27 0,-1 2 240,2-13 0,-5 9 0,-19 16 0,-14 11 0,0 6 1215,-3-3-1215,2 0 0,-6 4 0,-2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5:15.6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1 24575,'-5'3'0,"-2"5"0,6 5 0,-2 0 0,3-2 0,0-3 0,0 0 0,0 1 0,0-1 0,0 0 0,0 0 0,0 0 0,0 0 0,0 0 0,0 4 0,0-3 0,0 2 0,0-3 0,0 4 0,0-3 0,0 3 0,0-1 0,0-2 0,0 7 0,0-7 0,0 6 0,0-6 0,0 3 0,0-1 0,0-2 0,0 3 0,0-4 0,0 0 0,0 0 0,3 0 0,-2 4 0,3-3 0,-1 3 0,-2-4 0,3 0 0,-4 3 0,3-2 0,-2 3 0,6-4 0,-6 0 0,3 4 0,-4-3 0,3 3 0,-2-1 0,3-2 0,-1 6 0,-2-6 0,7 7 0,-8-7 0,8 6 0,-7-6 0,2 6 0,1-2 0,0-1 0,1 0 0,2 0 0,-6-3 0,6 2 0,-3-3 0,1 0 0,2 1 0,-6-1 0,6 0 0,-6 0 0,6 0 0,-6 0 0,6 0 0,-6 0 0,3 0 0,-1-3 0,-2 2 0,3-3 0,0 4 0,-4 1 0,4-1 0,0 0 0,-3 3 0,6-5 0,-6 5 0,6-7 0,-6 4 0,2 0 0,1 0 0,-3 0 0,6 4 0,-6-3 0,2 3 0,1-4 0,-3 0 0,6 0 0,-2 4 0,-1-3 0,3 6 0,-2-3 0,3 1 0,-4 2 0,4-6 0,-4 6 0,4-6 0,-3 3 0,2-4 0,-3 4 0,1-3 0,2 2 0,-3 1 0,1-3 0,2 3 0,-2-4 0,3 0 0,-4 0 0,3 0 0,-2 4 0,3-3 0,0 2 0,-4-2 0,4-5 0,-4 7 0,4-9 0,0 8 0,-3-5 0,6 7 0,-10-3 0,10 2 0,-10-3 0,6 0 0,-2 0 0,3 1 0,0 2 0,0-2 0,0 3 0,0-4 0,0 4 0,0-3 0,0 6 0,0-6 0,1 6 0,-1-6 0,0 6 0,3-6 0,-2 7 0,3-4 0,-4 1 0,4 2 0,-3-6 0,2 3 0,-3-4 0,1 3 0,-5-2 0,7 3 0,-6-4 0,7 0 0,-4 0 0,-4 0 0,4 0 0,-4 1 0,4-1 0,0 0 0,0 0 0,0 0 0,1 0 0,-1 0 0,0 0 0,0-3 0,0 2 0,0-3 0,4 4 0,-3 0 0,2 0 0,1 1 0,1 2 0,-1-2 0,3 6 0,-2-6 0,10 9 0,-5-8 0,13 10 0,-13-11 0,1 9 0,-3-13 0,-7 10 0,13-9 0,-8 6 0,10 1 0,-8 0 0,0-1 0,0 0 0,7 2 0,-5-5 0,6 6 0,-8-7 0,0 3 0,7-1 0,-5 2 0,2-6 0,-5 5 0,-2-6 0,10 3 0,-5 3 0,13-4 0,-6 6 0,0-4 0,5 2 0,-12-3 0,2 1 0,-5 0 0,-2-1 0,3 0 0,0 0 0,7 6 0,2-3 0,1 3 0,-3-5 0,-7 3 0,0-3 0,0-1 0,-3-1 0,2-2 0,-6 3 0,6 0 0,-2 0 0,3 0 0,0 0 0,0 0 0,1 0 0,-1 0 0,0 0 0,0 0 0,-3 1 0,2-5 0,-2 3 0,3-2 0,0 3 0,0 0 0,0 0 0,7 1 0,-5 0 0,2 0 0,3 0 0,-9-1 0,9 2 0,-7-2 0,8 6 0,1-3 0,0 3 0,5-4 0,-12-1 0,2-4 0,2 4 0,0-3 0,10 5 0,-7-2 0,6 2 0,-6-2 0,7 2 0,-7-2 0,6 7 0,-6-10 0,0 10 0,5-9 0,-12 1 0,6 1 0,-1-4 0,2 5 0,0-4 0,6 3 0,-6-3 0,0 4 0,5-4 0,-12 1 0,13-1 0,-13 2 0,5-2 0,-7-3 0,0 1 0,7-3 0,-5 6 0,13-6 0,-6 2 0,7-3 0,0 5 0,-6-4 0,18 11 0,-16-10 0,11 5 0,-16-4 0,0-2 0,-8 3 0,7-4 0,-9 3 0,3-2 0,0 3 0,0-4 0,7 5 0,2-4 0,1 4 0,31 3 0,-25-6 0,41 13 0,-38-13 0,4 5 0,5 0 0,-16-5 0,45 5 0,-34-7 0,34 6 0,-38 1 0,11 1 0,-14 2 0,0-9 0,1 4 0,12 2 0,5-6 0,-1 11 0,23-11 0,-6 12 0,0-11 0,-6 7 0,-28-9 0,-7 0 0,-2 3 0,1-2 0,1 3 0,7 1 0,0-4 0,-7 4 0,6-5 0,-13 3 0,5-2 0,-7 3 0,7-4 0,-5 3 0,6-2 0,-8 3 0,0-4 0,0 0 0,0 3 0,4-2 0,-6 3 0,4-4 0,-5 0 0,3 0 0,-3 3 0,2-2 0,-6 3 0,6-4 0,-2 0 0,3 0 0,0 0 0,7 0 0,-5 3 0,13-2 0,-17 3 0,9-4 0,-11 0 0,1 4 0,2-4 0,-6 4 0,6-4 0,-2 0 0,3 0 0,-3 0 0,2 4 0,-3-4 0,1 4 0,-1-4 0,-1 0 0,-2 0 0,7 0 0,-4 0 0,4 0 0,-3 0 0,2 0 0,-6 0 0,3 0 0,-1 0 0,-2 0 0,7 0 0,-4 0 0,4 0 0,-3 0 0,2 0 0,-2 0 0,-1 0 0,0 0 0,-4 0 0,0 0 0,0 0 0,0 0 0,4 0 0,-3 0 0,6 0 0,-2 0 0,-1 0 0,4 0 0,-7 0 0,2 0 0,1 0 0,1 0 0,-1 0 0,0 0 0,-4 0 0,0 0 0,0 0 0,0 0 0,4 0 0,-3 0 0,2 0 0,-2 0 0,2 0 0,-2 0 0,3 0 0,-4 0 0,0 0 0,4 0 0,-3 4 0,6-3 0,-6 2 0,3-3 0,-4 0 0,0 0 0,0 0 0,0 0 0,0 0 0,0 0 0,0 0 0,0 0 0,0 0 0,-3-3 0,-2 2 0,-3-3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7:49:27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24575,'0'16'0,"4"8"0,-3 1 0,3 7 0,-4 14 0,0 30 0,0-7 0,0 21-440,9-1 440,-7-19 0,7 19 0,-9-26 0,8 13 0,-6 4 0,14-1 0,-15-28 0,-1 1 0,7 44 0,-2-34 0,-1 0 0,-1 34 0,1-45 0,1 1 0,-5 2 0,0-1 0,0 33 0,4-26 0,0-3 0,-2 9 0,6 24 0,-1-24 0,-5 23 0,5-23 0,-7 10 0,0-13 0,0 13 0,8 3 0,-6 1 0,7-4 0,-9-34 0,0 29 0,0-26 0,0 31 0,0-13 0,0-12 0,0 1 0,0 35 0,0-34 0,0 0 0,0 37 0,0-24 0,0 10 440,0-13-440,0-1 0,0 1 0,0-14 0,0 10 0,-7-10 0,5-7 0,-12 16 0,9-37 0,-3 23 0,4-26 0,1 5 0,2-7 0,-3-3 0,4 2 0,0-2 0,0-1 0,0 0 0,0 0 0,-3-3 0,2 6 0,-3-2 0,4 3 0,0 0 0,0 7 0,-5 2 0,4 8 0,-4-1 0,5 14 0,0-18 0,0 9 0,0-14 0,0-9 0,0 5 0,0-7 0,-3-3 0,2 6 0,-3-6 0,4 3 0,0-4 0,0 0 0,0 0 0,0 0 0,8 0 0,-3-3 0,10 2 0,5-6 0,-2 6 0,5-2 0,0-1 0,-5 0 0,6-1 0,13-2 0,-16 6 0,23-6 0,-26 3 0,5-4 0,0 0 0,2 0 0,35 8 0,-8-6 0,24 6 0,-13-8 0,-1 0 0,-11 0 0,2 0-696,33 0 696,-19 0 0,0 0 0,29 0 0,-3 0 0,-41 0 0,-1 0 0,46 0 0,-43 0 0,1 0 0,7 0 0,-4 0 0,25 0 0,-31 0 0,-1 0 0,29 0 0,-29 0 0,4 0 0,14 0 0,0 0 0,-11 0 0,0 0 0,10 0 0,-1 0 0,-14 1 0,0-2 0,9-3 0,0-1 0,-6 3 0,1 1 0,4-4 0,-2 0 0,34 5-190,-27 0 190,20-8 0,8 6-528,-46-2 0,3 0 528,17 3 0,-2 2 0,31-1 0,-45 0 0,2 0 0,0 0 0,-1 0-642,43-9 642,-37 8 0,2 0 0,1-3 0,-1 0 0,-4 4 0,0 0 0,4 0 0,-1 0 0,33 0 0,-13 0 0,10 0 0,3 0 0,3 0 0,-3 7 0,-42-6 0,1 0-247,9 2 0,2 1 247,2-4 0,0 0 0,12 0 0,-3 0 0,-17 0 0,-4 0-103,1 0 1,-1 0 102,40 0 0,0 0 0,0 0 0,0 0 0,-1 0 0,1 0 0,-27 0 0,21 0 0,-21 0 0,13 0 958,-3 0-958,-13 0 651,-1 0-651,1 0 0,13 0 1213,-23 0-1213,6 0 436,-34 0-436,5 0 25,-15 0-25,7 0 0,-9 0 0,-1 0 0,0 0 0,-4 0 0,0 0 0,0 0 0,-3 0 0,-2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7:49:27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24575,'0'11'0,"0"5"0,0 1 0,0 0 0,0-2 0,0-6 0,0 6 0,0-6 0,0 6 0,0-6 0,0 3 0,0-4 0,0 0 0,0 0 0,0 0 0,0 4 0,0-3 0,0 6 0,0-6 0,0 6 0,0-6 0,0 3 0,0-4 0,0 0 0,0-3 0,0-2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7:49:27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24575,'0'-8'0,"3"4"0,2-4 0,7 4 0,-3-4 0,2 0 0,-3 3 0,0 2 0,1-1 0,-1 3 0,0-2 0,0 3 0,0 0 0,0 0 0,0 0 0,0 0 0,0 0 0,0 0 0,0 0 0,0 0 0,-3 3 0,2-2 0,-2 3 0,-1-4 0,0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7:49:27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24575,'9'-3'0,"-1"2"0,0-3 0,0 4 0,3 0 0,2 0 0,0 0 0,2 0 0,-3 0 0,5 0 0,-5-3 0,3 2 0,-2-3 0,0 4 0,-2 0 0,-6 0 0,-2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7:49:27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24575,'9'0'0,"-1"0"0,0 0 0,3 0 0,9 0 0,-2 0 0,5-4 0,1-2 0,-6 1 0,5 1 0,-11 4 0,0 0 0,-4 0 0,0 0 0,0 0 0,-3 0 0,-2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7:49:27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118 152 24575,'0'19'0,"0"-4"0,0 29 0,-7-3 0,-1 22 0,-1 0 0,-6 13 0,13-24 0,-14 21 0,15-37 0,-6 2 0,7-14 0,-4-12 0,3 0 0,-6-15 0,6-2 0,-2-46 0,-4 6 0,5-31 0,-5 27 0,7-10 0,8-4 0,-6 11 0,11-8 0,-5 15 0,4 9 0,-4-3 0,0 16 0,-7 7 0,6 3 0,-2 2 0,3-1 0,-4 3 0,4-3 0,-4 4 0,4 4 0,-3-3 0,2 2 0,1 1 0,1 0 0,3 0 0,-4 4 0,0-4 0,3 4 0,9 9 0,-2 1 0,13 11 0,-6-2 0,-4 0 0,2 0 0,-14-7 0,2 4 0,-3-7 0,-3 2 0,2 1 0,-6-3 0,2 3 0,-3-4 0,-7 0 0,-2 0 0,-7 0 0,0 0 0,-7 1 0,-2-4 0,-21 0 0,10 0 0,-10-4 0,1 4 0,16-5 0,-8 0 0,25 0 0,0 0 0,4 3 0,4-2 0,0 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31:09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41 163 24575,'8'-14'0,"-3"0"0,2 9 0,-2-3 0,-1 0 0,3 0 0,-6 0 0,6 0 0,-6-4 0,6 3 0,-2-6 0,-1 6 0,0-3 0,-4 4 0,0 0 0,4 4 0,-4-4 0,4 4 0,0 3 0,0 2 0,4 7 0,0 0 0,0 0 0,0-3 0,1 2 0,-1-3 0,3 4 0,-2-3 0,3 2 0,-4-2 0,0-1 0,0 3 0,0-6 0,0 6 0,0-6 0,-3 6 0,-5-2 0,-8-1 0,-1 0 0,-6 0 0,6-4 0,-7 4 0,4-4 0,-1 0 0,-2 0 0,6 4 0,-3-3 0,4 2 0,0 1 0,0-3 0,0 2 0,3 1 0,-5-3 0,4 2 0,-5 1 0,3-3 0,-1 6 0,1-6 0,0 6 0,0-2 0,0-1 0,4 3 0,-4-6 0,8 6 0,-8-6 0,8 6 0,-4-6 0,4 3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7:49:27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57 24575,'0'3'0,"-4"-1"0,3 13 0,-3 5 0,4-6 0,0 8 0,0-9 0,0 3 0,4-3 0,1 2 0,3-6 0,3 3 0,-2-4 0,6 0 0,-2-4 0,0 0 0,2-4 0,-3 0 0,1 0 0,-1 0 0,-4-4 0,-4 0 0,3-4 0,-2 0 0,-1-4 0,4-1 0,-3-10 0,0 5 0,0-5 0,-5 7 0,0-1 0,0 1 0,0 4 0,-4 0 0,0 4 0,-4 0 0,-4 0 0,3 0 0,-6 3 0,2-2 0,-3 6 0,0-2 0,0 3 0,0 0 0,3 0 0,1 3 0,4-2 0,0 3 0,4-1 0,-4-2 0,8 6 0,-8-6 0,8 6 0,-4-2 0,4 3 0,0 0 0,0 0 0,4 4 0,0-7 0,8 6 0,0-7 0,12 6 0,-6-5 0,12 4 0,9-8 0,-11 4 0,9-5 0,-14 0 0,2-5 0,-3 4 0,-7-4 0,-11 5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7:49:27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9 24575,'-4'-4'0,"-3"3"0,2-2 0,-3 3 0,0 0 0,-4 0 0,3 0 0,-6 0 0,6 0 0,-3 0 0,4 0 0,0 0 0,0 0 0,0 0 0,0 0 0,0 0 0,0 0 0,0 3 0,-4 2 0,7 3 0,-6 0 0,10 0 0,-3 0 0,4 4 0,0-3 0,0 6 0,0-6 0,0 3 0,0-4 0,0 0 0,0 0 0,0 0 0,4 4 0,1-3 0,-1 2 0,3-3 0,-2 4 0,3-7 0,0 10 0,0-14 0,0 10 0,4-10 0,0 6 0,1-6 0,9 8 0,-7-8 0,8 4 0,-10-5 0,-2 0 0,1 0 0,-3 0 0,3-4 0,-4 0 0,3-8 0,-5 6 0,1-1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7:49:27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1 24575,'0'8'0,"-4"3"0,3 9 0,-7 5 0,7 21 0,-9-10 0,9 23 0,-4-24 0,2 4 0,2 5 0,-8-16 0,8 18 0,-4-14 0,5 1 0,-4-1 0,2 14 0,-6-18 0,7 9 0,-6-21 0,6 7 0,-6-5 0,6 6 0,-6-12 0,6 3 0,-3-6 0,4 3 0,-3-4 0,2 4 0,-3-3 0,4 2 0,-3 1 0,2-3 0,-6 3 0,6-4 0,-7-4 0,8-7 0,-4-6 0,9-15 0,1-1 0,3 0 0,7-5 0,-7 12 0,5-5 0,-6 6 0,4 1 0,-3 4 0,-1 0 0,-1 4 0,-6 0 0,6 3 0,-2 2 0,-1-1 0,7 0 0,-6-1 0,7-2 0,-4 3 0,0-1 0,0 1 0,0 4 0,0 0 0,1 0 0,-1 0 0,0 0 0,0 4 0,0-3 0,-4 6 0,3-2 0,-6 3 0,3 0 0,0 0 0,-4 4 0,4-4 0,-4 8 0,0-7 0,0 2 0,0 8 0,0-8 0,0 11 0,0-9 0,0 0 0,0-2 0,0-3 0,0 0 0,4 0 0,0-3 0,4-1 0,0-4 0,0 0 0,0 0 0,4 0 0,1 0 0,3 0 0,0 0 0,0 0 0,0 0 0,1-4 0,-1 3 0,-4-3 0,4 1 0,-8-2 0,4 1 0,-4 0 0,-3 1 0,-2 2 0,-3-3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7:49:27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3822 24575,'12'-20'0,"0"3"0,1-3 0,-1 8 0,-4-3 0,0 2 0,0 0 0,0-2 0,0 10 0,-3-6 0,2 7 0,-3-5 0,4 1 0,6-10 0,9-11 0,-2 2 0,7-11 0,-11 20 0,-2-5 0,0 7 0,-2 0 0,-1 0 0,3 3 0,-6-2 0,3 6 0,-4-7 0,7 0 0,-5 3 0,9-2 0,-3-4 0,1 4 0,3-8 0,-4 7 0,-3 0 0,2 0 0,-2-1 0,3 5 0,0-3 0,-3 2 0,2 0 0,-6 2 0,2-1 0,1 3 0,-3-6 0,6 6 0,-6-3 0,3 0 0,0 4 0,0-8 0,1 4 0,2-4 0,-2-1 0,3 5 0,-4-3 0,4 6 0,-7-3 0,6 0 0,-2 0 0,3-1 0,0-2 0,0 2 0,-3-3 0,2 3 0,-6-2 0,6 3 0,-2-1 0,-1-2 0,3 2 0,-6 1 0,7-4 0,3 1 0,13-15 0,8-6 0,-6 3 0,-4 7 0,-18 11 0,7-2 0,-6 0 0,14-5 0,-9 5 0,2 3 0,-5-2 0,-2 7 0,-1-2 0,0 3 0,0-1 0,-3-2 0,2 5 0,1-8 0,-3 9 0,6-7 0,-2 0 0,3 3 0,-3-6 0,2 6 0,-6-3 0,3 4 0,-4 0 0,3-3 0,9-4 0,-2 1 0,5-3 0,-7 4 0,-3 1 0,2-4 0,-2 4 0,3-1 0,-3 2 0,2-1 0,-3 3 0,1-3 0,-1 4 0,3-7 0,-5 9 0,9-12 0,-7 12 0,4-9 0,-3 6 0,2-6 0,-2 6 0,-1-3 0,4 1 0,22-20 0,-19 14 0,22-16 0,-21 23 0,5-8 0,7 2 0,-7-3 0,-1 0 0,-8 6 0,0-2 0,0 6 0,-3-2 0,-2 2 0,1 1 0,-3 0 0,3 4 0,-4-3 0,0 2 0,0-3 0,4 0 0,-3 0 0,13-6 0,-8 4 0,17-10 0,-13 11 0,5-9 0,0 8 0,-5-6 0,6 6 0,-8-2 0,7-3 0,-5 5 0,6-5 0,-8 7 0,-4 0 0,4 0 0,3-4 0,-1 3 0,34-22 0,-28 19 0,55-36 0,-47 34 0,21-18 0,-22 21 0,-13-1 0,12-3 0,-12 5 0,13-5 0,-13 3 0,12 1 0,-5-2 0,0-1 0,6 3 0,-13-1 0,19-2 0,-21 5 0,14 0 0,-17 1 0,3 4 0,7-5 0,-5 0 0,5 0 0,-6 1 0,6-1 0,2-1 0,7-5 0,-7 4 0,6-9 0,7 0 0,-2-3 0,28-18 0,-13 12 0,17-14 0,-19 16 0,10 4 0,-23 2 0,9 7 0,-12-6 0,-1 8 0,-7-2 0,-2 4 0,-7 2 0,1 0 0,6-1 0,9-4 0,16-1 0,-13 0 0,9 2 0,-26 3 0,13-1 0,-13 1 0,12-1 0,-12 2 0,13-3 0,-14-1 0,27-1 0,-2-10 0,21 5 0,0-11 0,-14 14 0,5 0 0,3-6 0,0-1 0,-7 7 0,0 0-329,8-5 0,-2-1 329,24-6 0,-26 8 0,2-2 0,-8 3 0,0 0 0,12-2 0,-3 0 0,12-13 0,-11 18 0,1-1 0,10-14 0,-18 20 0,1-1 0,27-21 0,1 13 0,10-8 0,-25 4 0,12 4 0,-28-1 0,-11 12 0,-14-1 0,-12 9 0,0-4 658,-4 4-658,0-4 0,0 4 0,0-8 0,0 7 0,0-2 0,0 3 0,0 0 0,-3-4 0,2 3 0,-2-2 0,3-1 0,0 3 0,0-2 0,0-1 0,0 3 0,0-2 0,0 3 0,-3-4 0,2 3 0,1-2 0,1 3 0,-1-4 0,-1 3 0,-2-3 0,3 4 0,0 0 0,0 0 0,4-3 0,0 2 0,1-3 0,-5 1 0,-1 2 0,-3-3 0,5 4 0,-1-3 0,0 2 0,0-3 0,0 1 0,0 2 0,-4-6 0,4 6 0,-4-3 0,4 4 0,0-4 0,0 4 0,0-4 0,-3 4 0,-1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7:49:27.4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3527 24575,'16'-12'0,"0"3"0,1-3 0,-1 4 0,-4 0 0,4 0 0,-8 0 0,4 0 0,-4 0 0,0 3 0,0-2 0,0 3 0,4-4 0,-3 3 0,3-2 0,-4 2 0,0 1 0,0-3 0,0 2 0,0 1 0,0-3 0,0 2 0,0-3 0,4 0 0,-3 0 0,3 3 0,-4-2 0,4 3 0,-3-4 0,2 0 0,-3 3 0,0-6 0,4 6 0,-3-7 0,3 4 0,-4 4 0,0-7 0,0 9 0,4-12 0,-7 8 0,9-2 0,-8 1 0,2 3 0,-1-5 0,-3 1 0,5 4 0,-1-3 0,0 2 0,-4-3 0,3 4 0,-2-4 0,3 4 0,0-8 0,0 3 0,0 1 0,0-3 0,0 10 0,0-10 0,1 6 0,-1-3 0,-4 0 0,3 0 0,-2 0 0,3 0 0,0 0 0,0 0 0,0 0 0,0 0 0,0 0 0,0 0 0,0-1 0,0 1 0,1 0 0,-1 0 0,0 0 0,0 0 0,0 0 0,0 0 0,0 0 0,0 0 0,0 0 0,4 0 0,-3-4 0,3 3 0,-1-3 0,2 1 0,-1 2 0,0-3 0,0 4 0,-3-4 0,2 3 0,1-3 0,-3 1 0,6 2 0,-6-6 0,7 6 0,-8-3 0,8 0 0,-7 0 0,2-1 0,1 1 0,1 1 0,-1 2 0,3-6 0,-2 2 0,3-3 0,0 0 0,-3 7 0,2-6 0,-6 10 0,6-7 0,-2 1 0,0 2 0,2-7 0,-6 7 0,3 1 0,-4-3 0,3 6 0,-2-7 0,7 4 0,-8 4 0,4-3 0,-4 6 0,0-6 0,0 2 0,0-3 0,1 0 0,-1 0 0,0 0 0,3 0 0,-2 0 0,3 0 0,0-1 0,-3 1 0,6-3 0,-6 2 0,3-3 0,-1 0 0,-2 3 0,3-2 0,-4 3 0,-3 0 0,2-1 0,-3 5 0,4-3 0,0-1 0,0 2 0,-3-4 0,2 9 0,-2-7 0,3 4 0,0-4 0,0 3 0,-4-2 0,3 6 0,-6-6 0,7 6 0,-4-6 0,4 3 0,0-4 0,0 3 0,0-2 0,0 2 0,1-3 0,-1 4 0,0-3 0,0 2 0,0-3 0,0 4 0,0-4 0,0 4 0,0-1 0,0-2 0,0 3 0,4-4 0,-3 0 0,3-1 0,-4 1 0,0 4 0,0-3 0,0 2 0,0 1 0,0-3 0,0 2 0,0 1 0,0-4 0,4 4 0,-3-4 0,6 0 0,-2 0 0,3 0 0,7-2 0,-5 2 0,6-1 0,-1-5 0,2 3 0,-3-3 0,7 3 0,-7 1 0,10 0 0,-7-3 0,-2 6 0,1-10 0,-6 15 0,5-15 0,-7 12 0,-3-3 0,2-3 0,-3 6 0,5-7 0,-5 4 0,11-1 0,-13 0 0,13 0 0,-11 1 0,4 0 0,1 3 0,-1-2 0,0 3 0,-3-5 0,2 1 0,-3 0 0,5 0 0,-1 4 0,0-3 0,-4 2 0,11-7 0,-12 7 0,11-6 0,-9 10 0,3-6 0,-4 6 0,4-6 0,-4 3 0,1-1 0,2-2 0,-6 2 0,6-3 0,-6 4 0,7-3 0,-7 2 0,6-3 0,-3 0 0,1 4 0,2-4 0,-2 4 0,3-8 0,0 3 0,0-2 0,-3 2 0,-2 5 0,1-3 0,-3 2 0,3-3 0,-1 0 0,9-6 0,-2 4 0,5-7 0,7-9 0,-3 4 0,5-9 0,-2 10 0,14-13 0,-14 11 0,19-13 0,-31 19 0,5 2 0,-10 0 0,2 6 0,-6-3 0,3 8 0,-8-3 0,3 2 0,-2 1 0,3-4 0,0 4 0,-4-4 0,4 3 0,0-2 0,1-1 0,13-7 0,-8 2 0,10-1 0,-8 2 0,7 2 0,-5-2 0,13-3 0,-13 5 0,5-7 0,-7 8 0,7-4 0,21-17 0,14-6 0,-13-3 0,6 2 0,-30 23 0,25-11 0,-17 10 0,15-6 0,-27 6 0,14 3 0,-13 0 0,5 3 0,-7 1 0,1 0 0,-5 0 0,3 0 0,5-1 0,-2 0 0,5 0 0,-6 1 0,-1 0 0,0 0 0,7-2 0,-5 2 0,5-1 0,14-3 0,-15 3 0,21-3 0,-17 2 0,19-10 0,-9 7 0,23-9 0,-23 11 0,23-4 0,-23 4 0,23-4 0,-24 3 0,11-1 0,0-7 0,4 4 0,4-1 0,22-10-838,9 4 1,2-1 837,-34 9 0,-3 0 0,13-1 0,-2 0-31,29-11 31,-27 11 0,-1 0 0,-13 3 0,-3 5 0,-21-1 0,-2 5 1672,-10-1-1672,2 2 34,-2 3-34,3-4 0,0 3 0,0-6 0,8 6 0,1-2 0,7-2 0,-7 0 0,6-1 0,-13-1 0,5 6 0,-11-2 0,0 3 0,-4 0 0,0 0 0,4 0 0,1-4 0,3 3 0,-4-2 0,3-1 0,-6 3 0,3-2 0,-4 3 0,0 0 0,0 0 0,0 0 0,1 0 0,-5-4 0,3 3 0,-2-3 0,3 4 0,0-3 0,0 2 0,0-3 0,0 4 0,0 0 0,0-3 0,4 2 0,-3-3 0,6 4 0,-2-3 0,10 2 0,2-3 0,-3 4 0,7-5 0,-14 4 0,15-8 0,-16 8 0,9-4 0,-11 5 0,1 0 0,-1 0 0,-4-4 0,0 3 0,0-2 0,0 3 0,0-4 0,0 3 0,0-2 0,0 3 0,0 0 0,0 0 0,1 0 0,-1 0 0,0 0 0,0-4 0,0 3 0,0-2 0,0 3 0,0 0 0,-3-4 0,5 3 0,-4-3 0,5 4 0,1-3 0,-3 2 0,3-3 0,-4 1 0,0 2 0,0-3 0,0 1 0,0 2 0,0-3 0,-3 1 0,2 2 0,-3-3 0,4 4 0,-3 0 0,-1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7:49:27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132 144 24575,'0'12'0,"-8"15"0,-1 13 0,-1-4 0,-11 21 0,10-15 0,-18 21 0,14-14 0,0-11 0,6-18 0,8-8 0,-2-4 0,3 0 0,0-7 0,0-13 0,0-9 0,0-12 0,7-12 0,1-4 0,8-14 0,0 5 0,1-1 0,6-19 0,-9 28 0,-1 4 0,0 11 0,-8 27 0,4 19 0,3-4 0,0 23 0,0-16 0,-2 17 0,9 7 0,-6-2 0,7 10 0,-10-14 0,0-11 0,-1 2 0,-4-14 0,-2 2 0,-3-2 0,4-1 0,-3 3 0,6-2 0,-6 3 0,2-4 0,-3 0 0,0 0 0,0 0 0,0 0 0,4-3 0,-3 2 0,2-6 0,-3 2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7:49:27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24575,'3'-8'0,"2"4"0,3-3 0,4 6 0,0-3 0,4 4 0,8 0 0,1 0 0,21 0 0,-18 0 0,16 0 0,-19 0 0,0 0 0,-1 4 0,-8 0 0,-4 1 0,-4 2 0,-4-6 0,-4 2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7:49:27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41 24575,'0'-8'0,"0"0"0,0 0 0,0-1 0,-4 5 0,-1 0 0,-3 4 0,0 4 0,0 4 0,0 1 0,0 3 0,4-1 0,-4-2 0,8 7 0,-4-7 0,4 13 0,0-8 0,0 10 0,0-8 0,0 0 0,4 0 0,-4 0 0,8-3 0,-4-1 0,4-4 0,-3 0 0,2 0 0,-3 0 0,8 0 0,-3 0 0,6-3 0,-6-2 0,3-3 0,-4 0 0,0 0 0,0 0 0,0-3 0,0-2 0,0-3 0,-3 3 0,-2 2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7:49:27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0 24575,'-9'0'0,"-6"8"0,5-3 0,-5 7 0,3-1 0,3-5 0,-2 8 0,6-8 0,-2 2 0,3 2 0,-1-4 0,1 9 0,1-2 0,2 3 0,-3-4 0,4 4 0,0-7 0,0 2 0,0-3 0,0 0 0,0 0 0,4 4 0,-3-3 0,6 3 0,-2-4 0,-1 0 0,3 0 0,-2-3 0,6-2 0,2-3 0,3 0 0,-3 0 0,2 0 0,-6 0 0,3 0 0,-4 0 0,-4 0 0,0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7:49:27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24575,'0'3'0,"0"9"0,0 13 0,0 8 0,0-1 0,0 0 0,0-7 0,0-2 0,0-6 0,0-5 0,0 0 0,4-4 0,0-4 0,4 4 0,0-8 0,0 4 0,11-4 0,-4 0 0,4 0 0,4-9 0,-9-1 0,16-29 0,-12 17 0,2-21 0,-11 32 0,-4-4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31:24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24575,'0'8'0,"0"8"0,0-7 0,0 7 0,0-8 0,0 3 0,0 2 0,0 3 0,0-3 0,-4 2 0,3-2 0,-2-1 0,3 0 0,0-4 0,0 4 0,0-3 0,0 2 0,0-3 0,0 4 0,0-3 0,0 3 0,0-4 0,0 0 0,0 0 0,3 0 0,-2 0 0,3 0 0,-4 0 0,0 0 0,0 0 0,-4-3 0,3 2 0,-2-2 0,-1-1 0,3 3 0,-2-2 0,3 3 0,-4 0 0,3-11 0,-6 1 0,6-13 0,-6 3 0,6-5 0,-6 1 0,6 4 0,-6 0 0,6 0 0,-3 3 0,4-2 0,0 3 0,-3 3 0,2-2 0,-3 2 0,4-3 0,0 0 0,0 0 0,0 0 0,0 0 0,0 0 0,0 0 0,0 0 0,0 0 0,0 0 0,4 0 0,-3-1 0,2 1 0,-3 0 0,0 0 0,0 0 0,0 0 0,4 0 0,-3 0 0,2 0 0,-3 0 0,0 0 0,0 0 0,0-1 0,0 1 0,0 0 0,0 4 0,0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7:49:27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24575,'0'2'0,"0"4"0,0 17 0,0 2 0,0 0 0,0-1 0,0-1 0,0-9 0,0 9 0,4-11 0,-3 4 0,6 1 0,-3-5 0,1 0 0,2-4 0,-2-4 0,-1-4 0,0-4 0,-4-1 0,0 2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7:49:27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0 235 24575,'5'-4'0,"2"-4"0,-3-8 0,4-1 0,-3-3 0,3-3 0,-3 5 0,4-5 0,-1 7 0,1 3 0,-5 1 0,3 8 0,-6-3 0,6 2 0,-2-3 0,3 4 0,0-7 0,0 9 0,0-9 0,0 10 0,-3-6 0,2 6 0,-3-2 0,4 3 0,1 3 0,-1-2 0,-4 10 0,3-6 0,-6 7 0,6 0 0,-6 0 0,3 5 0,-1-1 0,-2 7 0,3 2 0,-4 0 0,0-1 0,0-1 0,0-9 0,0 5 0,0-7 0,0-3 0,4 2 0,0-3 0,8 0 0,-3 1 0,6-5 0,-6 0 0,-1-4 0,-4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7:49:27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29 24575,'-8'7'0,"0"2"0,3 7 0,2 21 0,3-16 0,-4 16 0,3-24 0,-3 2 0,4-6 0,4 6 0,1-6 0,3 3 0,0-4 0,0 0 0,0 0 0,0-4 0,0 0 0,0-4 0,0 0 0,0 0 0,0-7 0,0 1 0,1-9 0,-1 6 0,0-6 0,3-18 0,-6 4 0,2-9 0,-7 14 0,-3 12 0,2-3 0,-3 6 0,1-3 0,-2 7 0,1-2 0,-3 6 0,6-6 0,-6 6 0,2-2 0,1-1 0,-4 3 0,7-6 0,-2 10 0,3-2 0,3 7 0,2 0 0,3 0 0,0 0 0,0 0 0,0 4 0,0-3 0,0 2 0,-3-3 0,2 0 0,-2 1 0,-1-1 0,3 0 0,-2 3 0,3-2 0,0 3 0,-4-4 0,4 0 0,0 4 0,1-3 0,2-1 0,-3-1 0,4-2 0,-3-1 0,6 3 0,-2-6 0,-1 3 0,0-4 0,-4 0 0,-3-4 0,-2-4 0,-3 3 0,0-3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7:49:27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7:49:27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22 24575,'0'-9'0,"0"1"0,-3 4 0,2 4 0,-6 4 0,2 8 0,1-3 0,-4 3 0,8-1 0,-4-2 0,4 3 0,0-4 0,0 0 0,0 0 0,0 0 0,0 4 0,0-3 0,0 3 0,0-4 0,0 0 0,0 0 0,0 0 0,0 0 0,0 0 0,0 0 0,4-3 0,-4 2 0,4-3 0,0 1 0,-4 2 0,8-6 0,-4 3 0,4-1 0,4-2 0,-3 3 0,6-4 0,-6 0 0,3 0 0,-4 0 0,-4-4 0,0 0 0,-4-5 0,0 1 0,0 4 0,0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7:49:27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1 24575,'4'3'0,"0"2"0,-4 3 0,0 0 0,0 0 0,0 0 0,0 4 0,0 0 0,-4 4 0,3 1 0,-2-5 0,3 3 0,0-6 0,0 3 0,0 0 0,0-3 0,0 2 0,0-3 0,0 1 0,3 2 0,2-2 0,3 3 0,0-4 0,0-4 0,0 0 0,0-4 0,0 0 0,-3-4 0,2 0 0,-3-8 0,5 0 0,5-12 0,5-14 0,-1 2 0,-3-2 0,-6 14 0,-8 12 0,2 0 0,-3 4 0,4 3 0,-3 9 0,2 5 0,-3 7 0,0 8 0,0 1 0,0 7 0,0-7 0,0 19 0,-4-16 0,-5 32 0,3-11 0,-8 13 0,-4 14 0,7-10 0,-14 24 0,18-38 0,-12 8 0,8-35 0,-3-2 0,3-7 0,5-3 0,-5-2 0,7-6 0,-4-1 0,0-4 0,0 0 0,-4-4 0,-1-1 0,-10-9 0,-2-1 0,0-4 0,5 4 0,8 7 0,8 1 0,-3 6 0,6-7 0,-3-7 0,8 4 0,36-63 0,16 13 0,12-7 0,-7 8 0,4-5 0,-2 4-495,-13 13 1,-1 1 0,0 3 494,28-21 0,-17 21 0,-45 38 0,3-4 0,-10 10 0,-3 4 0,2 0 0,-6 4 1483,6-3-1483,-6 2 0,3-6 0,-4 2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7:49:27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77 121 24575,'4'-11'0,"0"-2"0,8-3 0,-3 0 0,6 0 0,-6 0 0,7 3 0,-11 1 0,6 8 0,-7 0 0,4 4 0,0 4 0,-3 0 0,2 1 0,-2 2 0,3-3 0,-4 5 0,3-1 0,-2 0 0,3 0 0,-4 0 0,4 0 0,-4 0 0,4 0 0,-3 0 0,2 0 0,1 4 0,-3-3 0,6 3 0,-10-4 0,3 0 0,-1-4 0,-2 3 0,3-2 0,-4 3 0,0 0 0,-4-3 0,-4 2 0,-5-6 0,-3 2 0,-7 2 0,5-4 0,-5 4 0,7-1 0,-1-4 0,5 4 0,-3-4 0,6 0 0,-3 0 0,4 0 0,0 0 0,0 0 0,0 0 0,-1 0 0,1-4 0,0 4 0,0-4 0,0 4 0,4-4 0,-4 3 0,4-2 0,-4 3 0,0 0 0,3-4 0,-2 3 0,6-6 0,1 3 0,1-4 0,6 0 0,-2-1 0,3 1 0,0 0 0,-4 0 0,4 4 0,-7-3 0,6 6 0,-3-7 0,4 4 0,0 0 0,4-4 0,-3 4 0,3-4 0,-4 0 0,-4 0 0,3 3 0,-6-2 0,7 6 0,-8 1 0,4 1 0,-4 3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1T18:14:03.322"/>
    </inkml:context>
    <inkml:brush xml:id="br0">
      <inkml:brushProperty name="width" value="0.2" units="cm"/>
      <inkml:brushProperty name="height" value="1.2" units="cm"/>
      <inkml:brushProperty name="color" value="#E71224"/>
      <inkml:brushProperty name="inkEffects" value="pencil"/>
    </inkml:brush>
  </inkml:definitions>
  <inkml:trace contextRef="#ctx0" brushRef="#br0">1 1 16383,'0'0'0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3:25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24575,'0'16'0,"4"8"0,-3 1 0,3 7 0,-4 14 0,0 30 0,0-7 0,0 21-440,9-1 440,-7-19 0,7 19 0,-9-26 0,8 13 0,-6 4 0,14-1 0,-15-28 0,-1 1 0,7 44 0,-2-34 0,-1 0 0,-1 34 0,1-45 0,1 1 0,-5 2 0,0-1 0,0 33 0,4-26 0,0-3 0,-2 9 0,6 24 0,-1-24 0,-5 23 0,5-23 0,-7 10 0,0-13 0,0 13 0,8 3 0,-6 1 0,7-4 0,-9-34 0,0 29 0,0-26 0,0 31 0,0-13 0,0-12 0,0 1 0,0 35 0,0-34 0,0 0 0,0 37 0,0-24 0,0 10 440,0-13-440,0-1 0,0 1 0,0-14 0,0 10 0,-7-10 0,5-7 0,-12 16 0,9-37 0,-3 23 0,4-26 0,1 5 0,2-7 0,-3-3 0,4 2 0,0-2 0,0-1 0,0 0 0,0 0 0,-3-3 0,2 6 0,-3-2 0,4 3 0,0 0 0,0 7 0,-5 2 0,4 8 0,-4-1 0,5 14 0,0-18 0,0 9 0,0-14 0,0-9 0,0 5 0,0-7 0,-3-3 0,2 6 0,-3-6 0,4 3 0,0-4 0,0 0 0,0 0 0,0 0 0,8 0 0,-3-3 0,10 2 0,5-6 0,-2 6 0,5-2 0,0-1 0,-5 0 0,6-1 0,13-2 0,-16 6 0,23-6 0,-26 3 0,5-4 0,0 0 0,2 0 0,35 8 0,-8-6 0,24 6 0,-13-8 0,-1 0 0,-11 0 0,2 0-696,33 0 696,-19 0 0,0 0 0,29 0 0,-3 0 0,-41 0 0,-1 0 0,46 0 0,-43 0 0,1 0 0,7 0 0,-4 0 0,25 0 0,-31 0 0,-1 0 0,29 0 0,-29 0 0,4 0 0,14 0 0,0 0 0,-11 0 0,0 0 0,10 0 0,-1 0 0,-14 1 0,0-2 0,9-3 0,0-1 0,-6 3 0,1 1 0,4-4 0,-2 0 0,34 5-190,-27 0 190,20-8 0,8 6-528,-46-2 0,3 0 528,17 3 0,-2 2 0,31-1 0,-45 0 0,2 0 0,0 0 0,-1 0-642,43-9 642,-37 8 0,2 0 0,1-3 0,-1 0 0,-4 4 0,0 0 0,4 0 0,-1 0 0,33 0 0,-13 0 0,10 0 0,3 0 0,3 0 0,-3 7 0,-42-6 0,1 0-247,9 2 0,2 1 247,2-4 0,0 0 0,12 0 0,-3 0 0,-17 0 0,-4 0-103,1 0 1,-1 0 102,40 0 0,0 0 0,0 0 0,0 0 0,-1 0 0,1 0 0,-27 0 0,21 0 0,-21 0 0,13 0 958,-3 0-958,-13 0 651,-1 0-651,1 0 0,13 0 1213,-23 0-1213,6 0 436,-34 0-436,5 0 25,-15 0-25,7 0 0,-9 0 0,-1 0 0,0 0 0,-4 0 0,0 0 0,0 0 0,-3 0 0,-2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3:25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24575,'0'11'0,"0"5"0,0 1 0,0 0 0,0-2 0,0-6 0,0 6 0,0-6 0,0 6 0,0-6 0,0 3 0,0-4 0,0 0 0,0 0 0,0 0 0,0 4 0,0-3 0,0 6 0,0-6 0,0 6 0,0-6 0,0 3 0,0-4 0,0 0 0,0-3 0,0-2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1T18:14:03.322"/>
    </inkml:context>
    <inkml:brush xml:id="br0">
      <inkml:brushProperty name="width" value="0.2" units="cm"/>
      <inkml:brushProperty name="height" value="1.2" units="cm"/>
      <inkml:brushProperty name="color" value="#E71224"/>
      <inkml:brushProperty name="inkEffects" value="pencil"/>
    </inkml:brush>
  </inkml:definitions>
  <inkml:trace contextRef="#ctx0" brushRef="#br0">1 1 16383,'0'0'0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3:25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24575,'0'-8'0,"3"4"0,2-4 0,7 4 0,-3-4 0,2 0 0,-3 3 0,0 2 0,1-1 0,-1 3 0,0-2 0,0 3 0,0 0 0,0 0 0,0 0 0,0 0 0,0 0 0,0 0 0,0 0 0,0 0 0,-3 3 0,2-2 0,-2 3 0,-1-4 0,0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3:25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24575,'9'-3'0,"-1"2"0,0-3 0,0 4 0,3 0 0,2 0 0,0 0 0,2 0 0,-3 0 0,5 0 0,-5-3 0,3 2 0,-2-3 0,0 4 0,-2 0 0,-6 0 0,-2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3:25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24575,'9'0'0,"-1"0"0,0 0 0,3 0 0,9 0 0,-2 0 0,5-4 0,1-2 0,-6 1 0,5 1 0,-11 4 0,0 0 0,-4 0 0,0 0 0,0 0 0,-3 0 0,-2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3:25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118 152 24575,'0'19'0,"0"-4"0,0 29 0,-7-3 0,-1 22 0,-1 0 0,-6 13 0,13-24 0,-14 21 0,15-37 0,-6 2 0,7-14 0,-4-12 0,3 0 0,-6-15 0,6-2 0,-2-46 0,-4 6 0,5-31 0,-5 27 0,7-10 0,8-4 0,-6 11 0,11-8 0,-5 15 0,4 9 0,-4-3 0,0 16 0,-7 7 0,6 3 0,-2 2 0,3-1 0,-4 3 0,4-3 0,-4 4 0,4 4 0,-3-3 0,2 2 0,1 1 0,1 0 0,3 0 0,-4 4 0,0-4 0,3 4 0,9 9 0,-2 1 0,13 11 0,-6-2 0,-4 0 0,2 0 0,-14-7 0,2 4 0,-3-7 0,-3 2 0,2 1 0,-6-3 0,2 3 0,-3-4 0,-7 0 0,-2 0 0,-7 0 0,0 0 0,-7 1 0,-2-4 0,-21 0 0,10 0 0,-10-4 0,1 4 0,16-5 0,-8 0 0,25 0 0,0 0 0,4 3 0,4-2 0,0 3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3:25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57 24575,'0'3'0,"-4"-1"0,3 13 0,-3 5 0,4-6 0,0 8 0,0-9 0,0 3 0,4-3 0,1 2 0,3-6 0,3 3 0,-2-4 0,6 0 0,-2-4 0,0 0 0,2-4 0,-3 0 0,1 0 0,-1 0 0,-4-4 0,-4 0 0,3-4 0,-2 0 0,-1-4 0,4-1 0,-3-10 0,0 5 0,0-5 0,-5 7 0,0-1 0,0 1 0,0 4 0,-4 0 0,0 4 0,-4 0 0,-4 0 0,3 0 0,-6 3 0,2-2 0,-3 6 0,0-2 0,0 3 0,0 0 0,3 0 0,1 3 0,4-2 0,0 3 0,4-1 0,-4-2 0,8 6 0,-8-6 0,8 6 0,-4-2 0,4 3 0,0 0 0,0 0 0,4 4 0,0-7 0,8 6 0,0-7 0,12 6 0,-6-5 0,12 4 0,9-8 0,-11 4 0,9-5 0,-14 0 0,2-5 0,-3 4 0,-7-4 0,-11 5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3:25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9 24575,'-4'-4'0,"-3"3"0,2-2 0,-3 3 0,0 0 0,-4 0 0,3 0 0,-6 0 0,6 0 0,-3 0 0,4 0 0,0 0 0,0 0 0,0 0 0,0 0 0,0 0 0,0 0 0,0 3 0,-4 2 0,7 3 0,-6 0 0,10 0 0,-3 0 0,4 4 0,0-3 0,0 6 0,0-6 0,0 3 0,0-4 0,0 0 0,0 0 0,0 0 0,4 4 0,1-3 0,-1 2 0,3-3 0,-2 4 0,3-7 0,0 10 0,0-14 0,0 10 0,4-10 0,0 6 0,1-6 0,9 8 0,-7-8 0,8 4 0,-10-5 0,-2 0 0,1 0 0,-3 0 0,3-4 0,-4 0 0,3-8 0,-5 6 0,1-1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3:25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1 24575,'0'8'0,"-4"3"0,3 9 0,-7 5 0,7 21 0,-9-10 0,9 23 0,-4-24 0,2 4 0,2 5 0,-8-16 0,8 18 0,-4-14 0,5 1 0,-4-1 0,2 14 0,-6-18 0,7 9 0,-6-21 0,6 7 0,-6-5 0,6 6 0,-6-12 0,6 3 0,-3-6 0,4 3 0,-3-4 0,2 4 0,-3-3 0,4 2 0,-3 1 0,2-3 0,-6 3 0,6-4 0,-7-4 0,8-7 0,-4-6 0,9-15 0,1-1 0,3 0 0,7-5 0,-7 12 0,5-5 0,-6 6 0,4 1 0,-3 4 0,-1 0 0,-1 4 0,-6 0 0,6 3 0,-2 2 0,-1-1 0,7 0 0,-6-1 0,7-2 0,-4 3 0,0-1 0,0 1 0,0 4 0,0 0 0,1 0 0,-1 0 0,0 0 0,0 4 0,0-3 0,-4 6 0,3-2 0,-6 3 0,3 0 0,0 0 0,-4 4 0,4-4 0,-4 8 0,0-7 0,0 2 0,0 8 0,0-8 0,0 11 0,0-9 0,0 0 0,0-2 0,0-3 0,0 0 0,4 0 0,0-3 0,4-1 0,0-4 0,0 0 0,0 0 0,4 0 0,1 0 0,3 0 0,0 0 0,0 0 0,0 0 0,1-4 0,-1 3 0,-4-3 0,4 1 0,-8-2 0,4 1 0,-4 0 0,-3 1 0,-2 2 0,-3-3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3:25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0 194 24575,'4'-6'0,"4"3"0,4-16 0,1 7 0,2-4 0,-6 0 0,6-1 0,-6 1 0,3 4 0,-7 0 0,2 4 0,-6 0 0,6 0 0,-6 0 0,6 3 0,-6-2 0,6 2 0,-6-3 0,6 4 0,-2 0 0,3 4 0,0 4 0,3 4 0,2 1 0,-1 6 0,4-2 0,-7-1 0,2 0 0,-3-4 0,-3 0 0,2-3 0,-2-2 0,-1 1 0,0 0 0,-1 1 0,-2 2 0,3-2 0,-4 3 0,-4-4 0,-4 0 0,-12-4 0,2 3 0,-5 2 0,0 4 0,5-4 0,-5 3 0,10-3 0,1-1 0,4 0 0,0-4 0,4 3 0,-3-2 0,6 3 0,-3-4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3:25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0 24575,'0'8'0,"0"4"0,0 1 0,0 3 0,0 7 0,-7 16 0,1-11 0,-6 16 0,3-26 0,0 5 0,1-10 0,4-1 0,0-4 0,4 0 0,-4 0 0,4 0 0,-4 0 0,4 0 0,0 0 0,-4-3 0,3 2 0,-2-3 0,3 5 0,0-1 0,0 0 0,0 0 0,0 0 0,0 0 0,0 0 0,0 0 0,0 0 0,0 0 0,-4 0 0,3 0 0,-6-3 0,6 2 0,-2-2 0,6-1 0,5 0 0,5-4 0,10-5 0,2 4 0,8-4 0,-8 1 0,-6 3 0,-7-2 0,-4-1 0,0 3 0,0-2 0,0 3 0,-3 0 0,-1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3:25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9 24575,'-8'0'0,"0"4"0,0-4 0,0 8 0,0-7 0,3 6 0,-2-6 0,3 6 0,-1-3 0,-2 1 0,6 6 0,-3-6 0,4 10 0,0-6 0,0 6 0,0-6 0,0 3 0,0-4 0,0 0 0,0 0 0,0 0 0,8 0 0,-3 1 0,7-5 0,-4 3 0,3-2 0,-2-1 0,7 3 0,-4-6 0,1 3 0,-2-4 0,-2 0 0,-1 0 0,-4-4 0,3 0 0,-6-8 0,6 0 0,-6-12 0,3 6 0,-4-5 0,0 7 0,0 3 0,0-2 0,0 6 0,0-3 0,0 4 0,-4-3 0,0 2 0,-4 1 0,0 4 0,0 4 0,-1 0 0,1 0 0,-3 0 0,2 0 0,-3 0 0,8 4 0,0 0 0,4 4 0,4 4 0,0 0 0,4 1 0,0-1 0,0-1 0,0-2 0,0-1 0,-3 0 0,2-8 0,-2 4 0,3-4 0,-4 0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23:14:00.404"/>
    </inkml:context>
    <inkml:brush xml:id="br0">
      <inkml:brushProperty name="width" value="0.2" units="cm"/>
      <inkml:brushProperty name="height" value="1.2" units="cm"/>
      <inkml:brushProperty name="color" value="#E71224"/>
      <inkml:brushProperty name="inkEffects" value="pencil"/>
    </inkml:brush>
  </inkml:definitions>
  <inkml:trace contextRef="#ctx0" brushRef="#br0">722 4 16383,'-90'-1'0,"-1"1"0,21 0 0,-2 0 0,1 0 0,-22-1 0,3-1 0,0 2 0,35 0 0,55 0 0,3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40:33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24575,'0'16'0,"4"8"0,-3 1 0,3 7 0,-4 14 0,0 30 0,0-7 0,0 21-440,9-1 440,-7-19 0,7 19 0,-9-26 0,8 13 0,-6 4 0,14-1 0,-15-28 0,-1 1 0,7 44 0,-2-34 0,-1 0 0,-1 34 0,1-45 0,1 1 0,-5 2 0,0-1 0,0 33 0,4-26 0,0-3 0,-2 9 0,6 24 0,-1-24 0,-5 23 0,5-23 0,-7 10 0,0-13 0,0 13 0,8 3 0,-6 1 0,7-4 0,-9-34 0,0 29 0,0-26 0,0 31 0,0-13 0,0-12 0,0 1 0,0 35 0,0-34 0,0 0 0,0 37 0,0-24 0,0 10 440,0-13-440,0-1 0,0 1 0,0-14 0,0 10 0,-7-10 0,5-7 0,-12 16 0,9-37 0,-3 23 0,4-26 0,1 5 0,2-7 0,-3-3 0,4 2 0,0-2 0,0-1 0,0 0 0,0 0 0,-3-3 0,2 6 0,-3-2 0,4 3 0,0 0 0,0 7 0,-5 2 0,4 8 0,-4-1 0,5 14 0,0-18 0,0 9 0,0-14 0,0-9 0,0 5 0,0-7 0,-3-3 0,2 6 0,-3-6 0,4 3 0,0-4 0,0 0 0,0 0 0,0 0 0,8 0 0,-3-3 0,10 2 0,5-6 0,-2 6 0,5-2 0,0-1 0,-5 0 0,6-1 0,13-2 0,-16 6 0,23-6 0,-26 3 0,5-4 0,0 0 0,2 0 0,35 8 0,-8-6 0,24 6 0,-13-8 0,-1 0 0,-11 0 0,2 0-696,33 0 696,-19 0 0,0 0 0,29 0 0,-3 0 0,-41 0 0,-1 0 0,46 0 0,-43 0 0,1 0 0,7 0 0,-4 0 0,25 0 0,-31 0 0,-1 0 0,29 0 0,-29 0 0,4 0 0,14 0 0,0 0 0,-11 0 0,0 0 0,10 0 0,-1 0 0,-14 1 0,0-2 0,9-3 0,0-1 0,-6 3 0,1 1 0,4-4 0,-2 0 0,34 5-190,-27 0 190,20-8 0,8 6-528,-46-2 0,3 0 528,17 3 0,-2 2 0,31-1 0,-45 0 0,2 0 0,0 0 0,-1 0-642,43-9 642,-37 8 0,2 0 0,1-3 0,-1 0 0,-4 4 0,0 0 0,4 0 0,-1 0 0,33 0 0,-13 0 0,10 0 0,3 0 0,3 0 0,-3 7 0,-42-6 0,1 0-247,9 2 0,2 1 247,2-4 0,0 0 0,12 0 0,-3 0 0,-17 0 0,-4 0-103,1 0 1,-1 0 102,40 0 0,0 0 0,0 0 0,0 0 0,-1 0 0,1 0 0,-27 0 0,21 0 0,-21 0 0,13 0 958,-3 0-958,-13 0 651,-1 0-651,1 0 0,13 0 1213,-23 0-1213,6 0 436,-34 0-436,5 0 25,-15 0-25,7 0 0,-9 0 0,-1 0 0,0 0 0,-4 0 0,0 0 0,0 0 0,-3 0 0,-2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3:25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17 24575,'-5'-3'0,"-5"2"0,4-3 0,-2 0 0,1 4 0,3-4 0,-5 4 0,1 0 0,0 0 0,0 0 0,-3 0 0,2 4 0,-3-4 0,4 8 0,0-7 0,3 6 0,2-3 0,3 4 0,-4 0 0,3 4 0,-2 1 0,3-1 0,0 0 0,0-4 0,0 0 0,0 0 0,0 0 0,0 0 0,3 0 0,2-3 0,3 2 0,0-2 0,4-1 0,-4 3 0,4-6 0,-4 6 0,0-2 0,0-1 0,-3 3 0,2-6 0,-6 7 0,3-4 0,-4 4 0,0 0 0,-4 0 0,-4 0 0,-5 0 0,-10-3 0,9 2 0,-16-6 0,16 3 0,-10-4 0,8 0 0,4 0 0,-4 0 0,7 0 0,-6 0 0,6 0 0,-2 0 0,2 3 0,5-2 0,0 3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3:25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0 24575,'-8'0'0,"0"0"0,-4 0 0,-1 0 0,1 0 0,-4 4 0,7-3 0,1 6 0,1-6 0,3 2 0,-1 1 0,-2-3 0,6 6 0,-2 1 0,3 1 0,0 3 0,0-4 0,0 0 0,0 0 0,0 0 0,0 0 0,0 0 0,0 0 0,3 1 0,-2-1 0,6 0 0,-6 0 0,6-4 0,-2 3 0,-1-2 0,3-1 0,-2 0 0,3 0 0,0-3 0,0 6 0,0-6 0,0 6 0,0-6 0,-3 6 0,2-6 0,-6 6 0,6-6 0,-6 6 0,6-6 0,-6 6 0,3-2 0,-1-1 0,-2 3 0,3-2 0,-1 3 0,-2 0 0,-1-4 0,-8 4 0,-4-8 0,-4 8 0,-8-7 0,-1 2 0,-7-3 0,0 0 0,7 0 0,-6 0 0,13 0 0,-5 0 0,10 0 0,2 0 0,2 0 0,1 0 0,4 0 0,0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3:25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24575,'0'8'0,"0"4"0,0-3 0,0 6 0,4-2 0,-4 0 0,4 2 0,-4-3 0,0 1 0,4 2 0,-4-2 0,4-1 0,-4 11 0,4-12 0,-3 18 0,7-7 0,-7 3 0,9 5 0,-9-12 0,8 13 0,-3-6 0,0 7 0,-1 0 0,0 1 0,1-1 0,0-7 0,3 5 0,-7-12 0,7 13 0,-3-6 0,0 0 0,6 19 0,-6-16 0,6 11 0,-1-9 0,-3-12 0,1 6 0,-4-1 0,5-5 0,-8 5 0,10 1 0,-7-7 0,15 27 0,-10-22 0,9 15 0,-11-21 0,1 7 0,-1-5 0,2 5 0,-2-7 0,6 8 0,-3 1 0,9 7 0,-8 0 0,3 1 0,5 12 0,-4-16 0,9 15 0,-6-19 0,3 7 0,-1 0 0,4 8 0,-5-13 0,-1 0 0,-4-12 0,-3-3 0,1 5 0,2-1 0,-2 0 0,-1 0 0,4-3 0,-7 2 0,6-3 0,-2 1 0,-1 2 0,3-2 0,-6 3 0,7 0 0,-4 0 0,1 1 0,2-1 0,-2 0 0,5 7 0,-1-5 0,4 13 0,-2-6 0,18 26 0,-7-19 0,23 36 0,-18-40 0,14 28 0,-22-34 0,10 10 0,-19-15 0,5 1 0,0-4 0,-5 2 0,6-6 0,-1 3 0,-5-1 0,12-1 0,3 9 0,-7-8 0,5 8 0,-8-10 0,2 8 0,8-1 0,-8 2 0,5-3 0,-5 2 0,7-6 0,-6 6 0,4-2 0,-5-2 0,0 4 0,6-7 0,-6 7 0,7-1 0,0 5 0,-7-10 0,6 7 0,-6-12 0,21 17 0,-11-10 0,11 5 0,-14-8 0,-7-1 0,13 4 0,-18-5 0,10 0 0,-6 4 0,-6-7 0,12 10 0,-5-7 0,7 7 0,14-2 0,3 11 0,14-1 0,-1 1 0,1-3 0,0-6 0,27 19 0,-41-18 0,36 24 0,-43-27 0,7 11 0,-3-11 0,-14 2 0,1-1 0,-1-3 0,13 6 0,5 2 0,-8-9 0,15 10 0,-29-20 0,32 13 0,-25-12 0,25 12 0,-25-12 0,24 11 0,-9-4 0,26 0 0,-10 5 0,10-6 0,-27 1 0,10 5 0,-10-5 0,0-1 0,-3-1 0,0 0 0,3 2 0,0 5 0,-3-2 0,-14-1 0,0-5 0,0 4 0,14-2 0,17 7 0,3 1 0,10 1 0,-27-9 0,-3 4 0,-1-11 0,32 11 0,-7-3 0,20-1 0,-27 6 0,0-12 0,-14 10 0,-4-11 0,15 4 0,-21-1 0,20-2 0,-13 2 0,-11-4 0,11 0 0,0 0 0,3 0 0,-7 0 0,2 5 0,8-4 0,-20 4 0,25-5 0,-39 0 0,12 0 0,-12 0 0,13 0 0,-6 0 0,0 0 0,-2 0 0,-6 0 0,-5-3 0,0 2 0,-1-3 0,2 4 0,7-3 0,-3 2 0,-1-3 0,-4 4 0,-4 0 0,0 0 0,0 0 0,0 0 0,0 0 0,-3-4 0,2 4 0,-3-4 0,4 4 0,0 0 0,-3-4 0,2 3 0,-2-2 0,3 3 0,0 0 0,-7 0 0,-2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4:30.7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17 24575,'4'-5'0,"0"2"0,4 3 0,0 0 0,0 0 0,4-4 0,-3 3 0,3-2 0,-4 3 0,0 0 0,0 0 0,3 0 0,-2 0 0,3 0 0,0 0 0,0 3 0,5-2 0,-1 3 0,-4-4 0,0 0 0,-4 0 0,0 0 0,0 0 0,0 0 0,0 0 0,0 3 0,1-2 0,-1 3 0,0-4 0,0 0 0,0 0 0,0 0 0,0 0 0,0 0 0,0 0 0,4 0 0,-3 0 0,2 0 0,-2 0 0,-1 0 0,0 0 0,0 0 0,0 0 0,0 0 0,-4-4 0,4 3 0,-4-2 0,8 3 0,-3 0 0,2 0 0,-2 0 0,-1 0 0,0 0 0,0 0 0,0 0 0,0 0 0,0 0 0,0 0 0,0 0 0,0 0 0,0 0 0,0 0 0,1 0 0,-1 0 0,-4-4 0,3 3 0,-6-2 0,3 3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4:30.7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61 24575,'0'3'0,"4"2"0,-3 11 0,7 8 0,-3-6 0,5 12 0,-1-12 0,1 13 0,-1-17 0,0 8 0,-1-9 0,0-1 0,-3 0 0,2-4 0,-3 4 0,4-3 0,0 3 0,-3-4 0,2-4 0,-2 0 0,3-11 0,1-10 0,1-8 0,9-20 0,-3-5 0,9 1 0,-11 4 0,1 12 0,-9 12 0,-1-2 0,-5 14 0,4 1 0,-3 5 0,2 3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4:30.7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81 105 24575,'-4'-4'0,"0"0"0,-4 4 0,0 0 0,0 4 0,-4 4 0,3 1 0,1 2 0,1 1 0,6-3 0,-3 6 0,1-6 0,2 6 0,-3-2 0,4 3 0,0 0 0,10 8 0,-4-6 0,11 5 0,-8-11 0,6 0 0,-6-4 0,14-3 0,-12-2 0,7-3 0,-10 0 0,11-9 0,-4-1 0,4-8 0,-3 2 0,-11-21 0,9-5 0,-12-7 0,5-11 0,-7 32 0,-4-9 0,0 21 0,-4 7 0,0 2 0,0 7 0,-1 0 0,1 3 0,0-2 0,4 6 0,-3-6 0,6 7 0,-3-4 0,4 4 0,4 0 0,0 0 0,4 0 0,0 0 0,4 1 0,-3-1 0,6-4 0,-6 3 0,3-6 0,-4 6 0,0-6 0,0 3 0,0-4 0,0 0 0,0 0 0,1 0 0,-5 3 0,3-2 0,-6 7 0,6-4 0,-6 4 0,3 0 0,-1 0 0,2 0 0,-1 0 0,4 1 0,-8-1 0,8 0 0,0 0 0,1 0 0,2-4 0,-3 4 0,0-4 0,1 0 0,-1 0 0,3-4 0,-2 4 0,3-3 0,-8 6 0,0-6 0,-4 2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4:30.7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11 221 24575,'4'-4'0,"-3"-4"0,6 8 0,1-4 0,4 0 0,5 3 0,6-7 0,-5 7 0,5-7 0,-7 3 0,-3-3 0,2 3 0,-6-2 0,3 3 0,-4-4 0,4-4 0,-3-1 0,2 1 0,-6 0 0,2 1 0,-6 2 0,2-3 0,-3 4 0,0 0 0,0 0 0,-3 0 0,-2 0 0,-3 3 0,0 1 0,-3 1 0,-2 2 0,-3-6 0,0 6 0,-1-3 0,5 4 0,-3 0 0,6 0 0,-3 0 0,4 0 0,0 0 0,0 0 0,0 0 0,0 4 0,-1 0 0,1 4 0,4 4 0,-3 1 0,1 10 0,-6 16 0,6-4 0,-1 38 0,7-34 0,0 13 0,0-22 0,0-4 0,9 6 0,3 0 0,7-7 0,-4-2 0,1-10 0,-4-1 0,1-4 0,-2 0 0,1 0 0,1 0 0,-1 0 0,4-3 0,-4 2 0,1-6 0,2 2 0,-6-3 0,3 0 0,-4 0 0,0 0 0,-4 0 0,0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4:30.7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 24575,'4'-5'0,"-4"9"0,9 12 0,-4 2 0,0 12 0,4-5 0,-5 1 0,2 4 0,-2-12 0,-1 5 0,-2-10 0,6-1 0,-6-4 0,3 0 0,-1-4 0,-2 3 0,7-2 0,-8-1 0,4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4:30.7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 24575,'0'-8'0,"4"3"0,-4 5 0,4 5 0,-4 3 0,0-4 0,0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4:30.7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268 0 24575,'-5'4'0,"2"4"0,3 12 0,5 5 0,-4 7 0,4-7 0,-1 6 0,-2-17 0,2 5 0,-4-8 0,0-2 0,0 3 0,0-4 0,0 4 0,0-3 0,4 3 0,-3-4 0,2 0 0,-3 0 0,0 0 0,0 0 0,0 0 0,4 0 0,-10-3 0,0-2 0,-10-3 0,-7 0 0,-16-7 0,4 1 0,-4-2 0,9-2 0,12 9 0,-2-4 0,5 5 0,6 0 0,-7 0 0,7 0 0,1 4 0,5 0 0,3 4 0,0 0 0,0 4 0,0-3 0,3 6 0,2-6 0,-1 3 0,7-1 0,-5-2 0,9 7 0,-3-7 0,12 8 0,1-6 0,21 7 0,-11-7 0,24 4 0,-23-8 0,10 0 0,-1-7 0,-9 0 0,-1 0 0,-16 0 0,-11 0 0,-4-4 0,0 0 0,-4-8 0,0 3 0,0 1 0,0 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40:36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24575,'0'11'0,"0"5"0,0 1 0,0 0 0,0-2 0,0-6 0,0 6 0,0-6 0,0 6 0,0-6 0,0 3 0,0-4 0,0 0 0,0 0 0,0 0 0,0 4 0,0-3 0,0 6 0,0-6 0,0 6 0,0-6 0,0 3 0,0-4 0,0 0 0,0-3 0,0-2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4:30.7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178 9 24575,'-13'0'0,"2"-4"0,3 3 0,-4-2 0,-1 3 0,-3 0 0,4 3 0,0-2 0,4 6 0,0-2 0,0 3 0,-4 4 0,3-3 0,-3 2 0,8-3 0,-3 4 0,6 1 0,-6-1 0,6 3 0,-3-2 0,4 0 0,0 2 0,7-3 0,-5 1 0,5 2 0,-3-6 0,0 3 0,5 0 0,-1-3 0,0 2 0,0-6 0,3-2 0,2-3 0,0 0 0,2 0 0,-3 0 0,5-3 0,-1 2 0,-4-6 0,0 6 0,-8-6 0,4 6 0,-4-10 0,1 5 0,-2-9 0,-3 3 0,0-12 0,-3 10 0,2-8 0,-6 13 0,6-3 0,-7 4 0,11 3 0,2 13 0,4-2 0,6 13 0,-6-7 0,6 1 0,-6 2 0,6-2 0,-6-1 0,3 3 0,-4-9 0,0 5 0,0-7 0,0 1 0,0 2 0,1-6 0,-1 2 0,0-3 0,0 0 0,0 0 0,0 0 0,4 0 0,0-3 0,-3 2 0,-2-3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4:30.7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24575,'0'3'0,"5"9"0,1 13 0,5 8 0,0-1 0,-5-7 0,3 6 0,-1 7 0,6 11 0,-6-7 0,4 2 0,-11-19 0,4 0 0,0 6 0,-4-13 0,4 5 0,-5-7 0,3 0 0,-2-3 0,3 2 0,0-6 0,-4 3 0,4-4 0,-4 0 0,4 0 0,0 0 0,4 0 0,0 0 0,0 4 0,4-3 0,1 3 0,10-3 0,-5-1 0,12 3 0,-15-6 0,4-1 0,-11-4 0,0 0 0,0 0 0,0-3 0,0 2 0,-4-6 0,4 6 0,-8-6 0,8 6 0,-7-3 0,2 4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4:30.7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43 24575,'4'-5'0,"11"-3"0,20 0 0,28 1 0,16 0 0,14 7 0,-27 0 0,-7 0 0,-33 0 0,-7 0 0,-7 0 0,-4 0 0,0 0 0,0-3 0,0 2 0,0-3 0,-3 4 0,-2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4:30.7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0 24575,'-5'8'0,"2"11"0,3-4 0,0 15 0,0-5 0,0 7 0,0-7 0,0 6 0,0-13 0,0 5 0,0-7 0,0-3 0,0-1 0,0-4 0,0 0 0,0 0 0,3 0 0,-2 0 0,3 0 0,-4 0 0,0 0 0,0-3 0,0-2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4:30.7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 24575,'0'-5'0,"0"1"0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4:30.7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1 24575,'-3'0'0,"2"4"0,-6 9 0,6 3 0,-6 0 0,6 0 0,-3 7 0,4-5 0,0 2 0,0-5 0,0-6 0,4 7 0,0-4 0,1 1 0,5 2 0,-4-2 0,9 3 0,-2 0 0,-1-7 0,0 2 0,-4-10 0,0 6 0,0-10 0,-3 2 0,2-11 0,-3 0 0,1-11 0,3-2 0,-2-8 0,5 1 0,-5 0 0,3 0 0,-7 6 0,2 10 0,-4 9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4:30.7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146 93 24575,'-62'-23'0,"11"5"0,43 18 0,0 4 0,4 0 0,-4 1 0,7 2 0,-2-3 0,3 5 0,0 2 0,0-2 0,0 6 0,0-2 0,3 3 0,2-3 0,7-2 0,-3-2 0,6-1 0,-3 0 0,12 1 0,-10-4 0,16 0 0,-16-5 0,9 0 0,-10 0 0,2-4 0,-2-1 0,-4-3 0,2 4 0,-7-3 0,1 2 0,2 1 0,-6-3 0,6 2 0,-3 1 0,4-4 0,-3 4 0,2-4 0,-2 3 0,3-2 0,0 6 0,0-6 0,0 6 0,0-2 0,0 3 0,0 0 0,0 0 0,0 0 0,0 0 0,-3 3 0,6 2 0,-10 3 0,7 0 0,-5 0 0,-2 4 0,3-3 0,-4 6 0,0-3 0,0 5 0,0-5 0,0 0 0,0-4 0,0 0 0,0-11 0,0 1 0,0-20 0,0 8 0,0-17 0,7-7 0,-6 13 0,11-18 0,-7 28 0,1-4 0,-3 7 0,1 7 0,-3-2 0,6 6 0,-6-6 0,6 6 0,-6-6 0,6 6 0,-3-2 0,5 3 0,-1 0 0,0 0 0,0 3 0,0 2 0,-4 3 0,4 0 0,-4 4 0,1-4 0,-2 4 0,1 0 0,-3 0 0,6 5 0,-6 6 0,7 2 0,-3 0 0,1 6 0,1-14 0,-3 3 0,1-5 0,2-6 0,-6 3 0,2-4 0,1-3 0,0-2 0,5-3 0,9 5 0,4-4 0,24 11 0,-11-10 0,11 5 0,-14-7 0,-10 0 0,-7 0 0,-11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4:30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24575,'14'-5'0,"-3"2"0,20 3 0,-13 0 0,5 0 0,-7 0 0,7 0 0,-5 0 0,6 0 0,-8 0 0,0 0 0,-4 0 0,0 0 0,-4 0 0,0 0 0,4 0 0,1 0 0,-1 0 0,3 0 0,-6 0 0,3 0 0,-4 0 0,0 0 0,0 0 0,0 0 0,0-4 0,4 3 0,-3-2 0,6 3 0,-6 0 0,3 0 0,-4 0 0,0 0 0,0 0 0,0 0 0,0 0 0,0 0 0,1 3 0,-1-2 0,0 3 0,0-4 0,0 0 0,-4 3 0,0-2 0,-4 3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4:30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24575,'0'6'0,"0"1"0,0 19 0,0 0 0,0 19 0,0-9 0,0 23 0,0-23 0,0 9 0,0-12 0,0-8 0,0-5 0,4-9 0,-3-3 0,2 0 0,1 0 0,0 1 0,4-1 0,1 0 0,-1-4 0,0 3 0,0-6 0,3 6 0,-2-6 0,7 3 0,-4-4 0,4 0 0,1 0 0,-5 0 0,3 0 0,-2 0 0,0 0 0,-2-4 0,-3 3 0,0-6 0,1 6 0,-5-6 0,3 6 0,-6-2 0,3 3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4:30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 24575,'8'-5'0,"1"2"0,14 3 0,2 0 0,0 0 0,19 0 0,-15 0 0,9 0 0,-15 0 0,-6 0 0,-5 0 0,0 0 0,-4 0 0,0 0 0,-3 0 0,-2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40:40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24575,'0'-8'0,"3"4"0,2-4 0,7 4 0,-3-4 0,2 0 0,-3 3 0,0 2 0,1-1 0,-1 3 0,0-2 0,0 3 0,0 0 0,0 0 0,0 0 0,0 0 0,0 0 0,0 0 0,0 0 0,0 0 0,-3 3 0,2-2 0,-2 3 0,-1-4 0,0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4:30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8 154 24575,'-4'4'0,"4"3"0,-4-13 0,4 4 0,0-13 0,0 2 0,0-10 0,4 5 0,0-2 0,1 5 0,2 3 0,-6-1 0,2 1 0,1 8 0,0 0 0,4 1 0,0 2 0,1-3 0,-1 4 0,0 0 0,3 4 0,-2 4 0,3 1 0,0 6 0,-3-2 0,2 3 0,-3 0 0,-3-3 0,-1 2 0,-4-6 0,0 2 0,0-2 0,0-1 0,0 0 0,0 0 0,0 0 0,0 0 0,0 0 0,3-4 0,2 4 0,3-4 0,0 1 0,3-2 0,2 1 0,3-3 0,-3 2 0,2-3 0,-2 4 0,-1-3 0,0 2 0,-4-3 0,0-3 0,-4 2 0,0-3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4:30.7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64 24575,'-11'0'0,"2"0"0,-7 0 0,-3 5 0,1 0 0,-6 4 0,8-1 0,0 0 0,7 0 0,-2-3 0,7-1 0,-1-1 0,2 2 0,-1 6 0,3-2 0,-6 7 0,6 3 0,-6-1 0,6 13 0,-2-6 0,3 0 0,3-5 0,-2-5 0,10-6 0,-6 3 0,10-4 0,-6 0 0,7-4 0,-4 0 0,4-4 0,1 0 0,-1-7 0,-4 1 0,0-5 0,6-22 0,-6 8 0,3-13 0,-10 14 0,-5 1 0,0-2 0,0 0 0,0 2 0,0 10 0,-3 1 0,2 11 0,-3 2 0,9 18 0,-4 3 0,11 3 0,-7-2 0,7-7 0,0 0 0,0 1 0,4-1 0,8 2 0,-6-5 0,12 3 0,-12-8 0,5-2 0,-10-3 0,-1-3 0,-4-3 0,3-2 0,-2-3 0,9-11 0,-5 5 0,12-30 0,-9 16 0,6-32 0,-15 25 0,-1-11 0,-6 24 0,0 4 0,0 10 0,0 10 0,0 11 0,4 5 0,-3 12 0,6-12 0,-1 13 0,2-13 0,1 5 0,0-7 0,2 0 0,-2-3 0,3 2 0,0-2 0,7 5 0,-1-5 0,13 7 0,-13-10 0,5 4 0,-11-6 0,0-4 0,-4 0 0,0-4 0,0-4 0,-3 0 0,2-4 0,-6 0 0,3 3 0,-4 2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4:30.7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17 24575,'-3'-5'0,"2"-2"0,-3 6 0,4-2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4:30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0 297 24575,'0'-8'0,"0"0"0,0-3 0,0-2 0,0 1 0,0-4 0,4 7 0,0-6 0,1 2 0,2 1 0,-3 0 0,1 4 0,2 0 0,-2-4 0,3 3 0,0-2 0,0 6 0,0-6 0,0 10 0,0-10 0,0 10 0,4-3 0,0 1 0,1 2 0,2 1 0,-6 1 0,6 10 0,-6-6 0,7 10 0,-6 5 0,2-2 0,-7 5 0,-1-7 0,-4 1 0,0-1 0,0 0 0,0 0 0,0-3 0,0 2 0,0-6 0,-4-1 0,4-1 0,-4-10 0,4-8 0,5-11 0,10-24 0,0-3 0,8-13 0,-11 20 0,-1 5 0,-3 21 0,1 7 0,-5-2 0,3 10 0,-2 1 0,-1 5 0,5 14 0,-5-5 0,7 16 0,-6-5 0,3 1 0,-7-7 0,2-3 0,-3 3 0,0-1 0,0 5 0,0-10 0,0-1 0,0-4 0,4 3 0,-3 2 0,6 0 0,-6 2 0,10-6 0,-6 6 0,3-9 0,-4 1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4:30.7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24575,'0'8'0,"0"4"0,0 0 0,0 4 0,0 0 0,0 21 0,0-8 0,0 9 0,0-14 0,0-8 0,0-4 0,0 0 0,0-4 0,3-3 0,-2 2 0,3-3 0,-4 1 0,0-2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4:30.7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24575,'0'-4'0,"0"0"0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4:30.7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0 251 24575,'9'-77'0,"6"8"0,-4 44 0,9-5 0,-11 16 0,5-5 0,-9 11 0,2 3 0,-3 2 0,4 3 0,0 3 0,1-2 0,-5 6 0,3 1 0,-6 12 0,6-2 0,-6 12 0,3-4 0,1 6 0,-4 0 0,4 0 0,-5-10 0,0-3 0,3-22 0,-2-10 0,6-5 0,4-12 0,-1 5 0,6-7 0,-6 7 0,0-6 0,-2 17 0,2-5 0,-6 11 0,3 3 0,-2 2 0,-1 6 0,3 2 0,-2 6 0,3 2 0,0 3 0,-3 0 0,2-3 0,-6 2 0,6-2 0,-6-1 0,7 11 0,-3-9 0,1 9 0,4-6 0,-4-1 0,5-4 0,-3-4 0,-3 0 0,2-8 0,-2 4 0,3-4 0,-4 0 0,0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4:30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18 24575,'-4'-5'0,"3"-2"0,-6 6 0,3-2 0,-5 3 0,5 7 0,-3-2 0,2 10 0,1-2 0,-3 3 0,6 7 0,-6-5 0,6 6 0,-3-8 0,4 0 0,0-3 0,0-2 0,0-3 0,0 0 0,4-3 0,0 2 0,4-6 0,0 6 0,4-6 0,-3 3 0,3-8 0,-4 0 0,0-4 0,-4-1 0,3 1 0,-6 0 0,7 0 0,-8 0 0,4-4 0,-4 3 0,0-2 0,0 3 0,0 0 0,0 0 0,0 10 0,5 11 0,1 12 0,14 21 0,6 30 0,1 7-282,-7-23 1,-1 0 281,-2 9 0,-2-12 0,-1-1 0,0 0 0,-3 34 0,-4-28 0,-4-20 0,-2 2 0,3-30 0,-8 5 563,0-11-563,-5 4 0,-2-3 0,-2 6 0,-3-6 0,0 3 0,0-4 0,0-4 0,-1 0 0,1-4 0,4-4 0,-4 0 0,4-8 0,-22-26 0,7-5 0,-11-12 0,8-4 0,10 10 0,4 0 0,9 3 0,12 14 0,21-19 0,10-13 0,2 18 0,4 0-624,-9 2 1,4 1 623,21-7 0,0 3 0,11-16-240,-20 27 0,-1 2 240,2-13 0,-5 9 0,-19 16 0,-14 11 0,0 6 1215,-3-3-1215,2 0 0,-6 4 0,-2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5:15.6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1 24575,'-5'3'0,"-2"5"0,6 5 0,-2 0 0,3-2 0,0-3 0,0 0 0,0 1 0,0-1 0,0 0 0,0 0 0,0 0 0,0 0 0,0 0 0,0 4 0,0-3 0,0 2 0,0-3 0,0 4 0,0-3 0,0 3 0,0-1 0,0-2 0,0 7 0,0-7 0,0 6 0,0-6 0,0 3 0,0-1 0,0-2 0,0 3 0,0-4 0,0 0 0,0 0 0,3 0 0,-2 4 0,3-3 0,-1 3 0,-2-4 0,3 0 0,-4 3 0,3-2 0,-2 3 0,6-4 0,-6 0 0,3 4 0,-4-3 0,3 3 0,-2-1 0,3-2 0,-1 6 0,-2-6 0,7 7 0,-8-7 0,8 6 0,-7-6 0,2 6 0,1-2 0,0-1 0,1 0 0,2 0 0,-6-3 0,6 2 0,-3-3 0,1 0 0,2 1 0,-6-1 0,6 0 0,-6 0 0,6 0 0,-6 0 0,6 0 0,-6 0 0,3 0 0,-1-3 0,-2 2 0,3-3 0,0 4 0,-4 1 0,4-1 0,0 0 0,-3 3 0,6-5 0,-6 5 0,6-7 0,-6 4 0,2 0 0,1 0 0,-3 0 0,6 4 0,-6-3 0,2 3 0,1-4 0,-3 0 0,6 0 0,-2 4 0,-1-3 0,3 6 0,-2-3 0,3 1 0,-4 2 0,4-6 0,-4 6 0,4-6 0,-3 3 0,2-4 0,-3 4 0,1-3 0,2 2 0,-3 1 0,1-3 0,2 3 0,-2-4 0,3 0 0,-4 0 0,3 0 0,-2 4 0,3-3 0,0 2 0,-4-2 0,4-5 0,-4 7 0,4-9 0,0 8 0,-3-5 0,6 7 0,-10-3 0,10 2 0,-10-3 0,6 0 0,-2 0 0,3 1 0,0 2 0,0-2 0,0 3 0,0-4 0,0 4 0,0-3 0,0 6 0,0-6 0,1 6 0,-1-6 0,0 6 0,3-6 0,-2 7 0,3-4 0,-4 1 0,4 2 0,-3-6 0,2 3 0,-3-4 0,1 3 0,-5-2 0,7 3 0,-6-4 0,7 0 0,-4 0 0,-4 0 0,4 0 0,-4 1 0,4-1 0,0 0 0,0 0 0,0 0 0,1 0 0,-1 0 0,0 0 0,0-3 0,0 2 0,0-3 0,4 4 0,-3 0 0,2 0 0,1 1 0,1 2 0,-1-2 0,3 6 0,-2-6 0,10 9 0,-5-8 0,13 10 0,-13-11 0,1 9 0,-3-13 0,-7 10 0,13-9 0,-8 6 0,10 1 0,-8 0 0,0-1 0,0 0 0,7 2 0,-5-5 0,6 6 0,-8-7 0,0 3 0,7-1 0,-5 2 0,2-6 0,-5 5 0,-2-6 0,10 3 0,-5 3 0,13-4 0,-6 6 0,0-4 0,5 2 0,-12-3 0,2 1 0,-5 0 0,-2-1 0,3 0 0,0 0 0,7 6 0,2-3 0,1 3 0,-3-5 0,-7 3 0,0-3 0,0-1 0,-3-1 0,2-2 0,-6 3 0,6 0 0,-2 0 0,3 0 0,0 0 0,0 0 0,1 0 0,-1 0 0,0 0 0,0 0 0,-3 1 0,2-5 0,-2 3 0,3-2 0,0 3 0,0 0 0,0 0 0,7 1 0,-5 0 0,2 0 0,3 0 0,-9-1 0,9 2 0,-7-2 0,8 6 0,1-3 0,0 3 0,5-4 0,-12-1 0,2-4 0,2 4 0,0-3 0,10 5 0,-7-2 0,6 2 0,-6-2 0,7 2 0,-7-2 0,6 7 0,-6-10 0,0 10 0,5-9 0,-12 1 0,6 1 0,-1-4 0,2 5 0,0-4 0,6 3 0,-6-3 0,0 4 0,5-4 0,-12 1 0,13-1 0,-13 2 0,5-2 0,-7-3 0,0 1 0,7-3 0,-5 6 0,13-6 0,-6 2 0,7-3 0,0 5 0,-6-4 0,18 11 0,-16-10 0,11 5 0,-16-4 0,0-2 0,-8 3 0,7-4 0,-9 3 0,3-2 0,0 3 0,0-4 0,7 5 0,2-4 0,1 4 0,31 3 0,-25-6 0,41 13 0,-38-13 0,4 5 0,5 0 0,-16-5 0,45 5 0,-34-7 0,34 6 0,-38 1 0,11 1 0,-14 2 0,0-9 0,1 4 0,12 2 0,5-6 0,-1 11 0,23-11 0,-6 12 0,0-11 0,-6 7 0,-28-9 0,-7 0 0,-2 3 0,1-2 0,1 3 0,7 1 0,0-4 0,-7 4 0,6-5 0,-13 3 0,5-2 0,-7 3 0,7-4 0,-5 3 0,6-2 0,-8 3 0,0-4 0,0 0 0,0 3 0,4-2 0,-6 3 0,4-4 0,-5 0 0,3 0 0,-3 3 0,2-2 0,-6 3 0,6-4 0,-2 0 0,3 0 0,0 0 0,7 0 0,-5 3 0,13-2 0,-17 3 0,9-4 0,-11 0 0,1 4 0,2-4 0,-6 4 0,6-4 0,-2 0 0,3 0 0,-3 0 0,2 4 0,-3-4 0,1 4 0,-1-4 0,-1 0 0,-2 0 0,7 0 0,-4 0 0,4 0 0,-3 0 0,2 0 0,-6 0 0,3 0 0,-1 0 0,-2 0 0,7 0 0,-4 0 0,4 0 0,-3 0 0,2 0 0,-2 0 0,-1 0 0,0 0 0,-4 0 0,0 0 0,0 0 0,0 0 0,4 0 0,-3 0 0,6 0 0,-2 0 0,-1 0 0,4 0 0,-7 0 0,2 0 0,1 0 0,1 0 0,-1 0 0,0 0 0,-4 0 0,0 0 0,0 0 0,0 0 0,4 0 0,-3 0 0,2 0 0,-2 0 0,2 0 0,-2 0 0,3 0 0,-4 0 0,0 0 0,4 0 0,-3 4 0,6-3 0,-6 2 0,3-3 0,-4 0 0,0 0 0,0 0 0,0 0 0,0 0 0,0 0 0,0 0 0,0 0 0,0 0 0,-3-3 0,-2 2 0,-3-3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7:49:27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24575,'0'16'0,"4"8"0,-3 1 0,3 7 0,-4 14 0,0 30 0,0-7 0,0 21-440,9-1 440,-7-19 0,7 19 0,-9-26 0,8 13 0,-6 4 0,14-1 0,-15-28 0,-1 1 0,7 44 0,-2-34 0,-1 0 0,-1 34 0,1-45 0,1 1 0,-5 2 0,0-1 0,0 33 0,4-26 0,0-3 0,-2 9 0,6 24 0,-1-24 0,-5 23 0,5-23 0,-7 10 0,0-13 0,0 13 0,8 3 0,-6 1 0,7-4 0,-9-34 0,0 29 0,0-26 0,0 31 0,0-13 0,0-12 0,0 1 0,0 35 0,0-34 0,0 0 0,0 37 0,0-24 0,0 10 440,0-13-440,0-1 0,0 1 0,0-14 0,0 10 0,-7-10 0,5-7 0,-12 16 0,9-37 0,-3 23 0,4-26 0,1 5 0,2-7 0,-3-3 0,4 2 0,0-2 0,0-1 0,0 0 0,0 0 0,-3-3 0,2 6 0,-3-2 0,4 3 0,0 0 0,0 7 0,-5 2 0,4 8 0,-4-1 0,5 14 0,0-18 0,0 9 0,0-14 0,0-9 0,0 5 0,0-7 0,-3-3 0,2 6 0,-3-6 0,4 3 0,0-4 0,0 0 0,0 0 0,0 0 0,8 0 0,-3-3 0,10 2 0,5-6 0,-2 6 0,5-2 0,0-1 0,-5 0 0,6-1 0,13-2 0,-16 6 0,23-6 0,-26 3 0,5-4 0,0 0 0,2 0 0,35 8 0,-8-6 0,24 6 0,-13-8 0,-1 0 0,-11 0 0,2 0-696,33 0 696,-19 0 0,0 0 0,29 0 0,-3 0 0,-41 0 0,-1 0 0,46 0 0,-43 0 0,1 0 0,7 0 0,-4 0 0,25 0 0,-31 0 0,-1 0 0,29 0 0,-29 0 0,4 0 0,14 0 0,0 0 0,-11 0 0,0 0 0,10 0 0,-1 0 0,-14 1 0,0-2 0,9-3 0,0-1 0,-6 3 0,1 1 0,4-4 0,-2 0 0,34 5-190,-27 0 190,20-8 0,8 6-528,-46-2 0,3 0 528,17 3 0,-2 2 0,31-1 0,-45 0 0,2 0 0,0 0 0,-1 0-642,43-9 642,-37 8 0,2 0 0,1-3 0,-1 0 0,-4 4 0,0 0 0,4 0 0,-1 0 0,33 0 0,-13 0 0,10 0 0,3 0 0,3 0 0,-3 7 0,-42-6 0,1 0-247,9 2 0,2 1 247,2-4 0,0 0 0,12 0 0,-3 0 0,-17 0 0,-4 0-103,1 0 1,-1 0 102,40 0 0,0 0 0,0 0 0,0 0 0,-1 0 0,1 0 0,-27 0 0,21 0 0,-21 0 0,13 0 958,-3 0-958,-13 0 651,-1 0-651,1 0 0,13 0 1213,-23 0-1213,6 0 436,-34 0-436,5 0 25,-15 0-25,7 0 0,-9 0 0,-1 0 0,0 0 0,-4 0 0,0 0 0,0 0 0,-3 0 0,-2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40:40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24575,'9'-3'0,"-1"2"0,0-3 0,0 4 0,3 0 0,2 0 0,0 0 0,2 0 0,-3 0 0,5 0 0,-5-3 0,3 2 0,-2-3 0,0 4 0,-2 0 0,-6 0 0,-2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7:49:27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24575,'0'11'0,"0"5"0,0 1 0,0 0 0,0-2 0,0-6 0,0 6 0,0-6 0,0 6 0,0-6 0,0 3 0,0-4 0,0 0 0,0 0 0,0 0 0,0 4 0,0-3 0,0 6 0,0-6 0,0 6 0,0-6 0,0 3 0,0-4 0,0 0 0,0-3 0,0-2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7:49:27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24575,'0'-8'0,"3"4"0,2-4 0,7 4 0,-3-4 0,2 0 0,-3 3 0,0 2 0,1-1 0,-1 3 0,0-2 0,0 3 0,0 0 0,0 0 0,0 0 0,0 0 0,0 0 0,0 0 0,0 0 0,0 0 0,-3 3 0,2-2 0,-2 3 0,-1-4 0,0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7:49:27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24575,'9'-3'0,"-1"2"0,0-3 0,0 4 0,3 0 0,2 0 0,0 0 0,2 0 0,-3 0 0,5 0 0,-5-3 0,3 2 0,-2-3 0,0 4 0,-2 0 0,-6 0 0,-2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7:49:27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24575,'9'0'0,"-1"0"0,0 0 0,3 0 0,9 0 0,-2 0 0,5-4 0,1-2 0,-6 1 0,5 1 0,-11 4 0,0 0 0,-4 0 0,0 0 0,0 0 0,-3 0 0,-2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7:49:27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118 152 24575,'0'19'0,"0"-4"0,0 29 0,-7-3 0,-1 22 0,-1 0 0,-6 13 0,13-24 0,-14 21 0,15-37 0,-6 2 0,7-14 0,-4-12 0,3 0 0,-6-15 0,6-2 0,-2-46 0,-4 6 0,5-31 0,-5 27 0,7-10 0,8-4 0,-6 11 0,11-8 0,-5 15 0,4 9 0,-4-3 0,0 16 0,-7 7 0,6 3 0,-2 2 0,3-1 0,-4 3 0,4-3 0,-4 4 0,4 4 0,-3-3 0,2 2 0,1 1 0,1 0 0,3 0 0,-4 4 0,0-4 0,3 4 0,9 9 0,-2 1 0,13 11 0,-6-2 0,-4 0 0,2 0 0,-14-7 0,2 4 0,-3-7 0,-3 2 0,2 1 0,-6-3 0,2 3 0,-3-4 0,-7 0 0,-2 0 0,-7 0 0,0 0 0,-7 1 0,-2-4 0,-21 0 0,10 0 0,-10-4 0,1 4 0,16-5 0,-8 0 0,25 0 0,0 0 0,4 3 0,4-2 0,0 3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7:49:27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57 24575,'0'3'0,"-4"-1"0,3 13 0,-3 5 0,4-6 0,0 8 0,0-9 0,0 3 0,4-3 0,1 2 0,3-6 0,3 3 0,-2-4 0,6 0 0,-2-4 0,0 0 0,2-4 0,-3 0 0,1 0 0,-1 0 0,-4-4 0,-4 0 0,3-4 0,-2 0 0,-1-4 0,4-1 0,-3-10 0,0 5 0,0-5 0,-5 7 0,0-1 0,0 1 0,0 4 0,-4 0 0,0 4 0,-4 0 0,-4 0 0,3 0 0,-6 3 0,2-2 0,-3 6 0,0-2 0,0 3 0,0 0 0,3 0 0,1 3 0,4-2 0,0 3 0,4-1 0,-4-2 0,8 6 0,-8-6 0,8 6 0,-4-2 0,4 3 0,0 0 0,0 0 0,4 4 0,0-7 0,8 6 0,0-7 0,12 6 0,-6-5 0,12 4 0,9-8 0,-11 4 0,9-5 0,-14 0 0,2-5 0,-3 4 0,-7-4 0,-11 5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7:49:27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9 24575,'-4'-4'0,"-3"3"0,2-2 0,-3 3 0,0 0 0,-4 0 0,3 0 0,-6 0 0,6 0 0,-3 0 0,4 0 0,0 0 0,0 0 0,0 0 0,0 0 0,0 0 0,0 0 0,0 3 0,-4 2 0,7 3 0,-6 0 0,10 0 0,-3 0 0,4 4 0,0-3 0,0 6 0,0-6 0,0 3 0,0-4 0,0 0 0,0 0 0,0 0 0,4 4 0,1-3 0,-1 2 0,3-3 0,-2 4 0,3-7 0,0 10 0,0-14 0,0 10 0,4-10 0,0 6 0,1-6 0,9 8 0,-7-8 0,8 4 0,-10-5 0,-2 0 0,1 0 0,-3 0 0,3-4 0,-4 0 0,3-8 0,-5 6 0,1-1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7:49:27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1 24575,'0'8'0,"-4"3"0,3 9 0,-7 5 0,7 21 0,-9-10 0,9 23 0,-4-24 0,2 4 0,2 5 0,-8-16 0,8 18 0,-4-14 0,5 1 0,-4-1 0,2 14 0,-6-18 0,7 9 0,-6-21 0,6 7 0,-6-5 0,6 6 0,-6-12 0,6 3 0,-3-6 0,4 3 0,-3-4 0,2 4 0,-3-3 0,4 2 0,-3 1 0,2-3 0,-6 3 0,6-4 0,-7-4 0,8-7 0,-4-6 0,9-15 0,1-1 0,3 0 0,7-5 0,-7 12 0,5-5 0,-6 6 0,4 1 0,-3 4 0,-1 0 0,-1 4 0,-6 0 0,6 3 0,-2 2 0,-1-1 0,7 0 0,-6-1 0,7-2 0,-4 3 0,0-1 0,0 1 0,0 4 0,0 0 0,1 0 0,-1 0 0,0 0 0,0 4 0,0-3 0,-4 6 0,3-2 0,-6 3 0,3 0 0,0 0 0,-4 4 0,4-4 0,-4 8 0,0-7 0,0 2 0,0 8 0,0-8 0,0 11 0,0-9 0,0 0 0,0-2 0,0-3 0,0 0 0,4 0 0,0-3 0,4-1 0,0-4 0,0 0 0,0 0 0,4 0 0,1 0 0,3 0 0,0 0 0,0 0 0,0 0 0,1-4 0,-1 3 0,-4-3 0,4 1 0,-8-2 0,4 1 0,-4 0 0,-3 1 0,-2 2 0,-3-3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7:49:27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3822 24575,'12'-20'0,"0"3"0,1-3 0,-1 8 0,-4-3 0,0 2 0,0 0 0,0-2 0,0 10 0,-3-6 0,2 7 0,-3-5 0,4 1 0,6-10 0,9-11 0,-2 2 0,7-11 0,-11 20 0,-2-5 0,0 7 0,-2 0 0,-1 0 0,3 3 0,-6-2 0,3 6 0,-4-7 0,7 0 0,-5 3 0,9-2 0,-3-4 0,1 4 0,3-8 0,-4 7 0,-3 0 0,2 0 0,-2-1 0,3 5 0,0-3 0,-3 2 0,2 0 0,-6 2 0,2-1 0,1 3 0,-3-6 0,6 6 0,-6-3 0,3 0 0,0 4 0,0-8 0,1 4 0,2-4 0,-2-1 0,3 5 0,-4-3 0,4 6 0,-7-3 0,6 0 0,-2 0 0,3-1 0,0-2 0,0 2 0,-3-3 0,2 3 0,-6-2 0,6 3 0,-2-1 0,-1-2 0,3 2 0,-6 1 0,7-4 0,3 1 0,13-15 0,8-6 0,-6 3 0,-4 7 0,-18 11 0,7-2 0,-6 0 0,14-5 0,-9 5 0,2 3 0,-5-2 0,-2 7 0,-1-2 0,0 3 0,0-1 0,-3-2 0,2 5 0,1-8 0,-3 9 0,6-7 0,-2 0 0,3 3 0,-3-6 0,2 6 0,-6-3 0,3 4 0,-4 0 0,3-3 0,9-4 0,-2 1 0,5-3 0,-7 4 0,-3 1 0,2-4 0,-2 4 0,3-1 0,-3 2 0,2-1 0,-3 3 0,1-3 0,-1 4 0,3-7 0,-5 9 0,9-12 0,-7 12 0,4-9 0,-3 6 0,2-6 0,-2 6 0,-1-3 0,4 1 0,22-20 0,-19 14 0,22-16 0,-21 23 0,5-8 0,7 2 0,-7-3 0,-1 0 0,-8 6 0,0-2 0,0 6 0,-3-2 0,-2 2 0,1 1 0,-3 0 0,3 4 0,-4-3 0,0 2 0,0-3 0,4 0 0,-3 0 0,13-6 0,-8 4 0,17-10 0,-13 11 0,5-9 0,0 8 0,-5-6 0,6 6 0,-8-2 0,7-3 0,-5 5 0,6-5 0,-8 7 0,-4 0 0,4 0 0,3-4 0,-1 3 0,34-22 0,-28 19 0,55-36 0,-47 34 0,21-18 0,-22 21 0,-13-1 0,12-3 0,-12 5 0,13-5 0,-13 3 0,12 1 0,-5-2 0,0-1 0,6 3 0,-13-1 0,19-2 0,-21 5 0,14 0 0,-17 1 0,3 4 0,7-5 0,-5 0 0,5 0 0,-6 1 0,6-1 0,2-1 0,7-5 0,-7 4 0,6-9 0,7 0 0,-2-3 0,28-18 0,-13 12 0,17-14 0,-19 16 0,10 4 0,-23 2 0,9 7 0,-12-6 0,-1 8 0,-7-2 0,-2 4 0,-7 2 0,1 0 0,6-1 0,9-4 0,16-1 0,-13 0 0,9 2 0,-26 3 0,13-1 0,-13 1 0,12-1 0,-12 2 0,13-3 0,-14-1 0,27-1 0,-2-10 0,21 5 0,0-11 0,-14 14 0,5 0 0,3-6 0,0-1 0,-7 7 0,0 0-329,8-5 0,-2-1 329,24-6 0,-26 8 0,2-2 0,-8 3 0,0 0 0,12-2 0,-3 0 0,12-13 0,-11 18 0,1-1 0,10-14 0,-18 20 0,1-1 0,27-21 0,1 13 0,10-8 0,-25 4 0,12 4 0,-28-1 0,-11 12 0,-14-1 0,-12 9 0,0-4 658,-4 4-658,0-4 0,0 4 0,0-8 0,0 7 0,0-2 0,0 3 0,0 0 0,-3-4 0,2 3 0,-2-2 0,3-1 0,0 3 0,0-2 0,0-1 0,0 3 0,0-2 0,0 3 0,-3-4 0,2 3 0,1-2 0,1 3 0,-1-4 0,-1 3 0,-2-3 0,3 4 0,0 0 0,0 0 0,4-3 0,0 2 0,1-3 0,-5 1 0,-1 2 0,-3-3 0,5 4 0,-1-3 0,0 2 0,0-3 0,0 1 0,0 2 0,-4-6 0,4 6 0,-4-3 0,4 4 0,0-4 0,0 4 0,0-4 0,-3 4 0,-1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7:49:27.4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3527 24575,'16'-12'0,"0"3"0,1-3 0,-1 4 0,-4 0 0,4 0 0,-8 0 0,4 0 0,-4 0 0,0 3 0,0-2 0,0 3 0,4-4 0,-3 3 0,3-2 0,-4 2 0,0 1 0,0-3 0,0 2 0,0 1 0,0-3 0,0 2 0,0-3 0,4 0 0,-3 0 0,3 3 0,-4-2 0,4 3 0,-3-4 0,2 0 0,-3 3 0,0-6 0,4 6 0,-3-7 0,3 4 0,-4 4 0,0-7 0,0 9 0,4-12 0,-7 8 0,9-2 0,-8 1 0,2 3 0,-1-5 0,-3 1 0,5 4 0,-1-3 0,0 2 0,-4-3 0,3 4 0,-2-4 0,3 4 0,0-8 0,0 3 0,0 1 0,0-3 0,0 10 0,0-10 0,1 6 0,-1-3 0,-4 0 0,3 0 0,-2 0 0,3 0 0,0 0 0,0 0 0,0 0 0,0 0 0,0 0 0,0 0 0,0-1 0,0 1 0,1 0 0,-1 0 0,0 0 0,0 0 0,0 0 0,0 0 0,0 0 0,0 0 0,0 0 0,4 0 0,-3-4 0,3 3 0,-1-3 0,2 1 0,-1 2 0,0-3 0,0 4 0,-3-4 0,2 3 0,1-3 0,-3 1 0,6 2 0,-6-6 0,7 6 0,-8-3 0,8 0 0,-7 0 0,2-1 0,1 1 0,1 1 0,-1 2 0,3-6 0,-2 2 0,3-3 0,0 0 0,-3 7 0,2-6 0,-6 10 0,6-7 0,-2 1 0,0 2 0,2-7 0,-6 7 0,3 1 0,-4-3 0,3 6 0,-2-7 0,7 4 0,-8 4 0,4-3 0,-4 6 0,0-6 0,0 2 0,0-3 0,1 0 0,-1 0 0,0 0 0,3 0 0,-2 0 0,3 0 0,0-1 0,-3 1 0,6-3 0,-6 2 0,3-3 0,-1 0 0,-2 3 0,3-2 0,-4 3 0,-3 0 0,2-1 0,-3 5 0,4-3 0,0-1 0,0 2 0,-3-4 0,2 9 0,-2-7 0,3 4 0,0-4 0,0 3 0,-4-2 0,3 6 0,-6-6 0,7 6 0,-4-6 0,4 3 0,0-4 0,0 3 0,0-2 0,0 2 0,1-3 0,-1 4 0,0-3 0,0 2 0,0-3 0,0 4 0,0-4 0,0 4 0,0-1 0,0-2 0,0 3 0,4-4 0,-3 0 0,3-1 0,-4 1 0,0 4 0,0-3 0,0 2 0,0 1 0,0-3 0,0 2 0,0 1 0,0-4 0,4 4 0,-3-4 0,6 0 0,-2 0 0,3 0 0,7-2 0,-5 2 0,6-1 0,-1-5 0,2 3 0,-3-3 0,7 3 0,-7 1 0,10 0 0,-7-3 0,-2 6 0,1-10 0,-6 15 0,5-15 0,-7 12 0,-3-3 0,2-3 0,-3 6 0,5-7 0,-5 4 0,11-1 0,-13 0 0,13 0 0,-11 1 0,4 0 0,1 3 0,-1-2 0,0 3 0,-3-5 0,2 1 0,-3 0 0,5 0 0,-1 4 0,0-3 0,-4 2 0,11-7 0,-12 7 0,11-6 0,-9 10 0,3-6 0,-4 6 0,4-6 0,-4 3 0,1-1 0,2-2 0,-6 2 0,6-3 0,-6 4 0,7-3 0,-7 2 0,6-3 0,-3 0 0,1 4 0,2-4 0,-2 4 0,3-8 0,0 3 0,0-2 0,-3 2 0,-2 5 0,1-3 0,-3 2 0,3-3 0,-1 0 0,9-6 0,-2 4 0,5-7 0,7-9 0,-3 4 0,5-9 0,-2 10 0,14-13 0,-14 11 0,19-13 0,-31 19 0,5 2 0,-10 0 0,2 6 0,-6-3 0,3 8 0,-8-3 0,3 2 0,-2 1 0,3-4 0,0 4 0,-4-4 0,4 3 0,0-2 0,1-1 0,13-7 0,-8 2 0,10-1 0,-8 2 0,7 2 0,-5-2 0,13-3 0,-13 5 0,5-7 0,-7 8 0,7-4 0,21-17 0,14-6 0,-13-3 0,6 2 0,-30 23 0,25-11 0,-17 10 0,15-6 0,-27 6 0,14 3 0,-13 0 0,5 3 0,-7 1 0,1 0 0,-5 0 0,3 0 0,5-1 0,-2 0 0,5 0 0,-6 1 0,-1 0 0,0 0 0,7-2 0,-5 2 0,5-1 0,14-3 0,-15 3 0,21-3 0,-17 2 0,19-10 0,-9 7 0,23-9 0,-23 11 0,23-4 0,-23 4 0,23-4 0,-24 3 0,11-1 0,0-7 0,4 4 0,4-1 0,22-10-838,9 4 1,2-1 837,-34 9 0,-3 0 0,13-1 0,-2 0-31,29-11 31,-27 11 0,-1 0 0,-13 3 0,-3 5 0,-21-1 0,-2 5 1672,-10-1-1672,2 2 34,-2 3-34,3-4 0,0 3 0,0-6 0,8 6 0,1-2 0,7-2 0,-7 0 0,6-1 0,-13-1 0,5 6 0,-11-2 0,0 3 0,-4 0 0,0 0 0,4 0 0,1-4 0,3 3 0,-4-2 0,3-1 0,-6 3 0,3-2 0,-4 3 0,0 0 0,0 0 0,0 0 0,1 0 0,-5-4 0,3 3 0,-2-3 0,3 4 0,0-3 0,0 2 0,0-3 0,0 4 0,0 0 0,0-3 0,4 2 0,-3-3 0,6 4 0,-2-3 0,10 2 0,2-3 0,-3 4 0,7-5 0,-14 4 0,15-8 0,-16 8 0,9-4 0,-11 5 0,1 0 0,-1 0 0,-4-4 0,0 3 0,0-2 0,0 3 0,0-4 0,0 3 0,0-2 0,0 3 0,0 0 0,0 0 0,1 0 0,-1 0 0,0 0 0,0-4 0,0 3 0,0-2 0,0 3 0,0 0 0,-3-4 0,5 3 0,-4-3 0,5 4 0,1-3 0,-3 2 0,3-3 0,-4 1 0,0 2 0,0-3 0,0 1 0,0 2 0,0-3 0,-3 1 0,2 2 0,-3-3 0,4 4 0,-3 0 0,-1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40:41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24575,'9'0'0,"-1"0"0,0 0 0,3 0 0,9 0 0,-2 0 0,5-4 0,1-2 0,-6 1 0,5 1 0,-11 4 0,0 0 0,-4 0 0,0 0 0,0 0 0,-3 0 0,-2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7:49:27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132 144 24575,'0'12'0,"-8"15"0,-1 13 0,-1-4 0,-11 21 0,10-15 0,-18 21 0,14-14 0,0-11 0,6-18 0,8-8 0,-2-4 0,3 0 0,0-7 0,0-13 0,0-9 0,0-12 0,7-12 0,1-4 0,8-14 0,0 5 0,1-1 0,6-19 0,-9 28 0,-1 4 0,0 11 0,-8 27 0,4 19 0,3-4 0,0 23 0,0-16 0,-2 17 0,9 7 0,-6-2 0,7 10 0,-10-14 0,0-11 0,-1 2 0,-4-14 0,-2 2 0,-3-2 0,4-1 0,-3 3 0,6-2 0,-6 3 0,2-4 0,-3 0 0,0 0 0,0 0 0,0 0 0,4-3 0,-3 2 0,2-6 0,-3 2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7:49:27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24575,'3'-8'0,"2"4"0,3-3 0,4 6 0,0-3 0,4 4 0,8 0 0,1 0 0,21 0 0,-18 0 0,16 0 0,-19 0 0,0 0 0,-1 4 0,-8 0 0,-4 1 0,-4 2 0,-4-6 0,-4 2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7:49:27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41 24575,'0'-8'0,"0"0"0,0 0 0,0-1 0,-4 5 0,-1 0 0,-3 4 0,0 4 0,0 4 0,0 1 0,0 3 0,4-1 0,-4-2 0,8 7 0,-4-7 0,4 13 0,0-8 0,0 10 0,0-8 0,0 0 0,4 0 0,-4 0 0,8-3 0,-4-1 0,4-4 0,-3 0 0,2 0 0,-3 0 0,8 0 0,-3 0 0,6-3 0,-6-2 0,3-3 0,-4 0 0,0 0 0,0 0 0,0-3 0,0-2 0,0-3 0,-3 3 0,-2 2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7:49:27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0 24575,'-9'0'0,"-6"8"0,5-3 0,-5 7 0,3-1 0,3-5 0,-2 8 0,6-8 0,-2 2 0,3 2 0,-1-4 0,1 9 0,1-2 0,2 3 0,-3-4 0,4 4 0,0-7 0,0 2 0,0-3 0,0 0 0,0 0 0,4 4 0,-3-3 0,6 3 0,-2-4 0,-1 0 0,3 0 0,-2-3 0,6-2 0,2-3 0,3 0 0,-3 0 0,2 0 0,-6 0 0,3 0 0,-4 0 0,-4 0 0,0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7:49:27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24575,'0'3'0,"0"9"0,0 13 0,0 8 0,0-1 0,0 0 0,0-7 0,0-2 0,0-6 0,0-5 0,0 0 0,4-4 0,0-4 0,4 4 0,0-8 0,0 4 0,11-4 0,-4 0 0,4 0 0,4-9 0,-9-1 0,16-29 0,-12 17 0,2-21 0,-11 32 0,-4-4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7:49:27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24575,'0'2'0,"0"4"0,0 17 0,0 2 0,0 0 0,0-1 0,0-1 0,0-9 0,0 9 0,4-11 0,-3 4 0,6 1 0,-3-5 0,1 0 0,2-4 0,-2-4 0,-1-4 0,0-4 0,-4-1 0,0 2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7:49:27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0 235 24575,'5'-4'0,"2"-4"0,-3-8 0,4-1 0,-3-3 0,3-3 0,-3 5 0,4-5 0,-1 7 0,1 3 0,-5 1 0,3 8 0,-6-3 0,6 2 0,-2-3 0,3 4 0,0-7 0,0 9 0,0-9 0,0 10 0,-3-6 0,2 6 0,-3-2 0,4 3 0,1 3 0,-1-2 0,-4 10 0,3-6 0,-6 7 0,6 0 0,-6 0 0,3 5 0,-1-1 0,-2 7 0,3 2 0,-4 0 0,0-1 0,0-1 0,0-9 0,0 5 0,0-7 0,0-3 0,4 2 0,0-3 0,8 0 0,-3 1 0,6-5 0,-6 0 0,-1-4 0,-4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7:49:27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29 24575,'-8'7'0,"0"2"0,3 7 0,2 21 0,3-16 0,-4 16 0,3-24 0,-3 2 0,4-6 0,4 6 0,1-6 0,3 3 0,0-4 0,0 0 0,0 0 0,0-4 0,0 0 0,0-4 0,0 0 0,0 0 0,0-7 0,0 1 0,1-9 0,-1 6 0,0-6 0,3-18 0,-6 4 0,2-9 0,-7 14 0,-3 12 0,2-3 0,-3 6 0,1-3 0,-2 7 0,1-2 0,-3 6 0,6-6 0,-6 6 0,2-2 0,1-1 0,-4 3 0,7-6 0,-2 10 0,3-2 0,3 7 0,2 0 0,3 0 0,0 0 0,0 0 0,0 4 0,0-3 0,0 2 0,-3-3 0,2 0 0,-2 1 0,-1-1 0,3 0 0,-2 3 0,3-2 0,0 3 0,-4-4 0,4 0 0,0 4 0,1-3 0,2-1 0,-3-1 0,4-2 0,-3-1 0,6 3 0,-2-6 0,-1 3 0,0-4 0,-4 0 0,-3-4 0,-2-4 0,-3 3 0,0-3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7:49:27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7:49:27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22 24575,'0'-9'0,"0"1"0,-3 4 0,2 4 0,-6 4 0,2 8 0,1-3 0,-4 3 0,8-1 0,-4-2 0,4 3 0,0-4 0,0 0 0,0 0 0,0 0 0,0 4 0,0-3 0,0 3 0,0-4 0,0 0 0,0 0 0,0 0 0,0 0 0,0 0 0,0 0 0,4-3 0,-4 2 0,4-3 0,0 1 0,-4 2 0,8-6 0,-4 3 0,4-1 0,4-2 0,-3 3 0,6-4 0,-6 0 0,3 0 0,-4 0 0,-4-4 0,0 0 0,-4-5 0,0 1 0,0 4 0,0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40:42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118 152 24575,'0'19'0,"0"-4"0,0 29 0,-7-3 0,-1 22 0,-1 0 0,-6 13 0,13-24 0,-14 21 0,15-37 0,-6 2 0,7-14 0,-4-12 0,3 0 0,-6-15 0,6-2 0,-2-46 0,-4 6 0,5-31 0,-5 27 0,7-10 0,8-4 0,-6 11 0,11-8 0,-5 15 0,4 9 0,-4-3 0,0 16 0,-7 7 0,6 3 0,-2 2 0,3-1 0,-4 3 0,4-3 0,-4 4 0,4 4 0,-3-3 0,2 2 0,1 1 0,1 0 0,3 0 0,-4 4 0,0-4 0,3 4 0,9 9 0,-2 1 0,13 11 0,-6-2 0,-4 0 0,2 0 0,-14-7 0,2 4 0,-3-7 0,-3 2 0,2 1 0,-6-3 0,2 3 0,-3-4 0,-7 0 0,-2 0 0,-7 0 0,0 0 0,-7 1 0,-2-4 0,-21 0 0,10 0 0,-10-4 0,1 4 0,16-5 0,-8 0 0,25 0 0,0 0 0,4 3 0,4-2 0,0 3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7:49:27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1 24575,'4'3'0,"0"2"0,-4 3 0,0 0 0,0 0 0,0 0 0,0 4 0,0 0 0,-4 4 0,3 1 0,-2-5 0,3 3 0,0-6 0,0 3 0,0 0 0,0-3 0,0 2 0,0-3 0,0 1 0,3 2 0,2-2 0,3 3 0,0-4 0,0-4 0,0 0 0,0-4 0,0 0 0,-3-4 0,2 0 0,-3-8 0,5 0 0,5-12 0,5-14 0,-1 2 0,-3-2 0,-6 14 0,-8 12 0,2 0 0,-3 4 0,4 3 0,-3 9 0,2 5 0,-3 7 0,0 8 0,0 1 0,0 7 0,0-7 0,0 19 0,-4-16 0,-5 32 0,3-11 0,-8 13 0,-4 14 0,7-10 0,-14 24 0,18-38 0,-12 8 0,8-35 0,-3-2 0,3-7 0,5-3 0,-5-2 0,7-6 0,-4-1 0,0-4 0,0 0 0,-4-4 0,-1-1 0,-10-9 0,-2-1 0,0-4 0,5 4 0,8 7 0,8 1 0,-3 6 0,6-7 0,-3-7 0,8 4 0,36-63 0,16 13 0,12-7 0,-7 8 0,4-5 0,-2 4-495,-13 13 1,-1 1 0,0 3 494,28-21 0,-17 21 0,-45 38 0,3-4 0,-10 10 0,-3 4 0,2 0 0,-6 4 1483,6-3-1483,-6 2 0,3-6 0,-4 2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2T17:49:27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77 121 24575,'4'-11'0,"0"-2"0,8-3 0,-3 0 0,6 0 0,-6 0 0,7 3 0,-11 1 0,6 8 0,-7 0 0,4 4 0,0 4 0,-3 0 0,2 1 0,-2 2 0,3-3 0,-4 5 0,3-1 0,-2 0 0,3 0 0,-4 0 0,4 0 0,-4 0 0,4 0 0,-3 0 0,2 0 0,1 4 0,-3-3 0,6 3 0,-10-4 0,3 0 0,-1-4 0,-2 3 0,3-2 0,-4 3 0,0 0 0,-4-3 0,-4 2 0,-5-6 0,-3 2 0,-7 2 0,5-4 0,-5 4 0,7-1 0,-1-4 0,5 4 0,-3-4 0,6 0 0,-3 0 0,4 0 0,0 0 0,0 0 0,0 0 0,-1 0 0,1-4 0,0 4 0,0-4 0,0 4 0,4-4 0,-4 3 0,4-2 0,-4 3 0,0 0 0,3-4 0,-2 3 0,6-6 0,1 3 0,1-4 0,6 0 0,-2-1 0,3 1 0,0 0 0,-4 0 0,4 4 0,-7-3 0,6 6 0,-3-7 0,4 4 0,0 0 0,4-4 0,-3 4 0,3-4 0,-4 0 0,-4 0 0,3 3 0,-6-2 0,7 6 0,-8 1 0,4 1 0,-4 3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1T18:14:03.322"/>
    </inkml:context>
    <inkml:brush xml:id="br0">
      <inkml:brushProperty name="width" value="0.2" units="cm"/>
      <inkml:brushProperty name="height" value="1.2" units="cm"/>
      <inkml:brushProperty name="color" value="#E71224"/>
      <inkml:brushProperty name="inkEffects" value="pencil"/>
    </inkml:brush>
  </inkml:definitions>
  <inkml:trace contextRef="#ctx0" brushRef="#br0">1 1 16383,'0'0'0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3:25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24575,'0'16'0,"4"8"0,-3 1 0,3 7 0,-4 14 0,0 30 0,0-7 0,0 21-440,9-1 440,-7-19 0,7 19 0,-9-26 0,8 13 0,-6 4 0,14-1 0,-15-28 0,-1 1 0,7 44 0,-2-34 0,-1 0 0,-1 34 0,1-45 0,1 1 0,-5 2 0,0-1 0,0 33 0,4-26 0,0-3 0,-2 9 0,6 24 0,-1-24 0,-5 23 0,5-23 0,-7 10 0,0-13 0,0 13 0,8 3 0,-6 1 0,7-4 0,-9-34 0,0 29 0,0-26 0,0 31 0,0-13 0,0-12 0,0 1 0,0 35 0,0-34 0,0 0 0,0 37 0,0-24 0,0 10 440,0-13-440,0-1 0,0 1 0,0-14 0,0 10 0,-7-10 0,5-7 0,-12 16 0,9-37 0,-3 23 0,4-26 0,1 5 0,2-7 0,-3-3 0,4 2 0,0-2 0,0-1 0,0 0 0,0 0 0,-3-3 0,2 6 0,-3-2 0,4 3 0,0 0 0,0 7 0,-5 2 0,4 8 0,-4-1 0,5 14 0,0-18 0,0 9 0,0-14 0,0-9 0,0 5 0,0-7 0,-3-3 0,2 6 0,-3-6 0,4 3 0,0-4 0,0 0 0,0 0 0,0 0 0,8 0 0,-3-3 0,10 2 0,5-6 0,-2 6 0,5-2 0,0-1 0,-5 0 0,6-1 0,13-2 0,-16 6 0,23-6 0,-26 3 0,5-4 0,0 0 0,2 0 0,35 8 0,-8-6 0,24 6 0,-13-8 0,-1 0 0,-11 0 0,2 0-696,33 0 696,-19 0 0,0 0 0,29 0 0,-3 0 0,-41 0 0,-1 0 0,46 0 0,-43 0 0,1 0 0,7 0 0,-4 0 0,25 0 0,-31 0 0,-1 0 0,29 0 0,-29 0 0,4 0 0,14 0 0,0 0 0,-11 0 0,0 0 0,10 0 0,-1 0 0,-14 1 0,0-2 0,9-3 0,0-1 0,-6 3 0,1 1 0,4-4 0,-2 0 0,34 5-190,-27 0 190,20-8 0,8 6-528,-46-2 0,3 0 528,17 3 0,-2 2 0,31-1 0,-45 0 0,2 0 0,0 0 0,-1 0-642,43-9 642,-37 8 0,2 0 0,1-3 0,-1 0 0,-4 4 0,0 0 0,4 0 0,-1 0 0,33 0 0,-13 0 0,10 0 0,3 0 0,3 0 0,-3 7 0,-42-6 0,1 0-247,9 2 0,2 1 247,2-4 0,0 0 0,12 0 0,-3 0 0,-17 0 0,-4 0-103,1 0 1,-1 0 102,40 0 0,0 0 0,0 0 0,0 0 0,-1 0 0,1 0 0,-27 0 0,21 0 0,-21 0 0,13 0 958,-3 0-958,-13 0 651,-1 0-651,1 0 0,13 0 1213,-23 0-1213,6 0 436,-34 0-436,5 0 25,-15 0-25,7 0 0,-9 0 0,-1 0 0,0 0 0,-4 0 0,0 0 0,0 0 0,-3 0 0,-2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3:25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24575,'0'11'0,"0"5"0,0 1 0,0 0 0,0-2 0,0-6 0,0 6 0,0-6 0,0 6 0,0-6 0,0 3 0,0-4 0,0 0 0,0 0 0,0 0 0,0 4 0,0-3 0,0 6 0,0-6 0,0 6 0,0-6 0,0 3 0,0-4 0,0 0 0,0-3 0,0-2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3:25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24575,'0'-8'0,"3"4"0,2-4 0,7 4 0,-3-4 0,2 0 0,-3 3 0,0 2 0,1-1 0,-1 3 0,0-2 0,0 3 0,0 0 0,0 0 0,0 0 0,0 0 0,0 0 0,0 0 0,0 0 0,0 0 0,-3 3 0,2-2 0,-2 3 0,-1-4 0,0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3:25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24575,'9'-3'0,"-1"2"0,0-3 0,0 4 0,3 0 0,2 0 0,0 0 0,2 0 0,-3 0 0,5 0 0,-5-3 0,3 2 0,-2-3 0,0 4 0,-2 0 0,-6 0 0,-2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3:25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24575,'9'0'0,"-1"0"0,0 0 0,3 0 0,9 0 0,-2 0 0,5-4 0,1-2 0,-6 1 0,5 1 0,-11 4 0,0 0 0,-4 0 0,0 0 0,0 0 0,-3 0 0,-2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3:25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118 152 24575,'0'19'0,"0"-4"0,0 29 0,-7-3 0,-1 22 0,-1 0 0,-6 13 0,13-24 0,-14 21 0,15-37 0,-6 2 0,7-14 0,-4-12 0,3 0 0,-6-15 0,6-2 0,-2-46 0,-4 6 0,5-31 0,-5 27 0,7-10 0,8-4 0,-6 11 0,11-8 0,-5 15 0,4 9 0,-4-3 0,0 16 0,-7 7 0,6 3 0,-2 2 0,3-1 0,-4 3 0,4-3 0,-4 4 0,4 4 0,-3-3 0,2 2 0,1 1 0,1 0 0,3 0 0,-4 4 0,0-4 0,3 4 0,9 9 0,-2 1 0,13 11 0,-6-2 0,-4 0 0,2 0 0,-14-7 0,2 4 0,-3-7 0,-3 2 0,2 1 0,-6-3 0,2 3 0,-3-4 0,-7 0 0,-2 0 0,-7 0 0,0 0 0,-7 1 0,-2-4 0,-21 0 0,10 0 0,-10-4 0,1 4 0,16-5 0,-8 0 0,25 0 0,0 0 0,4 3 0,4-2 0,0 3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3:25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57 24575,'0'3'0,"-4"-1"0,3 13 0,-3 5 0,4-6 0,0 8 0,0-9 0,0 3 0,4-3 0,1 2 0,3-6 0,3 3 0,-2-4 0,6 0 0,-2-4 0,0 0 0,2-4 0,-3 0 0,1 0 0,-1 0 0,-4-4 0,-4 0 0,3-4 0,-2 0 0,-1-4 0,4-1 0,-3-10 0,0 5 0,0-5 0,-5 7 0,0-1 0,0 1 0,0 4 0,-4 0 0,0 4 0,-4 0 0,-4 0 0,3 0 0,-6 3 0,2-2 0,-3 6 0,0-2 0,0 3 0,0 0 0,3 0 0,1 3 0,4-2 0,0 3 0,4-1 0,-4-2 0,8 6 0,-8-6 0,8 6 0,-4-2 0,4 3 0,0 0 0,0 0 0,4 4 0,0-7 0,8 6 0,0-7 0,12 6 0,-6-5 0,12 4 0,9-8 0,-11 4 0,9-5 0,-14 0 0,2-5 0,-3 4 0,-7-4 0,-11 5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40:43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57 24575,'0'3'0,"-4"-1"0,3 13 0,-3 5 0,4-6 0,0 8 0,0-9 0,0 3 0,4-3 0,1 2 0,3-6 0,3 3 0,-2-4 0,6 0 0,-2-4 0,0 0 0,2-4 0,-3 0 0,1 0 0,-1 0 0,-4-4 0,-4 0 0,3-4 0,-2 0 0,-1-4 0,4-1 0,-3-10 0,0 5 0,0-5 0,-5 7 0,0-1 0,0 1 0,0 4 0,-4 0 0,0 4 0,-4 0 0,-4 0 0,3 0 0,-6 3 0,2-2 0,-3 6 0,0-2 0,0 3 0,0 0 0,3 0 0,1 3 0,4-2 0,0 3 0,4-1 0,-4-2 0,8 6 0,-8-6 0,8 6 0,-4-2 0,4 3 0,0 0 0,0 0 0,4 4 0,0-7 0,8 6 0,0-7 0,12 6 0,-6-5 0,12 4 0,9-8 0,-11 4 0,9-5 0,-14 0 0,2-5 0,-3 4 0,-7-4 0,-11 5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3:25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9 24575,'-4'-4'0,"-3"3"0,2-2 0,-3 3 0,0 0 0,-4 0 0,3 0 0,-6 0 0,6 0 0,-3 0 0,4 0 0,0 0 0,0 0 0,0 0 0,0 0 0,0 0 0,0 0 0,0 3 0,-4 2 0,7 3 0,-6 0 0,10 0 0,-3 0 0,4 4 0,0-3 0,0 6 0,0-6 0,0 3 0,0-4 0,0 0 0,0 0 0,0 0 0,4 4 0,1-3 0,-1 2 0,3-3 0,-2 4 0,3-7 0,0 10 0,0-14 0,0 10 0,4-10 0,0 6 0,1-6 0,9 8 0,-7-8 0,8 4 0,-10-5 0,-2 0 0,1 0 0,-3 0 0,3-4 0,-4 0 0,3-8 0,-5 6 0,1-1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3:25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1 24575,'0'8'0,"-4"3"0,3 9 0,-7 5 0,7 21 0,-9-10 0,9 23 0,-4-24 0,2 4 0,2 5 0,-8-16 0,8 18 0,-4-14 0,5 1 0,-4-1 0,2 14 0,-6-18 0,7 9 0,-6-21 0,6 7 0,-6-5 0,6 6 0,-6-12 0,6 3 0,-3-6 0,4 3 0,-3-4 0,2 4 0,-3-3 0,4 2 0,-3 1 0,2-3 0,-6 3 0,6-4 0,-7-4 0,8-7 0,-4-6 0,9-15 0,1-1 0,3 0 0,7-5 0,-7 12 0,5-5 0,-6 6 0,4 1 0,-3 4 0,-1 0 0,-1 4 0,-6 0 0,6 3 0,-2 2 0,-1-1 0,7 0 0,-6-1 0,7-2 0,-4 3 0,0-1 0,0 1 0,0 4 0,0 0 0,1 0 0,-1 0 0,0 0 0,0 4 0,0-3 0,-4 6 0,3-2 0,-6 3 0,3 0 0,0 0 0,-4 4 0,4-4 0,-4 8 0,0-7 0,0 2 0,0 8 0,0-8 0,0 11 0,0-9 0,0 0 0,0-2 0,0-3 0,0 0 0,4 0 0,0-3 0,4-1 0,0-4 0,0 0 0,0 0 0,4 0 0,1 0 0,3 0 0,0 0 0,0 0 0,0 0 0,1-4 0,-1 3 0,-4-3 0,4 1 0,-8-2 0,4 1 0,-4 0 0,-3 1 0,-2 2 0,-3-3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3:25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0 194 24575,'4'-6'0,"4"3"0,4-16 0,1 7 0,2-4 0,-6 0 0,6-1 0,-6 1 0,3 4 0,-7 0 0,2 4 0,-6 0 0,6 0 0,-6 0 0,6 3 0,-6-2 0,6 2 0,-6-3 0,6 4 0,-2 0 0,3 4 0,0 4 0,3 4 0,2 1 0,-1 6 0,4-2 0,-7-1 0,2 0 0,-3-4 0,-3 0 0,2-3 0,-2-2 0,-1 1 0,0 0 0,-1 1 0,-2 2 0,3-2 0,-4 3 0,-4-4 0,-4 0 0,-12-4 0,2 3 0,-5 2 0,0 4 0,5-4 0,-5 3 0,10-3 0,1-1 0,4 0 0,0-4 0,4 3 0,-3-2 0,6 3 0,-3-4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3:25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0 24575,'0'8'0,"0"4"0,0 1 0,0 3 0,0 7 0,-7 16 0,1-11 0,-6 16 0,3-26 0,0 5 0,1-10 0,4-1 0,0-4 0,4 0 0,-4 0 0,4 0 0,-4 0 0,4 0 0,0 0 0,-4-3 0,3 2 0,-2-3 0,3 5 0,0-1 0,0 0 0,0 0 0,0 0 0,0 0 0,0 0 0,0 0 0,0 0 0,0 0 0,-4 0 0,3 0 0,-6-3 0,6 2 0,-2-2 0,6-1 0,5 0 0,5-4 0,10-5 0,2 4 0,8-4 0,-8 1 0,-6 3 0,-7-2 0,-4-1 0,0 3 0,0-2 0,0 3 0,-3 0 0,-1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3:25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9 24575,'-8'0'0,"0"4"0,0-4 0,0 8 0,0-7 0,3 6 0,-2-6 0,3 6 0,-1-3 0,-2 1 0,6 6 0,-3-6 0,4 10 0,0-6 0,0 6 0,0-6 0,0 3 0,0-4 0,0 0 0,0 0 0,0 0 0,8 0 0,-3 1 0,7-5 0,-4 3 0,3-2 0,-2-1 0,7 3 0,-4-6 0,1 3 0,-2-4 0,-2 0 0,-1 0 0,-4-4 0,3 0 0,-6-8 0,6 0 0,-6-12 0,3 6 0,-4-5 0,0 7 0,0 3 0,0-2 0,0 6 0,0-3 0,0 4 0,-4-3 0,0 2 0,-4 1 0,0 4 0,0 4 0,-1 0 0,1 0 0,-3 0 0,2 0 0,-3 0 0,8 4 0,0 0 0,4 4 0,4 4 0,0 0 0,4 1 0,0-1 0,0-1 0,0-2 0,0-1 0,-3 0 0,2-8 0,-2 4 0,3-4 0,-4 0 0,0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3:25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17 24575,'-5'-3'0,"-5"2"0,4-3 0,-2 0 0,1 4 0,3-4 0,-5 4 0,1 0 0,0 0 0,0 0 0,-3 0 0,2 4 0,-3-4 0,4 8 0,0-7 0,3 6 0,2-3 0,3 4 0,-4 0 0,3 4 0,-2 1 0,3-1 0,0 0 0,0-4 0,0 0 0,0 0 0,0 0 0,0 0 0,3 0 0,2-3 0,3 2 0,0-2 0,4-1 0,-4 3 0,4-6 0,-4 6 0,0-2 0,0-1 0,-3 3 0,2-6 0,-6 7 0,3-4 0,-4 4 0,0 0 0,-4 0 0,-4 0 0,-5 0 0,-10-3 0,9 2 0,-16-6 0,16 3 0,-10-4 0,8 0 0,4 0 0,-4 0 0,7 0 0,-6 0 0,6 0 0,-2 0 0,2 3 0,5-2 0,0 3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3:25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0 24575,'-8'0'0,"0"0"0,-4 0 0,-1 0 0,1 0 0,-4 4 0,7-3 0,1 6 0,1-6 0,3 2 0,-1 1 0,-2-3 0,6 6 0,-2 1 0,3 1 0,0 3 0,0-4 0,0 0 0,0 0 0,0 0 0,0 0 0,0 0 0,0 0 0,3 1 0,-2-1 0,6 0 0,-6 0 0,6-4 0,-2 3 0,-1-2 0,3-1 0,-2 0 0,3 0 0,0-3 0,0 6 0,0-6 0,0 6 0,0-6 0,-3 6 0,2-6 0,-6 6 0,6-6 0,-6 6 0,6-6 0,-6 6 0,3-2 0,-1-1 0,-2 3 0,3-2 0,-1 3 0,-2 0 0,-1-4 0,-8 4 0,-4-8 0,-4 8 0,-8-7 0,-1 2 0,-7-3 0,0 0 0,7 0 0,-6 0 0,13 0 0,-5 0 0,10 0 0,2 0 0,2 0 0,1 0 0,4 0 0,0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9:53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24575,'0'16'0,"4"8"0,-3 1 0,3 7 0,-4 14 0,0 30 0,0-7 0,0 21-440,9-1 440,-7-19 0,7 19 0,-9-26 0,8 13 0,-6 4 0,14-1 0,-15-28 0,-1 1 0,7 44 0,-2-34 0,-1 0 0,-1 34 0,1-45 0,1 1 0,-5 2 0,0-1 0,0 33 0,4-26 0,0-3 0,-2 9 0,6 24 0,-1-24 0,-5 23 0,5-23 0,-7 10 0,0-13 0,0 13 0,8 3 0,-6 1 0,7-4 0,-9-34 0,0 29 0,0-26 0,0 31 0,0-13 0,0-12 0,0 1 0,0 35 0,0-34 0,0 0 0,0 37 0,0-24 0,0 10 440,0-13-440,0-1 0,0 1 0,0-14 0,0 10 0,-7-10 0,5-7 0,-12 16 0,9-37 0,-3 23 0,4-26 0,1 5 0,2-7 0,-3-3 0,4 2 0,0-2 0,0-1 0,0 0 0,0 0 0,-3-3 0,2 6 0,-3-2 0,4 3 0,0 0 0,0 7 0,-5 2 0,4 8 0,-4-1 0,5 14 0,0-18 0,0 9 0,0-14 0,0-9 0,0 5 0,0-7 0,-3-3 0,2 6 0,-3-6 0,4 3 0,0-4 0,0 0 0,0 0 0,0 0 0,8 0 0,-3-3 0,10 2 0,5-6 0,-2 6 0,5-2 0,0-1 0,-5 0 0,6-1 0,13-2 0,-16 6 0,23-6 0,-26 3 0,5-4 0,0 0 0,2 0 0,35 8 0,-8-6 0,24 6 0,-13-8 0,-1 0 0,-11 0 0,2 0-696,33 0 696,-19 0 0,0 0 0,29 0 0,-3 0 0,-41 0 0,-1 0 0,46 0 0,-43 0 0,1 0 0,7 0 0,-4 0 0,25 0 0,-31 0 0,-1 0 0,29 0 0,-29 0 0,4 0 0,14 0 0,0 0 0,-11 0 0,0 0 0,10 0 0,-1 0 0,-14 1 0,0-2 0,9-3 0,0-1 0,-6 3 0,1 1 0,4-4 0,-2 0 0,34 5-190,-27 0 190,20-8 0,8 6-528,-46-2 0,3 0 528,17 3 0,-2 2 0,31-1 0,-45 0 0,2 0 0,0 0 0,-1 0-642,43-9 642,-37 8 0,2 0 0,1-3 0,-1 0 0,-4 4 0,0 0 0,4 0 0,-1 0 0,33 0 0,-13 0 0,10 0 0,3 0 0,3 0 0,-3 7 0,-42-6 0,1 0-247,9 2 0,2 1 247,2-4 0,0 0 0,12 0 0,-3 0 0,-17 0 0,-4 0-103,1 0 1,-1 0 102,40 0 0,0 0 0,0 0 0,0 0 0,-1 0 0,1 0 0,-27 0 0,21 0 0,-21 0 0,13 0 958,-3 0-958,-13 0 651,-1 0-651,1 0 0,13 0 1213,-23 0-1213,6 0 436,-34 0-436,5 0 25,-15 0-25,7 0 0,-9 0 0,-1 0 0,0 0 0,-4 0 0,0 0 0,0 0 0,-3 0 0,-2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9:53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24575,'0'11'0,"0"5"0,0 1 0,0 0 0,0-2 0,0-6 0,0 6 0,0-6 0,0 6 0,0-6 0,0 3 0,0-4 0,0 0 0,0 0 0,0 0 0,0 4 0,0-3 0,0 6 0,0-6 0,0 6 0,0-6 0,0 3 0,0-4 0,0 0 0,0-3 0,0-2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9:53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24575,'0'-8'0,"3"4"0,2-4 0,7 4 0,-3-4 0,2 0 0,-3 3 0,0 2 0,1-1 0,-1 3 0,0-2 0,0 3 0,0 0 0,0 0 0,0 0 0,0 0 0,0 0 0,0 0 0,0 0 0,0 0 0,-3 3 0,2-2 0,-2 3 0,-1-4 0,0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40:45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9 24575,'-4'-4'0,"-3"3"0,2-2 0,-3 3 0,0 0 0,-4 0 0,3 0 0,-6 0 0,6 0 0,-3 0 0,4 0 0,0 0 0,0 0 0,0 0 0,0 0 0,0 0 0,0 0 0,0 3 0,-4 2 0,7 3 0,-6 0 0,10 0 0,-3 0 0,4 4 0,0-3 0,0 6 0,0-6 0,0 3 0,0-4 0,0 0 0,0 0 0,0 0 0,4 4 0,1-3 0,-1 2 0,3-3 0,-2 4 0,3-7 0,0 10 0,0-14 0,0 10 0,4-10 0,0 6 0,1-6 0,9 8 0,-7-8 0,8 4 0,-10-5 0,-2 0 0,1 0 0,-3 0 0,3-4 0,-4 0 0,3-8 0,-5 6 0,1-1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9:53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24575,'9'-3'0,"-1"2"0,0-3 0,0 4 0,3 0 0,2 0 0,0 0 0,2 0 0,-3 0 0,5 0 0,-5-3 0,3 2 0,-2-3 0,0 4 0,-2 0 0,-6 0 0,-2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9:53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24575,'9'0'0,"-1"0"0,0 0 0,3 0 0,9 0 0,-2 0 0,5-4 0,1-2 0,-6 1 0,5 1 0,-11 4 0,0 0 0,-4 0 0,0 0 0,0 0 0,-3 0 0,-2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9:53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118 152 24575,'0'19'0,"0"-4"0,0 29 0,-7-3 0,-1 22 0,-1 0 0,-6 13 0,13-24 0,-14 21 0,15-37 0,-6 2 0,7-14 0,-4-12 0,3 0 0,-6-15 0,6-2 0,-2-46 0,-4 6 0,5-31 0,-5 27 0,7-10 0,8-4 0,-6 11 0,11-8 0,-5 15 0,4 9 0,-4-3 0,0 16 0,-7 7 0,6 3 0,-2 2 0,3-1 0,-4 3 0,4-3 0,-4 4 0,4 4 0,-3-3 0,2 2 0,1 1 0,1 0 0,3 0 0,-4 4 0,0-4 0,3 4 0,9 9 0,-2 1 0,13 11 0,-6-2 0,-4 0 0,2 0 0,-14-7 0,2 4 0,-3-7 0,-3 2 0,2 1 0,-6-3 0,2 3 0,-3-4 0,-7 0 0,-2 0 0,-7 0 0,0 0 0,-7 1 0,-2-4 0,-21 0 0,10 0 0,-10-4 0,1 4 0,16-5 0,-8 0 0,25 0 0,0 0 0,4 3 0,4-2 0,0 3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9:53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57 24575,'0'3'0,"-4"-1"0,3 13 0,-3 5 0,4-6 0,0 8 0,0-9 0,0 3 0,4-3 0,1 2 0,3-6 0,3 3 0,-2-4 0,6 0 0,-2-4 0,0 0 0,2-4 0,-3 0 0,1 0 0,-1 0 0,-4-4 0,-4 0 0,3-4 0,-2 0 0,-1-4 0,4-1 0,-3-10 0,0 5 0,0-5 0,-5 7 0,0-1 0,0 1 0,0 4 0,-4 0 0,0 4 0,-4 0 0,-4 0 0,3 0 0,-6 3 0,2-2 0,-3 6 0,0-2 0,0 3 0,0 0 0,3 0 0,1 3 0,4-2 0,0 3 0,4-1 0,-4-2 0,8 6 0,-8-6 0,8 6 0,-4-2 0,4 3 0,0 0 0,0 0 0,4 4 0,0-7 0,8 6 0,0-7 0,12 6 0,-6-5 0,12 4 0,9-8 0,-11 4 0,9-5 0,-14 0 0,2-5 0,-3 4 0,-7-4 0,-11 5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9:53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9 24575,'-4'-4'0,"-3"3"0,2-2 0,-3 3 0,0 0 0,-4 0 0,3 0 0,-6 0 0,6 0 0,-3 0 0,4 0 0,0 0 0,0 0 0,0 0 0,0 0 0,0 0 0,0 0 0,0 3 0,-4 2 0,7 3 0,-6 0 0,10 0 0,-3 0 0,4 4 0,0-3 0,0 6 0,0-6 0,0 3 0,0-4 0,0 0 0,0 0 0,0 0 0,4 4 0,1-3 0,-1 2 0,3-3 0,-2 4 0,3-7 0,0 10 0,0-14 0,0 10 0,4-10 0,0 6 0,1-6 0,9 8 0,-7-8 0,8 4 0,-10-5 0,-2 0 0,1 0 0,-3 0 0,3-4 0,-4 0 0,3-8 0,-5 6 0,1-1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9:53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1 24575,'0'8'0,"-4"3"0,3 9 0,-7 5 0,7 21 0,-9-10 0,9 23 0,-4-24 0,2 4 0,2 5 0,-8-16 0,8 18 0,-4-14 0,5 1 0,-4-1 0,2 14 0,-6-18 0,7 9 0,-6-21 0,6 7 0,-6-5 0,6 6 0,-6-12 0,6 3 0,-3-6 0,4 3 0,-3-4 0,2 4 0,-3-3 0,4 2 0,-3 1 0,2-3 0,-6 3 0,6-4 0,-7-4 0,8-7 0,-4-6 0,9-15 0,1-1 0,3 0 0,7-5 0,-7 12 0,5-5 0,-6 6 0,4 1 0,-3 4 0,-1 0 0,-1 4 0,-6 0 0,6 3 0,-2 2 0,-1-1 0,7 0 0,-6-1 0,7-2 0,-4 3 0,0-1 0,0 1 0,0 4 0,0 0 0,1 0 0,-1 0 0,0 0 0,0 4 0,0-3 0,-4 6 0,3-2 0,-6 3 0,3 0 0,0 0 0,-4 4 0,4-4 0,-4 8 0,0-7 0,0 2 0,0 8 0,0-8 0,0 11 0,0-9 0,0 0 0,0-2 0,0-3 0,0 0 0,4 0 0,0-3 0,4-1 0,0-4 0,0 0 0,0 0 0,4 0 0,1 0 0,3 0 0,0 0 0,0 0 0,0 0 0,1-4 0,-1 3 0,-4-3 0,4 1 0,-8-2 0,4 1 0,-4 0 0,-3 1 0,-2 2 0,-3-3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9:53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0 194 24575,'4'-6'0,"4"3"0,4-16 0,1 7 0,2-4 0,-6 0 0,6-1 0,-6 1 0,3 4 0,-7 0 0,2 4 0,-6 0 0,6 0 0,-6 0 0,6 3 0,-6-2 0,6 2 0,-6-3 0,6 4 0,-2 0 0,3 4 0,0 4 0,3 4 0,2 1 0,-1 6 0,4-2 0,-7-1 0,2 0 0,-3-4 0,-3 0 0,2-3 0,-2-2 0,-1 1 0,0 0 0,-1 1 0,-2 2 0,3-2 0,-4 3 0,-4-4 0,-4 0 0,-12-4 0,2 3 0,-5 2 0,0 4 0,5-4 0,-5 3 0,10-3 0,1-1 0,4 0 0,0-4 0,4 3 0,-3-2 0,6 3 0,-3-4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9:53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0 24575,'0'8'0,"0"4"0,0 1 0,0 3 0,0 7 0,-7 16 0,1-11 0,-6 16 0,3-26 0,0 5 0,1-10 0,4-1 0,0-4 0,4 0 0,-4 0 0,4 0 0,-4 0 0,4 0 0,0 0 0,-4-3 0,3 2 0,-2-3 0,3 5 0,0-1 0,0 0 0,0 0 0,0 0 0,0 0 0,0 0 0,0 0 0,0 0 0,0 0 0,-4 0 0,3 0 0,-6-3 0,6 2 0,-2-2 0,6-1 0,5 0 0,5-4 0,10-5 0,2 4 0,8-4 0,-8 1 0,-6 3 0,-7-2 0,-4-1 0,0 3 0,0-2 0,0 3 0,-3 0 0,-1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9:53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9 24575,'-8'0'0,"0"4"0,0-4 0,0 8 0,0-7 0,3 6 0,-2-6 0,3 6 0,-1-3 0,-2 1 0,6 6 0,-3-6 0,4 10 0,0-6 0,0 6 0,0-6 0,0 3 0,0-4 0,0 0 0,0 0 0,0 0 0,8 0 0,-3 1 0,7-5 0,-4 3 0,3-2 0,-2-1 0,7 3 0,-4-6 0,1 3 0,-2-4 0,-2 0 0,-1 0 0,-4-4 0,3 0 0,-6-8 0,6 0 0,-6-12 0,3 6 0,-4-5 0,0 7 0,0 3 0,0-2 0,0 6 0,0-3 0,0 4 0,-4-3 0,0 2 0,-4 1 0,0 4 0,0 4 0,-1 0 0,1 0 0,-3 0 0,2 0 0,-3 0 0,8 4 0,0 0 0,4 4 0,4 4 0,0 0 0,4 1 0,0-1 0,0-1 0,0-2 0,0-1 0,-3 0 0,2-8 0,-2 4 0,3-4 0,-4 0 0,0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9:53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17 24575,'-5'-3'0,"-5"2"0,4-3 0,-2 0 0,1 4 0,3-4 0,-5 4 0,1 0 0,0 0 0,0 0 0,-3 0 0,2 4 0,-3-4 0,4 8 0,0-7 0,3 6 0,2-3 0,3 4 0,-4 0 0,3 4 0,-2 1 0,3-1 0,0 0 0,0-4 0,0 0 0,0 0 0,0 0 0,0 0 0,3 0 0,2-3 0,3 2 0,0-2 0,4-1 0,-4 3 0,4-6 0,-4 6 0,0-2 0,0-1 0,-3 3 0,2-6 0,-6 7 0,3-4 0,-4 4 0,0 0 0,-4 0 0,-4 0 0,-5 0 0,-10-3 0,9 2 0,-16-6 0,16 3 0,-10-4 0,8 0 0,4 0 0,-4 0 0,7 0 0,-6 0 0,6 0 0,-2 0 0,2 3 0,5-2 0,0 3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40:46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1 24575,'0'8'0,"-4"3"0,3 9 0,-7 5 0,7 21 0,-9-10 0,9 23 0,-4-24 0,2 4 0,2 5 0,-8-16 0,8 18 0,-4-14 0,5 1 0,-4-1 0,2 14 0,-6-18 0,7 9 0,-6-21 0,6 7 0,-6-5 0,6 6 0,-6-12 0,6 3 0,-3-6 0,4 3 0,-3-4 0,2 4 0,-3-3 0,4 2 0,-3 1 0,2-3 0,-6 3 0,6-4 0,-7-4 0,8-7 0,-4-6 0,9-15 0,1-1 0,3 0 0,7-5 0,-7 12 0,5-5 0,-6 6 0,4 1 0,-3 4 0,-1 0 0,-1 4 0,-6 0 0,6 3 0,-2 2 0,-1-1 0,7 0 0,-6-1 0,7-2 0,-4 3 0,0-1 0,0 1 0,0 4 0,0 0 0,1 0 0,-1 0 0,0 0 0,0 4 0,0-3 0,-4 6 0,3-2 0,-6 3 0,3 0 0,0 0 0,-4 4 0,4-4 0,-4 8 0,0-7 0,0 2 0,0 8 0,0-8 0,0 11 0,0-9 0,0 0 0,0-2 0,0-3 0,0 0 0,4 0 0,0-3 0,4-1 0,0-4 0,0 0 0,0 0 0,4 0 0,1 0 0,3 0 0,0 0 0,0 0 0,0 0 0,1-4 0,-1 3 0,-4-3 0,4 1 0,-8-2 0,4 1 0,-4 0 0,-3 1 0,-2 2 0,-3-3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9:53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0 24575,'-8'0'0,"0"0"0,-4 0 0,-1 0 0,1 0 0,-4 4 0,7-3 0,1 6 0,1-6 0,3 2 0,-1 1 0,-2-3 0,6 6 0,-2 1 0,3 1 0,0 3 0,0-4 0,0 0 0,0 0 0,0 0 0,0 0 0,0 0 0,0 0 0,3 1 0,-2-1 0,6 0 0,-6 0 0,6-4 0,-2 3 0,-1-2 0,3-1 0,-2 0 0,3 0 0,0-3 0,0 6 0,0-6 0,0 6 0,0-6 0,-3 6 0,2-6 0,-6 6 0,6-6 0,-6 6 0,6-6 0,-6 6 0,3-2 0,-1-1 0,-2 3 0,3-2 0,-1 3 0,-2 0 0,-1-4 0,-8 4 0,-4-8 0,-4 8 0,-8-7 0,-1 2 0,-7-3 0,0 0 0,7 0 0,-6 0 0,13 0 0,-5 0 0,10 0 0,2 0 0,2 0 0,1 0 0,4 0 0,0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9:58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24575,'0'16'0,"4"8"0,-3 1 0,3 7 0,-4 14 0,0 30 0,0-7 0,0 21-440,9-1 440,-7-19 0,7 19 0,-9-26 0,8 13 0,-6 4 0,14-1 0,-15-28 0,-1 1 0,7 44 0,-2-34 0,-1 0 0,-1 34 0,1-45 0,1 1 0,-5 2 0,0-1 0,0 33 0,4-26 0,0-3 0,-2 9 0,6 24 0,-1-24 0,-5 23 0,5-23 0,-7 10 0,0-13 0,0 13 0,8 3 0,-6 1 0,7-4 0,-9-34 0,0 29 0,0-26 0,0 31 0,0-13 0,0-12 0,0 1 0,0 35 0,0-34 0,0 0 0,0 37 0,0-24 0,0 10 440,0-13-440,0-1 0,0 1 0,0-14 0,0 10 0,-7-10 0,5-7 0,-12 16 0,9-37 0,-3 23 0,4-26 0,1 5 0,2-7 0,-3-3 0,4 2 0,0-2 0,0-1 0,0 0 0,0 0 0,-3-3 0,2 6 0,-3-2 0,4 3 0,0 0 0,0 7 0,-5 2 0,4 8 0,-4-1 0,5 14 0,0-18 0,0 9 0,0-14 0,0-9 0,0 5 0,0-7 0,-3-3 0,2 6 0,-3-6 0,4 3 0,0-4 0,0 0 0,0 0 0,0 0 0,8 0 0,-3-3 0,10 2 0,5-6 0,-2 6 0,5-2 0,0-1 0,-5 0 0,6-1 0,13-2 0,-16 6 0,23-6 0,-26 3 0,5-4 0,0 0 0,2 0 0,35 8 0,-8-6 0,24 6 0,-13-8 0,-1 0 0,-11 0 0,2 0-696,33 0 696,-19 0 0,0 0 0,29 0 0,-3 0 0,-41 0 0,-1 0 0,46 0 0,-43 0 0,1 0 0,7 0 0,-4 0 0,25 0 0,-31 0 0,-1 0 0,29 0 0,-29 0 0,4 0 0,14 0 0,0 0 0,-11 0 0,0 0 0,10 0 0,-1 0 0,-14 1 0,0-2 0,9-3 0,0-1 0,-6 3 0,1 1 0,4-4 0,-2 0 0,34 5-190,-27 0 190,20-8 0,8 6-528,-46-2 0,3 0 528,17 3 0,-2 2 0,31-1 0,-45 0 0,2 0 0,0 0 0,-1 0-642,43-9 642,-37 8 0,2 0 0,1-3 0,-1 0 0,-4 4 0,0 0 0,4 0 0,-1 0 0,33 0 0,-13 0 0,10 0 0,3 0 0,3 0 0,-3 7 0,-42-6 0,1 0-247,9 2 0,2 1 247,2-4 0,0 0 0,12 0 0,-3 0 0,-17 0 0,-4 0-103,1 0 1,-1 0 102,40 0 0,0 0 0,0 0 0,0 0 0,-1 0 0,1 0 0,-27 0 0,21 0 0,-21 0 0,13 0 958,-3 0-958,-13 0 651,-1 0-651,1 0 0,13 0 1213,-23 0-1213,6 0 436,-34 0-436,5 0 25,-15 0-25,7 0 0,-9 0 0,-1 0 0,0 0 0,-4 0 0,0 0 0,0 0 0,-3 0 0,-2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9:58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24575,'0'11'0,"0"5"0,0 1 0,0 0 0,0-2 0,0-6 0,0 6 0,0-6 0,0 6 0,0-6 0,0 3 0,0-4 0,0 0 0,0 0 0,0 0 0,0 4 0,0-3 0,0 6 0,0-6 0,0 6 0,0-6 0,0 3 0,0-4 0,0 0 0,0-3 0,0-2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9:58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24575,'0'-8'0,"3"4"0,2-4 0,7 4 0,-3-4 0,2 0 0,-3 3 0,0 2 0,1-1 0,-1 3 0,0-2 0,0 3 0,0 0 0,0 0 0,0 0 0,0 0 0,0 0 0,0 0 0,0 0 0,0 0 0,-3 3 0,2-2 0,-2 3 0,-1-4 0,0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9:58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24575,'9'-3'0,"-1"2"0,0-3 0,0 4 0,3 0 0,2 0 0,0 0 0,2 0 0,-3 0 0,5 0 0,-5-3 0,3 2 0,-2-3 0,0 4 0,-2 0 0,-6 0 0,-2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9:58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24575,'9'0'0,"-1"0"0,0 0 0,3 0 0,9 0 0,-2 0 0,5-4 0,1-2 0,-6 1 0,5 1 0,-11 4 0,0 0 0,-4 0 0,0 0 0,0 0 0,-3 0 0,-2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9:58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118 152 24575,'0'19'0,"0"-4"0,0 29 0,-7-3 0,-1 22 0,-1 0 0,-6 13 0,13-24 0,-14 21 0,15-37 0,-6 2 0,7-14 0,-4-12 0,3 0 0,-6-15 0,6-2 0,-2-46 0,-4 6 0,5-31 0,-5 27 0,7-10 0,8-4 0,-6 11 0,11-8 0,-5 15 0,4 9 0,-4-3 0,0 16 0,-7 7 0,6 3 0,-2 2 0,3-1 0,-4 3 0,4-3 0,-4 4 0,4 4 0,-3-3 0,2 2 0,1 1 0,1 0 0,3 0 0,-4 4 0,0-4 0,3 4 0,9 9 0,-2 1 0,13 11 0,-6-2 0,-4 0 0,2 0 0,-14-7 0,2 4 0,-3-7 0,-3 2 0,2 1 0,-6-3 0,2 3 0,-3-4 0,-7 0 0,-2 0 0,-7 0 0,0 0 0,-7 1 0,-2-4 0,-21 0 0,10 0 0,-10-4 0,1 4 0,16-5 0,-8 0 0,25 0 0,0 0 0,4 3 0,4-2 0,0 3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9:58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57 24575,'0'3'0,"-4"-1"0,3 13 0,-3 5 0,4-6 0,0 8 0,0-9 0,0 3 0,4-3 0,1 2 0,3-6 0,3 3 0,-2-4 0,6 0 0,-2-4 0,0 0 0,2-4 0,-3 0 0,1 0 0,-1 0 0,-4-4 0,-4 0 0,3-4 0,-2 0 0,-1-4 0,4-1 0,-3-10 0,0 5 0,0-5 0,-5 7 0,0-1 0,0 1 0,0 4 0,-4 0 0,0 4 0,-4 0 0,-4 0 0,3 0 0,-6 3 0,2-2 0,-3 6 0,0-2 0,0 3 0,0 0 0,3 0 0,1 3 0,4-2 0,0 3 0,4-1 0,-4-2 0,8 6 0,-8-6 0,8 6 0,-4-2 0,4 3 0,0 0 0,0 0 0,4 4 0,0-7 0,8 6 0,0-7 0,12 6 0,-6-5 0,12 4 0,9-8 0,-11 4 0,9-5 0,-14 0 0,2-5 0,-3 4 0,-7-4 0,-11 5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9:58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9 24575,'-4'-4'0,"-3"3"0,2-2 0,-3 3 0,0 0 0,-4 0 0,3 0 0,-6 0 0,6 0 0,-3 0 0,4 0 0,0 0 0,0 0 0,0 0 0,0 0 0,0 0 0,0 0 0,0 3 0,-4 2 0,7 3 0,-6 0 0,10 0 0,-3 0 0,4 4 0,0-3 0,0 6 0,0-6 0,0 3 0,0-4 0,0 0 0,0 0 0,0 0 0,4 4 0,1-3 0,-1 2 0,3-3 0,-2 4 0,3-7 0,0 10 0,0-14 0,0 10 0,4-10 0,0 6 0,1-6 0,9 8 0,-7-8 0,8 4 0,-10-5 0,-2 0 0,1 0 0,-3 0 0,3-4 0,-4 0 0,3-8 0,-5 6 0,1-1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9:58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1 24575,'0'8'0,"-4"3"0,3 9 0,-7 5 0,7 21 0,-9-10 0,9 23 0,-4-24 0,2 4 0,2 5 0,-8-16 0,8 18 0,-4-14 0,5 1 0,-4-1 0,2 14 0,-6-18 0,7 9 0,-6-21 0,6 7 0,-6-5 0,6 6 0,-6-12 0,6 3 0,-3-6 0,4 3 0,-3-4 0,2 4 0,-3-3 0,4 2 0,-3 1 0,2-3 0,-6 3 0,6-4 0,-7-4 0,8-7 0,-4-6 0,9-15 0,1-1 0,3 0 0,7-5 0,-7 12 0,5-5 0,-6 6 0,4 1 0,-3 4 0,-1 0 0,-1 4 0,-6 0 0,6 3 0,-2 2 0,-1-1 0,7 0 0,-6-1 0,7-2 0,-4 3 0,0-1 0,0 1 0,0 4 0,0 0 0,1 0 0,-1 0 0,0 0 0,0 4 0,0-3 0,-4 6 0,3-2 0,-6 3 0,3 0 0,0 0 0,-4 4 0,4-4 0,-4 8 0,0-7 0,0 2 0,0 8 0,0-8 0,0 11 0,0-9 0,0 0 0,0-2 0,0-3 0,0 0 0,4 0 0,0-3 0,4-1 0,0-4 0,0 0 0,0 0 0,4 0 0,1 0 0,3 0 0,0 0 0,0 0 0,0 0 0,1-4 0,-1 3 0,-4-3 0,4 1 0,-8-2 0,4 1 0,-4 0 0,-3 1 0,-2 2 0,-3-3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40:50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0 194 24575,'4'-6'0,"4"3"0,4-16 0,1 7 0,2-4 0,-6 0 0,6-1 0,-6 1 0,3 4 0,-7 0 0,2 4 0,-6 0 0,6 0 0,-6 0 0,6 3 0,-6-2 0,6 2 0,-6-3 0,6 4 0,-2 0 0,3 4 0,0 4 0,3 4 0,2 1 0,-1 6 0,4-2 0,-7-1 0,2 0 0,-3-4 0,-3 0 0,2-3 0,-2-2 0,-1 1 0,0 0 0,-1 1 0,-2 2 0,3-2 0,-4 3 0,-4-4 0,-4 0 0,-12-4 0,2 3 0,-5 2 0,0 4 0,5-4 0,-5 3 0,10-3 0,1-1 0,4 0 0,0-4 0,4 3 0,-3-2 0,6 3 0,-3-4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9:58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0 194 24575,'4'-6'0,"4"3"0,4-16 0,1 7 0,2-4 0,-6 0 0,6-1 0,-6 1 0,3 4 0,-7 0 0,2 4 0,-6 0 0,6 0 0,-6 0 0,6 3 0,-6-2 0,6 2 0,-6-3 0,6 4 0,-2 0 0,3 4 0,0 4 0,3 4 0,2 1 0,-1 6 0,4-2 0,-7-1 0,2 0 0,-3-4 0,-3 0 0,2-3 0,-2-2 0,-1 1 0,0 0 0,-1 1 0,-2 2 0,3-2 0,-4 3 0,-4-4 0,-4 0 0,-12-4 0,2 3 0,-5 2 0,0 4 0,5-4 0,-5 3 0,10-3 0,1-1 0,4 0 0,0-4 0,4 3 0,-3-2 0,6 3 0,-3-4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9:58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0 24575,'0'8'0,"0"4"0,0 1 0,0 3 0,0 7 0,-7 16 0,1-11 0,-6 16 0,3-26 0,0 5 0,1-10 0,4-1 0,0-4 0,4 0 0,-4 0 0,4 0 0,-4 0 0,4 0 0,0 0 0,-4-3 0,3 2 0,-2-3 0,3 5 0,0-1 0,0 0 0,0 0 0,0 0 0,0 0 0,0 0 0,0 0 0,0 0 0,0 0 0,-4 0 0,3 0 0,-6-3 0,6 2 0,-2-2 0,6-1 0,5 0 0,5-4 0,10-5 0,2 4 0,8-4 0,-8 1 0,-6 3 0,-7-2 0,-4-1 0,0 3 0,0-2 0,0 3 0,-3 0 0,-1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9:58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9 24575,'-8'0'0,"0"4"0,0-4 0,0 8 0,0-7 0,3 6 0,-2-6 0,3 6 0,-1-3 0,-2 1 0,6 6 0,-3-6 0,4 10 0,0-6 0,0 6 0,0-6 0,0 3 0,0-4 0,0 0 0,0 0 0,0 0 0,8 0 0,-3 1 0,7-5 0,-4 3 0,3-2 0,-2-1 0,7 3 0,-4-6 0,1 3 0,-2-4 0,-2 0 0,-1 0 0,-4-4 0,3 0 0,-6-8 0,6 0 0,-6-12 0,3 6 0,-4-5 0,0 7 0,0 3 0,0-2 0,0 6 0,0-3 0,0 4 0,-4-3 0,0 2 0,-4 1 0,0 4 0,0 4 0,-1 0 0,1 0 0,-3 0 0,2 0 0,-3 0 0,8 4 0,0 0 0,4 4 0,4 4 0,0 0 0,4 1 0,0-1 0,0-1 0,0-2 0,0-1 0,-3 0 0,2-8 0,-2 4 0,3-4 0,-4 0 0,0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9:58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17 24575,'-5'-3'0,"-5"2"0,4-3 0,-2 0 0,1 4 0,3-4 0,-5 4 0,1 0 0,0 0 0,0 0 0,-3 0 0,2 4 0,-3-4 0,4 8 0,0-7 0,3 6 0,2-3 0,3 4 0,-4 0 0,3 4 0,-2 1 0,3-1 0,0 0 0,0-4 0,0 0 0,0 0 0,0 0 0,0 0 0,3 0 0,2-3 0,3 2 0,0-2 0,4-1 0,-4 3 0,4-6 0,-4 6 0,0-2 0,0-1 0,-3 3 0,2-6 0,-6 7 0,3-4 0,-4 4 0,0 0 0,-4 0 0,-4 0 0,-5 0 0,-10-3 0,9 2 0,-16-6 0,16 3 0,-10-4 0,8 0 0,4 0 0,-4 0 0,7 0 0,-6 0 0,6 0 0,-2 0 0,2 3 0,5-2 0,0 3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9:58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0 24575,'-8'0'0,"0"0"0,-4 0 0,-1 0 0,1 0 0,-4 4 0,7-3 0,1 6 0,1-6 0,3 2 0,-1 1 0,-2-3 0,6 6 0,-2 1 0,3 1 0,0 3 0,0-4 0,0 0 0,0 0 0,0 0 0,0 0 0,0 0 0,0 0 0,3 1 0,-2-1 0,6 0 0,-6 0 0,6-4 0,-2 3 0,-1-2 0,3-1 0,-2 0 0,3 0 0,0-3 0,0 6 0,0-6 0,0 6 0,0-6 0,-3 6 0,2-6 0,-6 6 0,6-6 0,-6 6 0,6-6 0,-6 6 0,3-2 0,-1-1 0,-2 3 0,3-2 0,-1 3 0,-2 0 0,-1-4 0,-8 4 0,-4-8 0,-4 8 0,-8-7 0,-1 2 0,-7-3 0,0 0 0,7 0 0,-6 0 0,13 0 0,-5 0 0,10 0 0,2 0 0,2 0 0,1 0 0,4 0 0,0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2:00:40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24575,'0'16'0,"4"8"0,-3 1 0,3 7 0,-4 14 0,0 30 0,0-7 0,0 21-440,9-1 440,-7-19 0,7 19 0,-9-26 0,8 13 0,-6 4 0,14-1 0,-15-28 0,-1 1 0,7 44 0,-2-34 0,-1 0 0,-1 34 0,1-45 0,1 1 0,-5 2 0,0-1 0,0 33 0,4-26 0,0-3 0,-2 9 0,6 24 0,-1-24 0,-5 23 0,5-23 0,-7 10 0,0-13 0,0 13 0,8 3 0,-6 1 0,7-4 0,-9-34 0,0 29 0,0-26 0,0 31 0,0-13 0,0-12 0,0 1 0,0 35 0,0-34 0,0 0 0,0 37 0,0-24 0,0 10 440,0-13-440,0-1 0,0 1 0,0-14 0,0 10 0,-7-10 0,5-7 0,-12 16 0,9-37 0,-3 23 0,4-26 0,1 5 0,2-7 0,-3-3 0,4 2 0,0-2 0,0-1 0,0 0 0,0 0 0,-3-3 0,2 6 0,-3-2 0,4 3 0,0 0 0,0 7 0,-5 2 0,4 8 0,-4-1 0,5 14 0,0-18 0,0 9 0,0-14 0,0-9 0,0 5 0,0-7 0,-3-3 0,2 6 0,-3-6 0,4 3 0,0-4 0,0 0 0,0 0 0,0 0 0,8 0 0,-3-3 0,10 2 0,5-6 0,-2 6 0,5-2 0,0-1 0,-5 0 0,6-1 0,13-2 0,-16 6 0,23-6 0,-26 3 0,5-4 0,0 0 0,2 0 0,35 8 0,-8-6 0,24 6 0,-13-8 0,-1 0 0,-11 0 0,2 0-696,33 0 696,-19 0 0,0 0 0,29 0 0,-3 0 0,-41 0 0,-1 0 0,46 0 0,-43 0 0,1 0 0,7 0 0,-4 0 0,25 0 0,-31 0 0,-1 0 0,29 0 0,-29 0 0,4 0 0,14 0 0,0 0 0,-11 0 0,0 0 0,10 0 0,-1 0 0,-14 1 0,0-2 0,9-3 0,0-1 0,-6 3 0,1 1 0,4-4 0,-2 0 0,34 5-190,-27 0 190,20-8 0,8 6-528,-46-2 0,3 0 528,17 3 0,-2 2 0,31-1 0,-45 0 0,2 0 0,0 0 0,-1 0-642,43-9 642,-37 8 0,2 0 0,1-3 0,-1 0 0,-4 4 0,0 0 0,4 0 0,-1 0 0,33 0 0,-13 0 0,10 0 0,3 0 0,3 0 0,-3 7 0,-42-6 0,1 0-247,9 2 0,2 1 247,2-4 0,0 0 0,12 0 0,-3 0 0,-17 0 0,-4 0-103,1 0 1,-1 0 102,40 0 0,0 0 0,0 0 0,0 0 0,-1 0 0,1 0 0,-27 0 0,21 0 0,-21 0 0,13 0 958,-3 0-958,-13 0 651,-1 0-651,1 0 0,13 0 1213,-23 0-1213,6 0 436,-34 0-436,5 0 25,-15 0-25,7 0 0,-9 0 0,-1 0 0,0 0 0,-4 0 0,0 0 0,0 0 0,-3 0 0,-2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2:00:40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24575,'0'11'0,"0"5"0,0 1 0,0 0 0,0-2 0,0-6 0,0 6 0,0-6 0,0 6 0,0-6 0,0 3 0,0-4 0,0 0 0,0 0 0,0 0 0,0 4 0,0-3 0,0 6 0,0-6 0,0 6 0,0-6 0,0 3 0,0-4 0,0 0 0,0-3 0,0-2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2:00:40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24575,'0'-8'0,"3"4"0,2-4 0,7 4 0,-3-4 0,2 0 0,-3 3 0,0 2 0,1-1 0,-1 3 0,0-2 0,0 3 0,0 0 0,0 0 0,0 0 0,0 0 0,0 0 0,0 0 0,0 0 0,0 0 0,-3 3 0,2-2 0,-2 3 0,-1-4 0,0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2:00:40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24575,'9'-3'0,"-1"2"0,0-3 0,0 4 0,3 0 0,2 0 0,0 0 0,2 0 0,-3 0 0,5 0 0,-5-3 0,3 2 0,-2-3 0,0 4 0,-2 0 0,-6 0 0,-2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2:00:40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24575,'9'0'0,"-1"0"0,0 0 0,3 0 0,9 0 0,-2 0 0,5-4 0,1-2 0,-6 1 0,5 1 0,-11 4 0,0 0 0,-4 0 0,0 0 0,0 0 0,-3 0 0,-2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1T18:14:03.322"/>
    </inkml:context>
    <inkml:brush xml:id="br0">
      <inkml:brushProperty name="width" value="0.2" units="cm"/>
      <inkml:brushProperty name="height" value="1.2" units="cm"/>
      <inkml:brushProperty name="color" value="#E71224"/>
      <inkml:brushProperty name="inkEffects" value="pencil"/>
    </inkml:brush>
  </inkml:definitions>
  <inkml:trace contextRef="#ctx0" brushRef="#br0">1 1 16383,'0'0'0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40:51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0 24575,'0'8'0,"0"4"0,0 1 0,0 3 0,0 7 0,-7 16 0,1-11 0,-6 16 0,3-26 0,0 5 0,1-10 0,4-1 0,0-4 0,4 0 0,-4 0 0,4 0 0,-4 0 0,4 0 0,0 0 0,-4-3 0,3 2 0,-2-3 0,3 5 0,0-1 0,0 0 0,0 0 0,0 0 0,0 0 0,0 0 0,0 0 0,0 0 0,0 0 0,-4 0 0,3 0 0,-6-3 0,6 2 0,-2-2 0,6-1 0,5 0 0,5-4 0,10-5 0,2 4 0,8-4 0,-8 1 0,-6 3 0,-7-2 0,-4-1 0,0 3 0,0-2 0,0 3 0,-3 0 0,-1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2:00:40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118 152 24575,'0'19'0,"0"-4"0,0 29 0,-7-3 0,-1 22 0,-1 0 0,-6 13 0,13-24 0,-14 21 0,15-37 0,-6 2 0,7-14 0,-4-12 0,3 0 0,-6-15 0,6-2 0,-2-46 0,-4 6 0,5-31 0,-5 27 0,7-10 0,8-4 0,-6 11 0,11-8 0,-5 15 0,4 9 0,-4-3 0,0 16 0,-7 7 0,6 3 0,-2 2 0,3-1 0,-4 3 0,4-3 0,-4 4 0,4 4 0,-3-3 0,2 2 0,1 1 0,1 0 0,3 0 0,-4 4 0,0-4 0,3 4 0,9 9 0,-2 1 0,13 11 0,-6-2 0,-4 0 0,2 0 0,-14-7 0,2 4 0,-3-7 0,-3 2 0,2 1 0,-6-3 0,2 3 0,-3-4 0,-7 0 0,-2 0 0,-7 0 0,0 0 0,-7 1 0,-2-4 0,-21 0 0,10 0 0,-10-4 0,1 4 0,16-5 0,-8 0 0,25 0 0,0 0 0,4 3 0,4-2 0,0 3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2:00:40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57 24575,'0'3'0,"-4"-1"0,3 13 0,-3 5 0,4-6 0,0 8 0,0-9 0,0 3 0,4-3 0,1 2 0,3-6 0,3 3 0,-2-4 0,6 0 0,-2-4 0,0 0 0,2-4 0,-3 0 0,1 0 0,-1 0 0,-4-4 0,-4 0 0,3-4 0,-2 0 0,-1-4 0,4-1 0,-3-10 0,0 5 0,0-5 0,-5 7 0,0-1 0,0 1 0,0 4 0,-4 0 0,0 4 0,-4 0 0,-4 0 0,3 0 0,-6 3 0,2-2 0,-3 6 0,0-2 0,0 3 0,0 0 0,3 0 0,1 3 0,4-2 0,0 3 0,4-1 0,-4-2 0,8 6 0,-8-6 0,8 6 0,-4-2 0,4 3 0,0 0 0,0 0 0,4 4 0,0-7 0,8 6 0,0-7 0,12 6 0,-6-5 0,12 4 0,9-8 0,-11 4 0,9-5 0,-14 0 0,2-5 0,-3 4 0,-7-4 0,-11 5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2:00:40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9 24575,'-4'-4'0,"-3"3"0,2-2 0,-3 3 0,0 0 0,-4 0 0,3 0 0,-6 0 0,6 0 0,-3 0 0,4 0 0,0 0 0,0 0 0,0 0 0,0 0 0,0 0 0,0 0 0,0 3 0,-4 2 0,7 3 0,-6 0 0,10 0 0,-3 0 0,4 4 0,0-3 0,0 6 0,0-6 0,0 3 0,0-4 0,0 0 0,0 0 0,0 0 0,4 4 0,1-3 0,-1 2 0,3-3 0,-2 4 0,3-7 0,0 10 0,0-14 0,0 10 0,4-10 0,0 6 0,1-6 0,9 8 0,-7-8 0,8 4 0,-10-5 0,-2 0 0,1 0 0,-3 0 0,3-4 0,-4 0 0,3-8 0,-5 6 0,1-1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2:00:40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1 24575,'0'8'0,"-4"3"0,3 9 0,-7 5 0,7 21 0,-9-10 0,9 23 0,-4-24 0,2 4 0,2 5 0,-8-16 0,8 18 0,-4-14 0,5 1 0,-4-1 0,2 14 0,-6-18 0,7 9 0,-6-21 0,6 7 0,-6-5 0,6 6 0,-6-12 0,6 3 0,-3-6 0,4 3 0,-3-4 0,2 4 0,-3-3 0,4 2 0,-3 1 0,2-3 0,-6 3 0,6-4 0,-7-4 0,8-7 0,-4-6 0,9-15 0,1-1 0,3 0 0,7-5 0,-7 12 0,5-5 0,-6 6 0,4 1 0,-3 4 0,-1 0 0,-1 4 0,-6 0 0,6 3 0,-2 2 0,-1-1 0,7 0 0,-6-1 0,7-2 0,-4 3 0,0-1 0,0 1 0,0 4 0,0 0 0,1 0 0,-1 0 0,0 0 0,0 4 0,0-3 0,-4 6 0,3-2 0,-6 3 0,3 0 0,0 0 0,-4 4 0,4-4 0,-4 8 0,0-7 0,0 2 0,0 8 0,0-8 0,0 11 0,0-9 0,0 0 0,0-2 0,0-3 0,0 0 0,4 0 0,0-3 0,4-1 0,0-4 0,0 0 0,0 0 0,4 0 0,1 0 0,3 0 0,0 0 0,0 0 0,0 0 0,1-4 0,-1 3 0,-4-3 0,4 1 0,-8-2 0,4 1 0,-4 0 0,-3 1 0,-2 2 0,-3-3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2:01:07.8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 24575,'35'0'0,"-5"0"0,-19 0 0,-2 0 0,7 0 0,-7 0 0,6 0 0,-6 0 0,3 0 0,-4-3 0,3 2 0,-2-3 0,7 4 0,-4 0 0,1 0 0,9 0 0,-7 0 0,8 0 0,-11-3 0,0 2 0,-4-3 0,4 4 0,-3 0 0,2 0 0,-2 0 0,2 0 0,2 0 0,3 0 0,0 0 0,7 0 0,-8 0 0,7 0 0,-13 0 0,6 0 0,-6 0 0,3 0 0,0 0 0,-3 0 0,6 0 0,-2 0 0,-1 0 0,3 0 0,-2 0 0,3 0 0,0 0 0,-3 4 0,2-3 0,5 2 0,-2-3 0,12 0 0,-5 0 0,8 0 0,13 5 0,-17-4 0,9 4 0,-22-5 0,0 0 0,0 3 0,-3-2 0,2 3 0,-3-4 0,5 0 0,-1 0 0,7 0 0,2 0 0,0 0 0,-1 0 0,-12 0 0,3 0 0,-6 0 0,7-4 0,-7 3 0,6-2 0,-2 3 0,-1 0 0,3 0 0,-6 0 0,3 0 0,0 0 0,-3 0 0,2 0 0,1 0 0,-3 0 0,6 0 0,-2 0 0,3 0 0,0 0 0,-3 0 0,2 0 0,-6 0 0,6 0 0,-6 0 0,3-4 0,-4 3 0,0-2 0,0 3 0,0 0 0,0 0 0,4-4 0,-3 3 0,3-2 0,-1 3 0,-2 0 0,3 0 0,0-4 0,0 3 0,4-2 0,-3 3 0,2 0 0,-2 0 0,10 0 0,-9 0 0,9 0 0,-3 0 0,-3 0 0,7 0 0,-8 0 0,-3 0 0,2 0 0,-3 0 0,5 0 0,-1 0 0,-4 0 0,4 0 0,-4 0 0,1 0 0,2 0 0,-3-4 0,1 3 0,2-2 0,5 3 0,-2 0 0,5 0 0,-7 0 0,1 0 0,-1 0 0,-4 0 0,4 0 0,-4 0 0,4 0 0,1 0 0,-1 0 0,0 0 0,-4 0 0,4 0 0,-7 0 0,6-4 0,-6 3 0,6-3 0,-2 4 0,-1 0 0,4 0 0,-7 0 0,6 0 0,-6 0 0,2 0 0,-2 0 0,-1 0 0,0 0 0,0 0 0,0 0 0,0 0 0,0 4 0,0-3 0,0 6 0,0-6 0,-3 6 0,2-6 0,-3 6 0,8-2 0,-3 3 0,3 0 0,-4-4 0,0 4 0,0-4 0,0 4 0,0-3 0,0 2 0,-3-3 0,2 1 0,-3 2 0,4-2 0,1 6 0,-1-2 0,0 3 0,0-4 0,0 0 0,0 4 0,4-3 0,-3 2 0,2 1 0,1-3 0,-3 6 0,3-9 0,-4 8 0,0-9 0,0 7 0,4 0 0,-3 0 0,6 4 0,-6-3 0,2 2 0,-3-6 0,1 7 0,2-8 0,-2 8 0,3-4 0,-4 1 0,6 9 0,-4-11 0,7 19 0,-4-16 0,17 23 0,-13-10 0,14 12 0,-14-7 0,5 0 0,-1 0 0,8 28 0,-9-29 0,8 27 0,-9-33 0,1 0 0,-5-2 0,0-10 0,-6 2 0,6-6 0,-5 14 0,6-13 0,-6 13 0,2-11 0,-1 4 0,-2 1 0,7-1 0,-7 0 0,6 0 0,-6 0 0,6 0 0,-2 1 0,5 6 0,-5-5 0,5 5 0,-5-7 0,5 8 0,-1-6 0,1 5 0,-2-7 0,1 0 0,-5 0 0,3 1 0,-2-1 0,17 14 0,-14-11 0,13 7 0,-20-10 0,6-7 0,-6 6 0,6-3 0,-6 1 0,7 2 0,-7-6 0,6 7 0,-3-4 0,5 4 0,-5 0 0,3 1 0,-2-5 0,3 3 0,0-2 0,-3 3 0,2-3 0,-2 2 0,-1-6 0,4 6 0,3 0 0,-1-2 0,5 5 0,-6-9 0,-1 6 0,-4-6 0,4 3 0,-4-4 0,4 4 0,1-3 0,-1 2 0,0-3 0,-4 0 0,7 4 0,-5-3 0,2 3 0,-1-4 0,-2 0 0,-1 0 0,11 1 0,-9 0 0,9-4 0,-6 3 0,-1-4 0,0 4 0,0 0 0,0 0 0,0 0 0,1 0 0,-5-3 0,0-1 0,7 3 0,-5-6 0,9 10 0,-6-6 0,-1 3 0,0-4 0,0 4 0,0-4 0,-3 0 0,2 4 0,-6-7 0,6 6 0,-2-3 0,3 1 0,0 2 0,-3-6 0,6 10 0,-6-10 0,7 7 0,3-5 0,-5-2 0,13 7 0,-17-6 0,8 6 0,5-2 0,-11-2 0,10 1 0,-14-1 0,1-3 0,3 2 0,-4-3 0,4 4 0,-4-3 0,1 2 0,2-3 0,-6 0 0,6 0 0,-6 0 0,7 0 0,-4 0 0,1 0 0,9 5 0,-8-4 0,10 4 0,-12-5 0,4 0 0,-4 0 0,1 0 0,-2 0 0,1 0 0,-3 0 0,6 4 0,-2-3 0,-1 2 0,4-3 0,-4 0 0,4 0 0,-3 0 0,2 0 0,-6 0 0,3 0 0,0 0 0,0 0 0,4 0 0,8 0 0,-6 0 0,5 0 0,-7 0 0,7 0 0,-5 0 0,2 4 0,-5-3 0,-2 2 0,-1-3 0,4 0 0,-4 0 0,1 0 0,2 0 0,-2 0 0,10 0 0,-9 0 0,9 0 0,-14 0 0,2 0 0,-2 0 0,2 0 0,-2 0 0,3 0 0,-4 0 0,4 0 0,-3 0 0,6 0 0,-3 0 0,5 0 0,-1 0 0,0 0 0,0 0 0,7 0 0,-8 0 0,11 0 0,-16 0 0,5 0 0,-3 0 0,-3 0 0,2 0 0,1 0 0,0 0 0,1 0 0,2 0 0,-6 0 0,3 0 0,0 0 0,-3 0 0,2 0 0,-3 0 0,0 0 0,0 0 0,4 0 0,-3 0 0,3 0 0,-4 0 0,0 0 0,4 0 0,-3 0 0,2 0 0,-3 0 0,0 0 0,1 0 0,-1 0 0,0 0 0,0 0 0,0 0 0,0-3 0,0 2 0,0-3 0,0 4 0,0 0 0,0 0 0,0-3 0,1 2 0,-1-3 0,0 4 0,0 0 0,0 0 0,0 0 0,0 0 0,0-3 0,0 2 0,0-3 0,0 4 0,0 0 0,0 0 0,1 0 0,-1 0 0,0 0 0,3 0 0,-2 0 0,-1-4 0,0 4 0,-4-4 0,4 4 0,0-4 0,0 3 0,-3-6 0,-2 6 0,-3-2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2:01:22.0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24575,'3'-5'0,"-2"5"0,6 1 0,-2 3 0,3-4 0,0 0 0,-3 4 0,2-4 0,-3 4 0,1 0 0,2-3 0,-3 6 0,4-6 0,1 2 0,-5 1 0,3-3 0,-2 6 0,3-6 0,0 6 0,0-6 0,-4 6 0,4-6 0,-4 6 0,4-6 0,0 3 0,0-1 0,0-2 0,4 6 0,-3-6 0,3 6 0,-4-6 0,0 6 0,0-6 0,0 3 0,0 0 0,4-4 0,-3 4 0,2 0 0,-2-3 0,-1 2 0,0 1 0,0-3 0,0 2 0,0-3 0,0 0 0,-3 4 0,5 0 0,-4 1 0,9-2 0,-6 1 0,3 0 0,-1 1 0,2 2 0,-1-6 0,4 6 0,-7-6 0,6 3 0,-6-1 0,3-2 0,-1 3 0,-2-1 0,3-2 0,-4 3 0,0-4 0,-3 3 0,2-2 0,-3 3 0,4-4 0,0 0 0,0 3 0,1 2 0,2-1 0,-2 0 0,3-4 0,0 4 0,-3-3 0,6 6 0,-3-6 0,5 6 0,-1-6 0,0 6 0,0-6 0,0 6 0,-3-6 0,2 2 0,1 1 0,-2-3 0,1 6 0,-3-6 0,-3 6 0,2-6 0,-3 3 0,0-4 0,0 3 0,1-2 0,-1 3 0,0-4 0,3 0 0,-2 3 0,3-2 0,-4 3 0,0-4 0,0 3 0,0-2 0,0 3 0,-3 0 0,6-4 0,-6 4 0,7-4 0,-1 4 0,-2-3 0,3 2 0,-4-3 0,0 0 0,0 0 0,0 4 0,0-3 0,4 6 0,-3-6 0,3 2 0,-4-3 0,0 0 0,0 0 0,0 0 0,0 0 0,0 4 0,0-3 0,0 2 0,1-3 0,2 0 0,-2 4 0,6-3 0,-2 2 0,0-3 0,2 0 0,-6 4 0,3-3 0,-4 3 0,3-4 0,-2 0 0,3 3 0,-4-2 0,0 3 0,0-4 0,0 0 0,0 0 0,0 3 0,0-2 0,4 3 0,-3-4 0,6 3 0,-6-2 0,7 3 0,-7-1 0,2-2 0,1 3 0,-3-4 0,3 0 0,-4 0 0,0 3 0,0-2 0,0 3 0,0-4 0,4 0 0,-3 4 0,2-4 0,-3 4 0,4-4 0,1 0 0,-1 0 0,0 0 0,-4 0 0,0 0 0,0 0 0,0 4 0,0-4 0,0 4 0,0-4 0,1 0 0,-1 0 0,0 4 0,0-3 0,0 2 0,0-3 0,0 0 0,0 0 0,0 4 0,4-3 0,-3 2 0,6-3 0,-6 0 0,6 4 0,-6-3 0,7 6 0,-7-6 0,6 2 0,-6-3 0,6 0 0,-2 0 0,3 0 0,0 4 0,0-3 0,-3 6 0,-2-6 0,1 3 0,-3-4 0,3 0 0,-1 0 0,-2 3 0,7-2 0,-4 3 0,4-4 0,-3 3 0,2-2 0,-6 3 0,6-4 0,-2 0 0,3 0 0,0 0 0,0 3 0,-3-2 0,2 3 0,-6-4 0,3 0 0,0 0 0,0 0 0,1 3 0,-2-2 0,-2 3 0,-1-4 0,0 0 0,0 0 0,0 0 0,0 0 0,0 0 0,0 0 0,0 3 0,7-2 0,-5 3 0,9-4 0,-6 4 0,3-4 0,-4 4 0,4-4 0,-7 0 0,6 4 0,-6-3 0,3 2 0,-4-3 0,0 0 0,3 0 0,2 4 0,0-3 0,2 6 0,-3-6 0,1 2 0,2-3 0,-2 0 0,-1 0 0,0 4 0,0-3 0,0 2 0,5-3 0,-1 0 0,-4 0 0,4 0 0,-8 4 0,4-3 0,0 2 0,-3-3 0,2 4 0,1-3 0,-3 3 0,3-4 0,-4 0 0,0 0 0,0 0 0,0 0 0,0 0 0,0 0 0,0 0 0,4 0 0,-3 0 0,3 0 0,-4 0 0,0 0 0,0 0 0,0 0 0,0 0 0,0 0 0,4 0 0,-3 0 0,2 0 0,-2 0 0,-1 0 0,3 0 0,-2 0 0,3 0 0,-4 0 0,4 0 0,-3 0 0,2 0 0,-3 3 0,1-2 0,-1 3 0,0-4 0,0 0 0,0 3 0,0-2 0,0 3 0,0-4 0,0 0 0,0 0 0,0 0 0,4 0 0,-3 3 0,3-2 0,-4 3 0,3-1 0,-2-2 0,3 3 0,-4-4 0,0 0 0,0 0 0,0 0 0,0 0 0,1 0 0,-1 0 0,0 3 0,3-2 0,-2 3 0,3-4 0,-4 0 0,0 4 0,0-4 0,0 4 0,0-4 0,1 0 0,-1 4 0,0-3 0,0 2 0,0-3 0,0 0 0,0 0 0,0 0 0,0 0 0,0 4 0,0-3 0,0 2 0,4 1 0,-3-3 0,3 2 0,-4-3 0,0 0 0,4 0 0,-3 0 0,2 0 0,-3 0 0,0 0 0,0 0 0,1 0 0,-1 0 0,3 0 0,2 0 0,-1 0 0,0 0 0,-4 0 0,0 0 0,0 0 0,0 0 0,1 0 0,-1 0 0,0 0 0,0 0 0,0 0 0,0 0 0,0 0 0,0 4 0,0-3 0,0 2 0,4-3 0,-3 0 0,3 0 0,-4 0 0,0 0 0,0 0 0,4 4 0,-4-3 0,4 2 0,-4-3 0,0 0 0,4 0 0,-3 0 0,3 0 0,-4 0 0,3 4 0,-2-3 0,3 3 0,-4-4 0,4 0 0,-3 0 0,6 0 0,-2 0 0,-1 0 0,0 0 0,-4 0 0,0 0 0,4 0 0,0 0 0,4 0 0,-3 0 0,-1 0 0,-4 0 0,0 0 0,3 0 0,-2 0 0,3 0 0,-4 0 0,4 0 0,-3 0 0,3 0 0,-1 0 0,2 0 0,-1 0 0,0 0 0,-4 0 0,0 0 0,0 0 0,4 0 0,-3 0 0,6 0 0,-2 0 0,3 0 0,0 0 0,0 0 0,-3 0 0,2 3 0,-2-2 0,-1 3 0,3-4 0,-2 0 0,0 0 0,2 0 0,-3 0 0,5 0 0,-5 0 0,0 0 0,0 0 0,-3 0 0,6 0 0,-3 0 0,1 0 0,2 0 0,-6 0 0,3 0 0,-4 0 0,0 0 0,0 0 0,4 0 0,-3 0 0,2 0 0,-3 0 0,1 0 0,2 0 0,-2 0 0,3 0 0,-4 0 0,0 0 0,4 0 0,-3 0 0,2 0 0,-3 0 0,1-4 0,-1 3 0,0-2 0,3 3 0,-2 0 0,7 0 0,-7 0 0,2 0 0,-3 0 0,0 0 0,1 0 0,2 0 0,-2 0 0,3 0 0,0 0 0,-4 0 0,4 0 0,-4 0 0,0 0 0,0 0 0,0 0 0,4 0 0,-3 0 0,3 0 0,-4 0 0,0 0 0,4 0 0,-3 0 0,6 0 0,-6 0 0,6 0 0,-6 0 0,3 0 0,-4 0 0,0 0 0,4 0 0,-3 0 0,2 0 0,1 3 0,1-2 0,3 3 0,-4-4 0,4 0 0,-4 0 0,4 0 0,0 0 0,-3 0 0,2 0 0,-6 0 0,3 0 0,0 0 0,-3 0 0,2 0 0,-3 0 0,0 0 0,0 0 0,1 0 0,-1 0 0,0 0 0,0 0 0,0 0 0,0 0 0,0 0 0,0 0 0,0 0 0,0 0 0,0 0 0,0 0 0,0 0 0,4 0 0,-3 0 0,3 0 0,-4 0 0,0 0 0,0 0 0,4 0 0,-3 0 0,2 0 0,-3 0 0,1 0 0,-1 0 0,0 0 0,3 0 0,2 0 0,3 0 0,0-4 0,-3 3 0,2-2 0,-6 3 0,3 0 0,-4 0 0,0 0 0,0 0 0,0 0 0,0 0 0,0 0 0,0-4 0,0 3 0,0-3 0,1 4 0,-1 0 0,0 0 0,0 0 0,0 0 0,0-3 0,0 2 0,0-3 0,0 4 0,0 0 0,0 0 0,-3-3 0,-2-2 0,-3 1 0,0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2:01:33.8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24575,'8'8'0,"0"7"0,0-5 0,0 6 0,-3-8 0,2 0 0,-2 3 0,3-2 0,0 7 0,-4-4 0,3 1 0,-2 2 0,3-2 0,-3 3 0,2-4 0,-3 4 0,1-7 0,2 2 0,-3 1 0,1-3 0,-2 3 0,1-1 0,-3-2 0,6 6 0,-2-2 0,-1 3 0,3-3 0,-2 2 0,-1-2 0,3-1 0,-6 3 0,7-2 0,-4 3 0,5 7 0,-4-8 0,5 14 0,-6-14 0,7 15 0,-3-12 0,1 5 0,0-6 0,-1-1 0,1 7 0,3-5 0,-2 5 0,2-10 0,-4 2 0,1 5 0,-4-6 0,7 5 0,-10-11 0,12 4 0,-12-3 0,9 3 0,-11-4 0,8 3 0,-7-2 0,6 3 0,-6-4 0,6 0 0,-6 0 0,6 4 0,-3-7 0,1 10 0,2-10 0,-6 7 0,6-4 0,-6 0 0,6 0 0,-6 0 0,6 0 0,-6 0 0,6 0 0,-6 0 0,6 0 0,-6 0 0,7 1 0,-8-1 0,8 0 0,-7 0 0,6 0 0,-6 0 0,6 0 0,-6 0 0,6 0 0,-6 0 0,6 0 0,-3 8 0,4-7 0,1 7 0,-1-8 0,-4 0 0,3 0 0,-2 4 0,-1-3 0,3 2 0,-2-3 0,3 0 0,-3 1 0,2 2 0,1 2 0,-3-1 0,6 4 0,-7-7 0,5 2 0,-1 1 0,0-3 0,0 6 0,3-6 0,-2 6 0,3-6 0,-4 7 0,0-7 0,0 6 0,4-3 0,-3 1 0,6 2 0,-6-2 0,3-1 0,-4 0 0,0 0 0,0-3 0,0 2 0,8 5 0,-7-6 0,7 5 0,-8-3 0,0-3 0,3 2 0,-2-3 0,3 0 0,0 0 0,-3 1 0,2-1 0,-2 0 0,-1 0 0,3 0 0,-2 0 0,7 4 0,-7-3 0,6 2 0,-6-3 0,2 0 0,-2 0 0,2 1 0,-2-1 0,6 0 0,-6-4 0,3 3 0,-4-2 0,0 3 0,0 0 0,4 0 0,-3 0 0,3 0 0,-1 0 0,-2 0 0,7 1 0,-4-1 0,1 0 0,2 0 0,-6 0 0,6 0 0,-2 0 0,-1 4 0,0-3 0,0-1 0,-7-1 0,9-3 0,-5 5 0,8-1 0,-5 3 0,0-2 0,0 3 0,-4-4 0,8 0 0,-4 0 0,4 4 0,1-3 0,-1 2 0,0-2 0,-3-1 0,-2 0 0,1 0 0,-3 0 0,6 0 0,-6 0 0,6 0 0,-6-3 0,7 2 0,-7-3 0,6 4 0,-6-3 0,3 2 0,-4-2 0,0 3 0,3-4 0,-2 3 0,7-2 0,0 6 0,1-2 0,3 3 0,-8-4 0,3 0 0,-2 0 0,3 0 0,0 1 0,8 5 0,-6-5 0,5 5 0,-7-9 0,0 2 0,0-3 0,4 4 0,4 2 0,-2-2 0,1 1 0,-10-1 0,2-3 0,-2-2 0,3 1 0,0-3 0,7 7 0,-5-3 0,5 4 0,-6-4 0,6 3 0,-5-7 0,2 8 0,-5-8 0,-3 6 0,5-6 0,-1 6 0,0-6 0,0 6 0,0-6 0,0 3 0,8 0 0,-6-2 0,5 6 0,-7-7 0,7 7 0,-5-7 0,6 8 0,-8-8 0,0 6 0,0-6 0,0 2 0,1 1 0,-1-3 0,0 2 0,-4 1 0,4-3 0,-4 2 0,4-3 0,1 4 0,-5 1 0,0-1 0,-1 0 0,-2-4 0,7 0 0,0 3 0,8-2 0,-2 6 0,-3-6 0,-3 3 0,-4-4 0,4 3 0,-3-2 0,2 3 0,-6-1 0,14-2 0,-9 3 0,9 0 0,-7-4 0,8 9 0,-6-8 0,12 4 0,-16-5 0,9 3 0,-14-2 0,3 3 0,-1-4 0,-2 0 0,3 0 0,0 3 0,0-2 0,11 3 0,-5-4 0,20 5 0,-18-4 0,7 4 0,-12-5 0,-6 0 0,3 0 0,-1 0 0,-2 0 0,6 0 0,-6 3 0,7-2 0,-4 3 0,4-4 0,1 0 0,-5 0 0,11 0 0,-9 0 0,9 0 0,1 0 0,-10 0 0,16 0 0,-16 0 0,9 0 0,-7 0 0,1 3 0,-1-2 0,0 3 0,-4-4 0,0 0 0,-4 0 0,4 0 0,-3 0 0,2 0 0,1 0 0,-3 0 0,6 0 0,-2 3 0,3-2 0,7 3 0,-5-4 0,13 0 0,-6 0 0,0 0 0,5 0 0,-12 0 0,2 0 0,-5 0 0,-2 0 0,3 0 0,0 0 0,8 0 0,-10 0 0,16 0 0,-9 0 0,25 0 0,31 0 0,-8 0 0,22 0 0,-42 0 0,10 0 0,-23 5 0,2-4 0,-14 4 0,-5-5 0,-5 0 0,1 0 0,4 0 0,-8 3 0,11-2 0,-13 3 0,6-4 0,-2 0 0,7 0 0,0 0 0,1 0 0,-1 0 0,-4 0 0,-4 0 0,4 3 0,-7-2 0,6 3 0,5-4 0,5 0 0,0 0 0,-2 0 0,0 5 0,3-4 0,6 4 0,0-5 0,0 0 0,1 0 0,-1 0 0,-7 0 0,5 0 0,-12 3 0,6-2 0,-12 3 0,3-4 0,5 0 0,5 0 0,0 0 0,6 0 0,-13 0 0,5 0 0,-7 0 0,-3 0 0,-2 0 0,-2 0 0,-1 0 0,0 0 0,-4-4 0,11 3 0,-9-2 0,13 3 0,-7 0 0,1 0 0,2 0 0,-6 0 0,6 0 0,-6 0 0,3 0 0,-4 0 0,0 0 0,0 0 0,4-4 0,0 3 0,1-3 0,2 4 0,5 0 0,5 0 0,0 0 0,-1-3 0,-12 2 0,3-3 0,-6 4 0,3 0 0,-4 0 0,0 0 0,4-3 0,-3 2 0,3-3 0,-4 4 0,3 0 0,-2 0 0,3 0 0,-4 0 0,0 0 0,0-3 0,0 2 0,0-3 0,-3 1 0,2 2 0,-3-3 0,5 4 0,-1 0 0,0 0 0,0 0 0,0 0 0,0 0 0,-4-3 0,4 2 0,-4-3 0,4 4 0,0-3 0,0 2 0,0-3 0,1 4 0,-5-4 0,0 0 0,-8-1 0,3 2 0,-2 3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2:02:11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3822 24575,'12'-20'0,"0"3"0,1-3 0,-1 8 0,-4-3 0,0 2 0,0 0 0,0-2 0,0 10 0,-3-6 0,2 7 0,-3-5 0,4 1 0,6-10 0,9-11 0,-2 2 0,7-11 0,-11 20 0,-2-5 0,0 7 0,-2 0 0,-1 0 0,3 3 0,-6-2 0,3 6 0,-4-7 0,7 0 0,-5 3 0,9-2 0,-3-4 0,1 4 0,3-8 0,-4 7 0,-3 0 0,2 0 0,-2-1 0,3 5 0,0-3 0,-3 2 0,2 0 0,-6 2 0,2-1 0,1 3 0,-3-6 0,6 6 0,-6-3 0,3 0 0,0 4 0,0-8 0,1 4 0,2-4 0,-2-1 0,3 5 0,-4-3 0,4 6 0,-7-3 0,6 0 0,-2 0 0,3-1 0,0-2 0,0 2 0,-3-3 0,2 3 0,-6-2 0,6 3 0,-2-1 0,-1-2 0,3 2 0,-6 1 0,7-4 0,3 1 0,13-15 0,8-6 0,-6 3 0,-4 7 0,-18 11 0,7-2 0,-6 0 0,14-5 0,-9 5 0,2 3 0,-5-2 0,-2 7 0,-1-2 0,0 3 0,0-1 0,-3-2 0,2 5 0,1-8 0,-3 9 0,6-7 0,-2 0 0,3 3 0,-3-6 0,2 6 0,-6-3 0,3 4 0,-4 0 0,3-3 0,9-4 0,-2 1 0,5-3 0,-7 4 0,-3 1 0,2-4 0,-2 4 0,3-1 0,-3 2 0,2-1 0,-3 3 0,1-3 0,-1 4 0,3-7 0,-5 9 0,9-12 0,-7 12 0,4-9 0,-3 6 0,2-6 0,-2 6 0,-1-3 0,4 1 0,22-20 0,-19 14 0,22-16 0,-21 23 0,5-8 0,7 2 0,-7-3 0,-1 0 0,-8 6 0,0-2 0,0 6 0,-3-2 0,-2 2 0,1 1 0,-3 0 0,3 4 0,-4-3 0,0 2 0,0-3 0,4 0 0,-3 0 0,13-6 0,-8 4 0,17-10 0,-13 11 0,5-9 0,0 8 0,-5-6 0,6 6 0,-8-2 0,7-3 0,-5 5 0,6-5 0,-8 7 0,-4 0 0,4 0 0,3-4 0,-1 3 0,34-22 0,-28 19 0,55-36 0,-47 34 0,21-18 0,-22 21 0,-13-1 0,12-3 0,-12 5 0,13-5 0,-13 3 0,12 1 0,-5-2 0,0-1 0,6 3 0,-13-1 0,19-2 0,-21 5 0,14 0 0,-17 1 0,3 4 0,7-5 0,-5 0 0,5 0 0,-6 1 0,6-1 0,2-1 0,7-5 0,-7 4 0,6-9 0,7 0 0,-2-3 0,28-18 0,-13 12 0,17-14 0,-19 16 0,10 4 0,-23 2 0,9 7 0,-12-6 0,-1 8 0,-7-2 0,-2 4 0,-7 2 0,1 0 0,6-1 0,9-4 0,16-1 0,-13 0 0,9 2 0,-26 3 0,13-1 0,-13 1 0,12-1 0,-12 2 0,13-3 0,-14-1 0,27-1 0,-2-10 0,21 5 0,0-11 0,-14 14 0,5 0 0,3-6 0,0-1 0,-7 7 0,0 0-329,8-5 0,-2-1 329,24-6 0,-26 8 0,2-2 0,-8 3 0,0 0 0,12-2 0,-3 0 0,12-13 0,-11 18 0,1-1 0,10-14 0,-18 20 0,1-1 0,27-21 0,1 13 0,10-8 0,-25 4 0,12 4 0,-28-1 0,-11 12 0,-14-1 0,-12 9 0,0-4 658,-4 4-658,0-4 0,0 4 0,0-8 0,0 7 0,0-2 0,0 3 0,0 0 0,-3-4 0,2 3 0,-2-2 0,3-1 0,0 3 0,0-2 0,0-1 0,0 3 0,0-2 0,0 3 0,-3-4 0,2 3 0,1-2 0,1 3 0,-1-4 0,-1 3 0,-2-3 0,3 4 0,0 0 0,0 0 0,4-3 0,0 2 0,1-3 0,-5 1 0,-1 2 0,-3-3 0,5 4 0,-1-3 0,0 2 0,0-3 0,0 1 0,0 2 0,-4-6 0,4 6 0,-4-3 0,4 4 0,0-4 0,0 4 0,0-4 0,-3 4 0,-1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2:02:23.6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3527 24575,'16'-12'0,"0"3"0,1-3 0,-1 4 0,-4 0 0,4 0 0,-8 0 0,4 0 0,-4 0 0,0 3 0,0-2 0,0 3 0,4-4 0,-3 3 0,3-2 0,-4 2 0,0 1 0,0-3 0,0 2 0,0 1 0,0-3 0,0 2 0,0-3 0,4 0 0,-3 0 0,3 3 0,-4-2 0,4 3 0,-3-4 0,2 0 0,-3 3 0,0-6 0,4 6 0,-3-7 0,3 4 0,-4 4 0,0-7 0,0 9 0,4-12 0,-7 8 0,9-2 0,-8 1 0,2 3 0,-1-5 0,-3 1 0,5 4 0,-1-3 0,0 2 0,-4-3 0,3 4 0,-2-4 0,3 4 0,0-8 0,0 3 0,0 1 0,0-3 0,0 10 0,0-10 0,1 6 0,-1-3 0,-4 0 0,3 0 0,-2 0 0,3 0 0,0 0 0,0 0 0,0 0 0,0 0 0,0 0 0,0 0 0,0-1 0,0 1 0,1 0 0,-1 0 0,0 0 0,0 0 0,0 0 0,0 0 0,0 0 0,0 0 0,0 0 0,4 0 0,-3-4 0,3 3 0,-1-3 0,2 1 0,-1 2 0,0-3 0,0 4 0,-3-4 0,2 3 0,1-3 0,-3 1 0,6 2 0,-6-6 0,7 6 0,-8-3 0,8 0 0,-7 0 0,2-1 0,1 1 0,1 1 0,-1 2 0,3-6 0,-2 2 0,3-3 0,0 0 0,-3 7 0,2-6 0,-6 10 0,6-7 0,-2 1 0,0 2 0,2-7 0,-6 7 0,3 1 0,-4-3 0,3 6 0,-2-7 0,7 4 0,-8 4 0,4-3 0,-4 6 0,0-6 0,0 2 0,0-3 0,1 0 0,-1 0 0,0 0 0,3 0 0,-2 0 0,3 0 0,0-1 0,-3 1 0,6-3 0,-6 2 0,3-3 0,-1 0 0,-2 3 0,3-2 0,-4 3 0,-3 0 0,2-1 0,-3 5 0,4-3 0,0-1 0,0 2 0,-3-4 0,2 9 0,-2-7 0,3 4 0,0-4 0,0 3 0,-4-2 0,3 6 0,-6-6 0,7 6 0,-4-6 0,4 3 0,0-4 0,0 3 0,0-2 0,0 2 0,1-3 0,-1 4 0,0-3 0,0 2 0,0-3 0,0 4 0,0-4 0,0 4 0,0-1 0,0-2 0,0 3 0,4-4 0,-3 0 0,3-1 0,-4 1 0,0 4 0,0-3 0,0 2 0,0 1 0,0-3 0,0 2 0,0 1 0,0-4 0,4 4 0,-3-4 0,6 0 0,-2 0 0,3 0 0,7-2 0,-5 2 0,6-1 0,-1-5 0,2 3 0,-3-3 0,7 3 0,-7 1 0,10 0 0,-7-3 0,-2 6 0,1-10 0,-6 15 0,5-15 0,-7 12 0,-3-3 0,2-3 0,-3 6 0,5-7 0,-5 4 0,11-1 0,-13 0 0,13 0 0,-11 1 0,4 0 0,1 3 0,-1-2 0,0 3 0,-3-5 0,2 1 0,-3 0 0,5 0 0,-1 4 0,0-3 0,-4 2 0,11-7 0,-12 7 0,11-6 0,-9 10 0,3-6 0,-4 6 0,4-6 0,-4 3 0,1-1 0,2-2 0,-6 2 0,6-3 0,-6 4 0,7-3 0,-7 2 0,6-3 0,-3 0 0,1 4 0,2-4 0,-2 4 0,3-8 0,0 3 0,0-2 0,-3 2 0,-2 5 0,1-3 0,-3 2 0,3-3 0,-1 0 0,9-6 0,-2 4 0,5-7 0,7-9 0,-3 4 0,5-9 0,-2 10 0,14-13 0,-14 11 0,19-13 0,-31 19 0,5 2 0,-10 0 0,2 6 0,-6-3 0,3 8 0,-8-3 0,3 2 0,-2 1 0,3-4 0,0 4 0,-4-4 0,4 3 0,0-2 0,1-1 0,13-7 0,-8 2 0,10-1 0,-8 2 0,7 2 0,-5-2 0,13-3 0,-13 5 0,5-7 0,-7 8 0,7-4 0,21-17 0,14-6 0,-13-3 0,6 2 0,-30 23 0,25-11 0,-17 10 0,15-6 0,-27 6 0,14 3 0,-13 0 0,5 3 0,-7 1 0,1 0 0,-5 0 0,3 0 0,5-1 0,-2 0 0,5 0 0,-6 1 0,-1 0 0,0 0 0,7-2 0,-5 2 0,5-1 0,14-3 0,-15 3 0,21-3 0,-17 2 0,19-10 0,-9 7 0,23-9 0,-23 11 0,23-4 0,-23 4 0,23-4 0,-24 3 0,11-1 0,0-7 0,4 4 0,4-1 0,22-10-838,9 4 1,2-1 837,-34 9 0,-3 0 0,13-1 0,-2 0-31,29-11 31,-27 11 0,-1 0 0,-13 3 0,-3 5 0,-21-1 0,-2 5 1672,-10-1-1672,2 2 34,-2 3-34,3-4 0,0 3 0,0-6 0,8 6 0,1-2 0,7-2 0,-7 0 0,6-1 0,-13-1 0,5 6 0,-11-2 0,0 3 0,-4 0 0,0 0 0,4 0 0,1-4 0,3 3 0,-4-2 0,3-1 0,-6 3 0,3-2 0,-4 3 0,0 0 0,0 0 0,0 0 0,1 0 0,-5-4 0,3 3 0,-2-3 0,3 4 0,0-3 0,0 2 0,0-3 0,0 4 0,0 0 0,0-3 0,4 2 0,-3-3 0,6 4 0,-2-3 0,10 2 0,2-3 0,-3 4 0,7-5 0,-14 4 0,15-8 0,-16 8 0,9-4 0,-11 5 0,1 0 0,-1 0 0,-4-4 0,0 3 0,0-2 0,0 3 0,0-4 0,0 3 0,0-2 0,0 3 0,0 0 0,0 0 0,1 0 0,-1 0 0,0 0 0,0-4 0,0 3 0,0-2 0,0 3 0,0 0 0,-3-4 0,5 3 0,-4-3 0,5 4 0,1-3 0,-3 2 0,3-3 0,-4 1 0,0 2 0,0-3 0,0 1 0,0 2 0,0-3 0,-3 1 0,2 2 0,-3-3 0,4 4 0,-3 0 0,-1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2:05:25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132 144 24575,'0'12'0,"-8"15"0,-1 13 0,-1-4 0,-11 21 0,10-15 0,-18 21 0,14-14 0,0-11 0,6-18 0,8-8 0,-2-4 0,3 0 0,0-7 0,0-13 0,0-9 0,0-12 0,7-12 0,1-4 0,8-14 0,0 5 0,1-1 0,6-19 0,-9 28 0,-1 4 0,0 11 0,-8 27 0,4 19 0,3-4 0,0 23 0,0-16 0,-2 17 0,9 7 0,-6-2 0,7 10 0,-10-14 0,0-11 0,-1 2 0,-4-14 0,-2 2 0,-3-2 0,4-1 0,-3 3 0,6-2 0,-6 3 0,2-4 0,-3 0 0,0 0 0,0 0 0,0 0 0,4-3 0,-3 2 0,2-6 0,-3 2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40:52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9 24575,'-8'0'0,"0"4"0,0-4 0,0 8 0,0-7 0,3 6 0,-2-6 0,3 6 0,-1-3 0,-2 1 0,6 6 0,-3-6 0,4 10 0,0-6 0,0 6 0,0-6 0,0 3 0,0-4 0,0 0 0,0 0 0,0 0 0,8 0 0,-3 1 0,7-5 0,-4 3 0,3-2 0,-2-1 0,7 3 0,-4-6 0,1 3 0,-2-4 0,-2 0 0,-1 0 0,-4-4 0,3 0 0,-6-8 0,6 0 0,-6-12 0,3 6 0,-4-5 0,0 7 0,0 3 0,0-2 0,0 6 0,0-3 0,0 4 0,-4-3 0,0 2 0,-4 1 0,0 4 0,0 4 0,-1 0 0,1 0 0,-3 0 0,2 0 0,-3 0 0,8 4 0,0 0 0,4 4 0,4 4 0,0 0 0,4 1 0,0-1 0,0-1 0,0-2 0,0-1 0,-3 0 0,2-8 0,-2 4 0,3-4 0,-4 0 0,0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2:05:26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24575,'3'-8'0,"2"4"0,3-3 0,4 6 0,0-3 0,4 4 0,8 0 0,1 0 0,21 0 0,-18 0 0,16 0 0,-19 0 0,0 0 0,-1 4 0,-8 0 0,-4 1 0,-4 2 0,-4-6 0,-4 2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2:05:26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41 24575,'0'-8'0,"0"0"0,0 0 0,0-1 0,-4 5 0,-1 0 0,-3 4 0,0 4 0,0 4 0,0 1 0,0 3 0,4-1 0,-4-2 0,8 7 0,-4-7 0,4 13 0,0-8 0,0 10 0,0-8 0,0 0 0,4 0 0,-4 0 0,8-3 0,-4-1 0,4-4 0,-3 0 0,2 0 0,-3 0 0,8 0 0,-3 0 0,6-3 0,-6-2 0,3-3 0,-4 0 0,0 0 0,0 0 0,0-3 0,0-2 0,0-3 0,-3 3 0,-2 2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2:05:27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0 24575,'-9'0'0,"-6"8"0,5-3 0,-5 7 0,3-1 0,3-5 0,-2 8 0,6-8 0,-2 2 0,3 2 0,-1-4 0,1 9 0,1-2 0,2 3 0,-3-4 0,4 4 0,0-7 0,0 2 0,0-3 0,0 0 0,0 0 0,4 4 0,-3-3 0,6 3 0,-2-4 0,-1 0 0,3 0 0,-2-3 0,6-2 0,2-3 0,3 0 0,-3 0 0,2 0 0,-6 0 0,3 0 0,-4 0 0,-4 0 0,0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2:05:28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24575,'0'3'0,"0"9"0,0 13 0,0 8 0,0-1 0,0 0 0,0-7 0,0-2 0,0-6 0,0-5 0,0 0 0,4-4 0,0-4 0,4 4 0,0-8 0,0 4 0,11-4 0,-4 0 0,4 0 0,4-9 0,-9-1 0,16-29 0,-12 17 0,2-21 0,-11 32 0,-4-4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2:05:28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24575,'0'2'0,"0"4"0,0 17 0,0 2 0,0 0 0,0-1 0,0-1 0,0-9 0,0 9 0,4-11 0,-3 4 0,6 1 0,-3-5 0,1 0 0,2-4 0,-2-4 0,-1-4 0,0-4 0,-4-1 0,0 2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2:05:29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0 235 24575,'5'-4'0,"2"-4"0,-3-8 0,4-1 0,-3-3 0,3-3 0,-3 5 0,4-5 0,-1 7 0,1 3 0,-5 1 0,3 8 0,-6-3 0,6 2 0,-2-3 0,3 4 0,0-7 0,0 9 0,0-9 0,0 10 0,-3-6 0,2 6 0,-3-2 0,4 3 0,1 3 0,-1-2 0,-4 10 0,3-6 0,-6 7 0,6 0 0,-6 0 0,3 5 0,-1-1 0,-2 7 0,3 2 0,-4 0 0,0-1 0,0-1 0,0-9 0,0 5 0,0-7 0,0-3 0,4 2 0,0-3 0,8 0 0,-3 1 0,6-5 0,-6 0 0,-1-4 0,-4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2:05:30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29 24575,'-8'7'0,"0"2"0,3 7 0,2 21 0,3-16 0,-4 16 0,3-24 0,-3 2 0,4-6 0,4 6 0,1-6 0,3 3 0,0-4 0,0 0 0,0 0 0,0-4 0,0 0 0,0-4 0,0 0 0,0 0 0,0-7 0,0 1 0,1-9 0,-1 6 0,0-6 0,3-18 0,-6 4 0,2-9 0,-7 14 0,-3 12 0,2-3 0,-3 6 0,1-3 0,-2 7 0,1-2 0,-3 6 0,6-6 0,-6 6 0,2-2 0,1-1 0,-4 3 0,7-6 0,-2 10 0,3-2 0,3 7 0,2 0 0,3 0 0,0 0 0,0 0 0,0 4 0,0-3 0,0 2 0,-3-3 0,2 0 0,-2 1 0,-1-1 0,3 0 0,-2 3 0,3-2 0,0 3 0,-4-4 0,4 0 0,0 4 0,1-3 0,2-1 0,-3-1 0,4-2 0,-3-1 0,6 3 0,-2-6 0,-1 3 0,0-4 0,-4 0 0,-3-4 0,-2-4 0,-3 3 0,0-3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2:05:31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2:05:32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22 24575,'0'-9'0,"0"1"0,-3 4 0,2 4 0,-6 4 0,2 8 0,1-3 0,-4 3 0,8-1 0,-4-2 0,4 3 0,0-4 0,0 0 0,0 0 0,0 0 0,0 4 0,0-3 0,0 3 0,0-4 0,0 0 0,0 0 0,0 0 0,0 0 0,0 0 0,0 0 0,4-3 0,-4 2 0,4-3 0,0 1 0,-4 2 0,8-6 0,-4 3 0,4-1 0,4-2 0,-3 3 0,6-4 0,-6 0 0,3 0 0,-4 0 0,-4-4 0,0 0 0,-4-5 0,0 1 0,0 4 0,0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2:05:34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1 24575,'4'3'0,"0"2"0,-4 3 0,0 0 0,0 0 0,0 0 0,0 4 0,0 0 0,-4 4 0,3 1 0,-2-5 0,3 3 0,0-6 0,0 3 0,0 0 0,0-3 0,0 2 0,0-3 0,0 1 0,3 2 0,2-2 0,3 3 0,0-4 0,0-4 0,0 0 0,0-4 0,0 0 0,-3-4 0,2 0 0,-3-8 0,5 0 0,5-12 0,5-14 0,-1 2 0,-3-2 0,-6 14 0,-8 12 0,2 0 0,-3 4 0,4 3 0,-3 9 0,2 5 0,-3 7 0,0 8 0,0 1 0,0 7 0,0-7 0,0 19 0,-4-16 0,-5 32 0,3-11 0,-8 13 0,-4 14 0,7-10 0,-14 24 0,18-38 0,-12 8 0,8-35 0,-3-2 0,3-7 0,5-3 0,-5-2 0,7-6 0,-4-1 0,0-4 0,0 0 0,-4-4 0,-1-1 0,-10-9 0,-2-1 0,0-4 0,5 4 0,8 7 0,8 1 0,-3 6 0,6-7 0,-3-7 0,8 4 0,36-63 0,16 13 0,12-7 0,-7 8 0,4-5 0,-2 4-495,-13 13 1,-1 1 0,0 3 494,28-21 0,-17 21 0,-45 38 0,3-4 0,-10 10 0,-3 4 0,2 0 0,-6 4 1483,6-3-1483,-6 2 0,3-6 0,-4 2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40:54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17 24575,'-5'-3'0,"-5"2"0,4-3 0,-2 0 0,1 4 0,3-4 0,-5 4 0,1 0 0,0 0 0,0 0 0,-3 0 0,2 4 0,-3-4 0,4 8 0,0-7 0,3 6 0,2-3 0,3 4 0,-4 0 0,3 4 0,-2 1 0,3-1 0,0 0 0,0-4 0,0 0 0,0 0 0,0 0 0,0 0 0,3 0 0,2-3 0,3 2 0,0-2 0,4-1 0,-4 3 0,4-6 0,-4 6 0,0-2 0,0-1 0,-3 3 0,2-6 0,-6 7 0,3-4 0,-4 4 0,0 0 0,-4 0 0,-4 0 0,-5 0 0,-10-3 0,9 2 0,-16-6 0,16 3 0,-10-4 0,8 0 0,4 0 0,-4 0 0,7 0 0,-6 0 0,6 0 0,-2 0 0,2 3 0,5-2 0,0 3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2:05:37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77 121 24575,'4'-11'0,"0"-2"0,8-3 0,-3 0 0,6 0 0,-6 0 0,7 3 0,-11 1 0,6 8 0,-7 0 0,4 4 0,0 4 0,-3 0 0,2 1 0,-2 2 0,3-3 0,-4 5 0,3-1 0,-2 0 0,3 0 0,-4 0 0,4 0 0,-4 0 0,4 0 0,-3 0 0,2 0 0,1 4 0,-3-3 0,6 3 0,-10-4 0,3 0 0,-1-4 0,-2 3 0,3-2 0,-4 3 0,0 0 0,-4-3 0,-4 2 0,-5-6 0,-3 2 0,-7 2 0,5-4 0,-5 4 0,7-1 0,-1-4 0,5 4 0,-3-4 0,6 0 0,-3 0 0,4 0 0,0 0 0,0 0 0,0 0 0,-1 0 0,1-4 0,0 4 0,0-4 0,0 4 0,4-4 0,-4 3 0,4-2 0,-4 3 0,0 0 0,3-4 0,-2 3 0,6-6 0,1 3 0,1-4 0,6 0 0,-2-1 0,3 1 0,0 0 0,-4 0 0,4 4 0,-7-3 0,6 6 0,-3-7 0,4 4 0,0 0 0,4-4 0,-3 4 0,3-4 0,-4 0 0,-4 0 0,3 3 0,-6-2 0,7 6 0,-8 1 0,4 1 0,-4 3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2:09:14.854"/>
    </inkml:context>
    <inkml:brush xml:id="br0">
      <inkml:brushProperty name="width" value="0.2" units="cm"/>
      <inkml:brushProperty name="height" value="1.2" units="cm"/>
      <inkml:brushProperty name="inkEffects" value="pencil"/>
    </inkml:brush>
  </inkml:definitions>
  <inkml:trace contextRef="#ctx0" brushRef="#br0">642 0 16383,'-21'4'0,"5"0"0,4 4 0,4 0 0,0 0 0,0 0 0,0 0 0,-11 7 0,5-6 0,-6 5 0,5-2 0,2-3 0,-3 2 0,4-2 0,-11 9 0,9-3 0,-20 22 0,18-17 0,-17 25 0,22-25 0,-11 25 0,13-25 0,-10 24 0,13-27 0,-5 12 0,8-20 0,2 6 0,-7-2 0,4 3 0,-1 0 0,-5 8 0,4-6 0,-2 5 0,5-10 0,-1 2 0,0-6 0,-1 6 0,-2-2 0,6 3 0,-6 0 0,2 0 0,1 0 0,-5 8 0,5-6 0,-2 5 0,-1-11 0,6 4 0,-6-4 0,2 4 0,-3 1 0,4-1 0,-4-4 0,4 4 0,0-7 0,0 2 0,0-3 0,3 0 0,-2 4 0,-1-7 0,3 6 0,-6-3 0,3 5 0,-1-1 0,2 4 0,-1-7 0,3 6 0,-6-2 0,6-1 0,-6 0 0,6-4 0,-6-4 0,6 4 0,-3-4 0,1 1 0,2 2 0,-3-3 0,4 4 0,-3-3 0,2 2 0,-6-3 0,6 5 0,-7-5 0,8 0 0,-4-4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2:09:15.508"/>
    </inkml:context>
    <inkml:brush xml:id="br0">
      <inkml:brushProperty name="width" value="0.2" units="cm"/>
      <inkml:brushProperty name="height" value="1.2" units="cm"/>
      <inkml:brushProperty name="inkEffects" value="pencil"/>
    </inkml:brush>
  </inkml:definitions>
  <inkml:trace contextRef="#ctx0" brushRef="#br0">1 0 16383,'21'0'0,"-2"0"0,-6 0 0,2 0 0,-2 0 0,-1 0 0,0 0 0,0 0 0,-3 4 0,6-3 0,-3 6 0,1-6 0,-1 2 0,7 1 0,-9 0 0,27 4 0,-21 0 0,15-3 0,-19-1 0,-4-4 0,-4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2:09:16.975"/>
    </inkml:context>
    <inkml:brush xml:id="br0">
      <inkml:brushProperty name="width" value="0.2" units="cm"/>
      <inkml:brushProperty name="height" value="1.2" units="cm"/>
      <inkml:brushProperty name="inkEffects" value="pencil"/>
    </inkml:brush>
  </inkml:definitions>
  <inkml:trace contextRef="#ctx0" brushRef="#br0">1 25 16383,'22'13'0,"-4"-2"0,-6-6 0,-3 2 0,3-3 0,-4 1 0,0 2 0,0-6 0,0 6 0,0-2 0,0-1 0,4 3 0,-3-2 0,3-1 0,-1 7 0,-2-9 0,3 9 0,-4-10 0,4 6 0,-3-6 0,2 2 0,5-6 0,-7-5 0,14-12 0,-13 5 0,5-7 0,-7 13 0,0-3 0,0 4 0,-3 0 0,2 4 0,-6-4 0,-8 4 0,0-1 0,-8 2 0,7-1 0,0 3 0,0-2 0,-4 3 0,3 0 0,-3 0 0,4-4 0,0 3 0,-3-2 0,-2 3 0,-3 0 0,0 0 0,0 0 0,3 0 0,1 0 0,4 0 0,0 0 0,0 0 0,4 0 0,0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2:09:29.772"/>
    </inkml:context>
    <inkml:brush xml:id="br0">
      <inkml:brushProperty name="width" value="0.2" units="cm"/>
      <inkml:brushProperty name="height" value="1.2" units="cm"/>
      <inkml:brushProperty name="inkEffects" value="pencil"/>
    </inkml:brush>
  </inkml:definitions>
  <inkml:trace contextRef="#ctx0" brushRef="#br0">0 1 16383,'17'20'0,"-1"0"0,2 3 0,1 2 0,8 3 0,-7-4 0,3-6 0,-7-5 0,-3-1 0,2-1 0,-6-5 0,10 8 0,-2-5 0,4 3 0,2 11 0,-6-12 0,3 11 0,-7-13 0,2 6 0,-6-6 0,10 7 0,-9-7 0,12 9 0,-5 0 0,0-1 0,2 1 0,-10-9 0,6 10 0,-6-9 0,6 9 0,-6-10 0,3 6 0,-4-9 0,-3 4 0,2-9 0,-6 7 0,2-4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2:09:30.892"/>
    </inkml:context>
    <inkml:brush xml:id="br0">
      <inkml:brushProperty name="width" value="0.2" units="cm"/>
      <inkml:brushProperty name="height" value="1.2" units="cm"/>
      <inkml:brushProperty name="inkEffects" value="pencil"/>
    </inkml:brush>
  </inkml:definitions>
  <inkml:trace contextRef="#ctx0" brushRef="#br0">37 94 16383,'-17'0'0,"2"0"0,11 4 0,22-15 0,-9 8 0,27-10 0,-21 6 0,8 2 0,-7 1 0,0 0 0,8 0 0,-6 2 0,1-6 0,-3 3 0,7-3 0,-8 0 0,11 0 0,-17 4 0,3 0 0,-4 4 0,-4 0 0,0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2:09:33.742"/>
    </inkml:context>
    <inkml:brush xml:id="br0">
      <inkml:brushProperty name="width" value="0.2" units="cm"/>
      <inkml:brushProperty name="height" value="1.2" units="cm"/>
      <inkml:brushProperty name="inkEffects" value="pencil"/>
    </inkml:brush>
  </inkml:definitions>
  <inkml:trace contextRef="#ctx0" brushRef="#br0">0 168 16383,'17'-5'0,"-1"2"0,-5 3 0,2 0 0,0 0 0,2 3 0,5 3 0,-6-1 0,8 3 0,-13-7 0,3 3 0,0-1 0,-3-2 0,9 6 0,-8-6 0,6 7 0,-8-4 0,3 0 0,-2 4 0,3-4 0,-4-7 0,-3-2 0,-2-11 0,-3 0 0,4 0 0,-3-1 0,2 1 0,-3 0 0,0 0 0,0 3 0,4 5 0,-3 1 0,-5 6 0,-1 1 0,-7 8 0,0 1 0,3 3 0,-2-4 0,-1 0 0,3 0 0,-3 0 0,4-3 0,0 2 0,0-6 0,-7 6 0,5-6 0,-5 3 0,3-4 0,3 0 0,-3 0 0,8-4 0,0-1 0,8-10 0,0 5 0,8-9 0,-3 10 0,3 1 0,-4 5 0,0-1 0,0 3 0,-3-6 0,2 6 0,-3-6 0,4 3 0,0-1 0,0-2 0,1 2 0,-1 1 0,0-3 0,0 6 0,0-3 0,-4 1 0,4 2 0,-4-6 0,4 6 0,-3-7 0,2 8 0,-6-8 0,2 4 0,-17 10 0,3 0 0,-19 12 0,12-6 0,-6-3 0,12 3 0,0-7 0,4 6 0,0-7 0,0 1 0,0 2 0,0-6 0,0 6 0,3-6 0,2 3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2:10:12.1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17 24575,'4'-5'0,"0"2"0,4 3 0,0 0 0,0 0 0,4-4 0,-3 3 0,3-2 0,-4 3 0,0 0 0,0 0 0,3 0 0,-2 0 0,3 0 0,0 0 0,0 3 0,5-2 0,-1 3 0,-4-4 0,0 0 0,-4 0 0,0 0 0,0 0 0,0 0 0,0 0 0,0 3 0,1-2 0,-1 3 0,0-4 0,0 0 0,0 0 0,0 0 0,0 0 0,0 0 0,0 0 0,4 0 0,-3 0 0,2 0 0,-2 0 0,-1 0 0,0 0 0,0 0 0,0 0 0,0 0 0,-4-4 0,4 3 0,-4-2 0,8 3 0,-3 0 0,2 0 0,-2 0 0,-1 0 0,0 0 0,0 0 0,0 0 0,0 0 0,0 0 0,0 0 0,0 0 0,0 0 0,0 0 0,0 0 0,1 0 0,-1 0 0,-4-4 0,3 3 0,-6-2 0,3 3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2:10:12.1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61 24575,'0'3'0,"4"2"0,-3 11 0,7 8 0,-3-6 0,5 12 0,-1-12 0,1 13 0,-1-17 0,0 8 0,-1-9 0,0-1 0,-3 0 0,2-4 0,-3 4 0,4-3 0,0 3 0,-3-4 0,2-4 0,-2 0 0,3-11 0,1-10 0,1-8 0,9-20 0,-3-5 0,9 1 0,-11 4 0,1 12 0,-9 12 0,-1-2 0,-5 14 0,4 1 0,-3 5 0,2 3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2:10:12.1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81 105 24575,'-4'-4'0,"0"0"0,-4 4 0,0 0 0,0 4 0,-4 4 0,3 1 0,1 2 0,1 1 0,6-3 0,-3 6 0,1-6 0,2 6 0,-3-2 0,4 3 0,0 0 0,10 8 0,-4-6 0,11 5 0,-8-11 0,6 0 0,-6-4 0,14-3 0,-12-2 0,7-3 0,-10 0 0,11-9 0,-4-1 0,4-8 0,-3 2 0,-11-21 0,9-5 0,-12-7 0,5-11 0,-7 32 0,-4-9 0,0 21 0,-4 7 0,0 2 0,0 7 0,-1 0 0,1 3 0,0-2 0,4 6 0,-3-6 0,6 7 0,-3-4 0,4 4 0,4 0 0,0 0 0,4 0 0,0 0 0,4 1 0,-3-1 0,6-4 0,-6 3 0,3-6 0,-4 6 0,0-6 0,0 3 0,0-4 0,0 0 0,0 0 0,1 0 0,-5 3 0,3-2 0,-6 7 0,6-4 0,-6 4 0,3 0 0,-1 0 0,2 0 0,-1 0 0,4 1 0,-8-1 0,8 0 0,0 0 0,1 0 0,2-4 0,-3 4 0,0-4 0,1 0 0,-1 0 0,3-4 0,-2 4 0,3-3 0,-8 6 0,0-6 0,-4 2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40:55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0 24575,'-8'0'0,"0"0"0,-4 0 0,-1 0 0,1 0 0,-4 4 0,7-3 0,1 6 0,1-6 0,3 2 0,-1 1 0,-2-3 0,6 6 0,-2 1 0,3 1 0,0 3 0,0-4 0,0 0 0,0 0 0,0 0 0,0 0 0,0 0 0,0 0 0,3 1 0,-2-1 0,6 0 0,-6 0 0,6-4 0,-2 3 0,-1-2 0,3-1 0,-2 0 0,3 0 0,0-3 0,0 6 0,0-6 0,0 6 0,0-6 0,-3 6 0,2-6 0,-6 6 0,6-6 0,-6 6 0,6-6 0,-6 6 0,3-2 0,-1-1 0,-2 3 0,3-2 0,-1 3 0,-2 0 0,-1-4 0,-8 4 0,-4-8 0,-4 8 0,-8-7 0,-1 2 0,-7-3 0,0 0 0,7 0 0,-6 0 0,13 0 0,-5 0 0,10 0 0,2 0 0,2 0 0,1 0 0,4 0 0,0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2:10:12.1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11 221 24575,'4'-4'0,"-3"-4"0,6 8 0,1-4 0,4 0 0,5 3 0,6-7 0,-5 7 0,5-7 0,-7 3 0,-3-3 0,2 3 0,-6-2 0,3 3 0,-4-4 0,4-4 0,-3-1 0,2 1 0,-6 0 0,2 1 0,-6 2 0,2-3 0,-3 4 0,0 0 0,0 0 0,-3 0 0,-2 0 0,-3 3 0,0 1 0,-3 1 0,-2 2 0,-3-6 0,0 6 0,-1-3 0,5 4 0,-3 0 0,6 0 0,-3 0 0,4 0 0,0 0 0,0 0 0,0 0 0,0 4 0,-1 0 0,1 4 0,4 4 0,-3 1 0,1 10 0,-6 16 0,6-4 0,-1 38 0,7-34 0,0 13 0,0-22 0,0-4 0,9 6 0,3 0 0,7-7 0,-4-2 0,1-10 0,-4-1 0,1-4 0,-2 0 0,1 0 0,1 0 0,-1 0 0,4-3 0,-4 2 0,1-6 0,2 2 0,-6-3 0,3 0 0,-4 0 0,0 0 0,-4 0 0,0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2:10:12.1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 24575,'4'-5'0,"-4"9"0,9 12 0,-4 2 0,0 12 0,4-5 0,-5 1 0,2 4 0,-2-12 0,-1 5 0,-2-10 0,6-1 0,-6-4 0,3 0 0,-1-4 0,-2 3 0,7-2 0,-8-1 0,4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2:10:12.1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 24575,'0'-8'0,"4"3"0,-4 5 0,4 5 0,-4 3 0,0-4 0,0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2:10:12.1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268 0 24575,'-5'4'0,"2"4"0,3 12 0,5 5 0,-4 7 0,4-7 0,-1 6 0,-2-17 0,2 5 0,-4-8 0,0-2 0,0 3 0,0-4 0,0 4 0,0-3 0,4 3 0,-3-4 0,2 0 0,-3 0 0,0 0 0,0 0 0,0 0 0,4 0 0,-10-3 0,0-2 0,-10-3 0,-7 0 0,-16-7 0,4 1 0,-4-2 0,9-2 0,12 9 0,-2-4 0,5 5 0,6 0 0,-7 0 0,7 0 0,1 4 0,5 0 0,3 4 0,0 0 0,0 4 0,0-3 0,3 6 0,2-6 0,-1 3 0,7-1 0,-5-2 0,9 7 0,-3-7 0,12 8 0,1-6 0,21 7 0,-11-7 0,24 4 0,-23-8 0,10 0 0,-1-7 0,-9 0 0,-1 0 0,-16 0 0,-11 0 0,-4-4 0,0 0 0,-4-8 0,0 3 0,0 1 0,0 4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2:10:12.1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178 9 24575,'-13'0'0,"2"-4"0,3 3 0,-4-2 0,-1 3 0,-3 0 0,4 3 0,0-2 0,4 6 0,0-2 0,0 3 0,-4 4 0,3-3 0,-3 2 0,8-3 0,-3 4 0,6 1 0,-6-1 0,6 3 0,-3-2 0,4 0 0,0 2 0,7-3 0,-5 1 0,5 2 0,-3-6 0,0 3 0,5 0 0,-1-3 0,0 2 0,0-6 0,3-2 0,2-3 0,0 0 0,2 0 0,-3 0 0,5-3 0,-1 2 0,-4-6 0,0 6 0,-8-6 0,4 6 0,-4-10 0,1 5 0,-2-9 0,-3 3 0,0-12 0,-3 10 0,2-8 0,-6 13 0,6-3 0,-7 4 0,11 3 0,2 13 0,4-2 0,6 13 0,-6-7 0,6 1 0,-6 2 0,6-2 0,-6-1 0,3 3 0,-4-9 0,0 5 0,0-7 0,0 1 0,0 2 0,1-6 0,-1 2 0,0-3 0,0 0 0,0 0 0,0 0 0,4 0 0,0-3 0,-3 2 0,-2-3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2:10:12.1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24575,'0'3'0,"5"9"0,1 13 0,5 8 0,0-1 0,-5-7 0,3 6 0,-1 7 0,6 11 0,-6-7 0,4 2 0,-11-19 0,4 0 0,0 6 0,-4-13 0,4 5 0,-5-7 0,3 0 0,-2-3 0,3 2 0,0-6 0,-4 3 0,4-4 0,-4 0 0,4 0 0,0 0 0,4 0 0,0 0 0,0 4 0,4-3 0,1 3 0,10-3 0,-5-1 0,12 3 0,-15-6 0,4-1 0,-11-4 0,0 0 0,0 0 0,0-3 0,0 2 0,-4-6 0,4 6 0,-8-6 0,8 6 0,-7-3 0,2 4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2:10:12.1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43 24575,'4'-5'0,"11"-3"0,20 0 0,28 1 0,16 0 0,14 7 0,-27 0 0,-7 0 0,-33 0 0,-7 0 0,-7 0 0,-4 0 0,0 0 0,0-3 0,0 2 0,0-3 0,-3 4 0,-2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2:10:12.1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0 24575,'-5'8'0,"2"11"0,3-4 0,0 15 0,0-5 0,0 7 0,0-7 0,0 6 0,0-13 0,0 5 0,0-7 0,0-3 0,0-1 0,0-4 0,0 0 0,0 0 0,3 0 0,-2 0 0,3 0 0,-4 0 0,0 0 0,0-3 0,0-2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2:10:12.1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 24575,'0'-5'0,"0"1"0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2:10:12.1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1 24575,'-3'0'0,"2"4"0,-6 9 0,6 3 0,-6 0 0,6 0 0,-3 7 0,4-5 0,0 2 0,0-5 0,0-6 0,4 7 0,0-4 0,1 1 0,5 2 0,-4-2 0,9 3 0,-2 0 0,-1-7 0,0 2 0,-4-10 0,0 6 0,0-10 0,-3 2 0,2-11 0,-3 0 0,1-11 0,3-2 0,-2-8 0,5 1 0,-5 0 0,3 0 0,-7 6 0,2 10 0,-4 9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41:08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24575,'0'8'0,"0"4"0,0-3 0,0 6 0,4-2 0,-4 0 0,4 2 0,-4-3 0,0 1 0,4 2 0,-4-2 0,4-1 0,-4 11 0,4-12 0,-3 18 0,7-7 0,-7 3 0,9 5 0,-9-12 0,8 13 0,-3-6 0,0 7 0,-1 0 0,0 1 0,1-1 0,0-7 0,3 5 0,-7-12 0,7 13 0,-3-6 0,0 0 0,6 19 0,-6-16 0,6 11 0,-1-9 0,-3-12 0,1 6 0,-4-1 0,5-5 0,-8 5 0,10 1 0,-7-7 0,15 27 0,-10-22 0,9 15 0,-11-21 0,1 7 0,-1-5 0,2 5 0,-2-7 0,6 8 0,-3 1 0,9 7 0,-8 0 0,3 1 0,5 12 0,-4-16 0,9 15 0,-6-19 0,3 7 0,-1 0 0,4 8 0,-5-13 0,-1 0 0,-4-12 0,-3-3 0,1 5 0,2-1 0,-2 0 0,-1 0 0,4-3 0,-7 2 0,6-3 0,-2 1 0,-1 2 0,3-2 0,-6 3 0,7 0 0,-4 0 0,1 1 0,2-1 0,-2 0 0,5 7 0,-1-5 0,4 13 0,-2-6 0,18 26 0,-7-19 0,23 36 0,-18-40 0,14 28 0,-22-34 0,10 10 0,-19-15 0,5 1 0,0-4 0,-5 2 0,6-6 0,-1 3 0,-5-1 0,12-1 0,3 9 0,-7-8 0,5 8 0,-8-10 0,2 8 0,8-1 0,-8 2 0,5-3 0,-5 2 0,7-6 0,-6 6 0,4-2 0,-5-2 0,0 4 0,6-7 0,-6 7 0,7-1 0,0 5 0,-7-10 0,6 7 0,-6-12 0,21 17 0,-11-10 0,11 5 0,-14-8 0,-7-1 0,13 4 0,-18-5 0,10 0 0,-6 4 0,-6-7 0,12 10 0,-5-7 0,7 7 0,14-2 0,3 11 0,14-1 0,-1 1 0,1-3 0,0-6 0,27 19 0,-41-18 0,36 24 0,-43-27 0,7 11 0,-3-11 0,-14 2 0,1-1 0,-1-3 0,13 6 0,5 2 0,-8-9 0,15 10 0,-29-20 0,32 13 0,-25-12 0,25 12 0,-25-12 0,24 11 0,-9-4 0,26 0 0,-10 5 0,10-6 0,-27 1 0,10 5 0,-10-5 0,0-1 0,-3-1 0,0 0 0,3 2 0,0 5 0,-3-2 0,-14-1 0,0-5 0,0 4 0,14-2 0,17 7 0,3 1 0,10 1 0,-27-9 0,-3 4 0,-1-11 0,32 11 0,-7-3 0,20-1 0,-27 6 0,0-12 0,-14 10 0,-4-11 0,15 4 0,-21-1 0,20-2 0,-13 2 0,-11-4 0,11 0 0,0 0 0,3 0 0,-7 0 0,2 5 0,8-4 0,-20 4 0,25-5 0,-39 0 0,12 0 0,-12 0 0,13 0 0,-6 0 0,0 0 0,-2 0 0,-6 0 0,-5-3 0,0 2 0,-1-3 0,2 4 0,7-3 0,-3 2 0,-1-3 0,-4 4 0,-4 0 0,0 0 0,0 0 0,0 0 0,0 0 0,-3-4 0,2 4 0,-3-4 0,4 4 0,0 0 0,-3-4 0,2 3 0,-2-2 0,3 3 0,0 0 0,-7 0 0,-2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2:10:12.1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146 93 24575,'-62'-23'0,"11"5"0,43 18 0,0 4 0,4 0 0,-4 1 0,7 2 0,-2-3 0,3 5 0,0 2 0,0-2 0,0 6 0,0-2 0,3 3 0,2-3 0,7-2 0,-3-2 0,6-1 0,-3 0 0,12 1 0,-10-4 0,16 0 0,-16-5 0,9 0 0,-10 0 0,2-4 0,-2-1 0,-4-3 0,2 4 0,-7-3 0,1 2 0,2 1 0,-6-3 0,6 2 0,-3 1 0,4-4 0,-3 4 0,2-4 0,-2 3 0,3-2 0,0 6 0,0-6 0,0 6 0,0-2 0,0 3 0,0 0 0,0 0 0,0 0 0,0 0 0,-3 3 0,6 2 0,-10 3 0,7 0 0,-5 0 0,-2 4 0,3-3 0,-4 6 0,0-3 0,0 5 0,0-5 0,0 0 0,0-4 0,0 0 0,0-11 0,0 1 0,0-20 0,0 8 0,0-17 0,7-7 0,-6 13 0,11-18 0,-7 28 0,1-4 0,-3 7 0,1 7 0,-3-2 0,6 6 0,-6-6 0,6 6 0,-6-6 0,6 6 0,-3-2 0,5 3 0,-1 0 0,0 0 0,0 3 0,0 2 0,-4 3 0,4 0 0,-4 4 0,1-4 0,-2 4 0,1 0 0,-3 0 0,6 5 0,-6 6 0,7 2 0,-3 0 0,1 6 0,1-14 0,-3 3 0,1-5 0,2-6 0,-6 3 0,2-4 0,1-3 0,0-2 0,5-3 0,9 5 0,4-4 0,24 11 0,-11-10 0,11 5 0,-14-7 0,-10 0 0,-7 0 0,-11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2:10:12.1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24575,'14'-5'0,"-3"2"0,20 3 0,-13 0 0,5 0 0,-7 0 0,7 0 0,-5 0 0,6 0 0,-8 0 0,0 0 0,-4 0 0,0 0 0,-4 0 0,0 0 0,4 0 0,1 0 0,-1 0 0,3 0 0,-6 0 0,3 0 0,-4 0 0,0 0 0,0 0 0,0 0 0,0-4 0,4 3 0,-3-2 0,6 3 0,-6 0 0,3 0 0,-4 0 0,0 0 0,0 0 0,0 0 0,0 0 0,0 0 0,1 3 0,-1-2 0,0 3 0,0-4 0,0 0 0,-4 3 0,0-2 0,-4 3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2:10:12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24575,'0'6'0,"0"1"0,0 19 0,0 0 0,0 19 0,0-9 0,0 23 0,0-23 0,0 9 0,0-12 0,0-8 0,0-5 0,4-9 0,-3-3 0,2 0 0,1 0 0,0 1 0,4-1 0,1 0 0,-1-4 0,0 3 0,0-6 0,3 6 0,-2-6 0,7 3 0,-4-4 0,4 0 0,1 0 0,-5 0 0,3 0 0,-2 0 0,0 0 0,-2-4 0,-3 3 0,0-6 0,1 6 0,-5-6 0,3 6 0,-6-2 0,3 3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2:10:12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 24575,'8'-5'0,"1"2"0,14 3 0,2 0 0,0 0 0,19 0 0,-15 0 0,9 0 0,-15 0 0,-6 0 0,-5 0 0,0 0 0,-4 0 0,0 0 0,-3 0 0,-2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2:10:12.1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8 154 24575,'-4'4'0,"4"3"0,-4-13 0,4 4 0,0-13 0,0 2 0,0-10 0,4 5 0,0-2 0,1 5 0,2 3 0,-6-1 0,2 1 0,1 8 0,0 0 0,4 1 0,0 2 0,1-3 0,-1 4 0,0 0 0,3 4 0,-2 4 0,3 1 0,0 6 0,-3-2 0,2 3 0,-3 0 0,-3-3 0,-1 2 0,-4-6 0,0 2 0,0-2 0,0-1 0,0 0 0,0 0 0,0 0 0,0 0 0,0 0 0,3-4 0,2 4 0,3-4 0,0 1 0,3-2 0,2 1 0,3-3 0,-3 2 0,2-3 0,-2 4 0,-1-3 0,0 2 0,-4-3 0,0-3 0,-4 2 0,0-3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2:10:12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64 24575,'-11'0'0,"2"0"0,-7 0 0,-3 5 0,1 0 0,-6 4 0,8-1 0,0 0 0,7 0 0,-2-3 0,7-1 0,-1-1 0,2 2 0,-1 6 0,3-2 0,-6 7 0,6 3 0,-6-1 0,6 13 0,-2-6 0,3 0 0,3-5 0,-2-5 0,10-6 0,-6 3 0,10-4 0,-6 0 0,7-4 0,-4 0 0,4-4 0,1 0 0,-1-7 0,-4 1 0,0-5 0,6-22 0,-6 8 0,3-13 0,-10 14 0,-5 1 0,0-2 0,0 0 0,0 2 0,0 10 0,-3 1 0,2 11 0,-3 2 0,9 18 0,-4 3 0,11 3 0,-7-2 0,7-7 0,0 0 0,0 1 0,4-1 0,8 2 0,-6-5 0,12 3 0,-12-8 0,5-2 0,-10-3 0,-1-3 0,-4-3 0,3-2 0,-2-3 0,9-11 0,-5 5 0,12-30 0,-9 16 0,6-32 0,-15 25 0,-1-11 0,-6 24 0,0 4 0,0 10 0,0 10 0,0 11 0,4 5 0,-3 12 0,6-12 0,-1 13 0,2-13 0,1 5 0,0-7 0,2 0 0,-2-3 0,3 2 0,0-2 0,7 5 0,-1-5 0,13 7 0,-13-10 0,5 4 0,-11-6 0,0-4 0,-4 0 0,0-4 0,0-4 0,-3 0 0,2-4 0,-6 0 0,3 3 0,-4 2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2:10:12.1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17 24575,'-3'-5'0,"2"-2"0,-3 6 0,4-2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2:10:12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0 297 24575,'0'-8'0,"0"0"0,0-3 0,0-2 0,0 1 0,0-4 0,4 7 0,0-6 0,1 2 0,2 1 0,-3 0 0,1 4 0,2 0 0,-2-4 0,3 3 0,0-2 0,0 6 0,0-6 0,0 10 0,0-10 0,0 10 0,4-3 0,0 1 0,1 2 0,2 1 0,-6 1 0,6 10 0,-6-6 0,7 10 0,-6 5 0,2-2 0,-7 5 0,-1-7 0,-4 1 0,0-1 0,0 0 0,0 0 0,0-3 0,0 2 0,0-6 0,-4-1 0,4-1 0,-4-10 0,4-8 0,5-11 0,10-24 0,0-3 0,8-13 0,-11 20 0,-1 5 0,-3 21 0,1 7 0,-5-2 0,3 10 0,-2 1 0,-1 5 0,5 14 0,-5-5 0,7 16 0,-6-5 0,3 1 0,-7-7 0,2-3 0,-3 3 0,0-1 0,0 5 0,0-10 0,0-1 0,0-4 0,4 3 0,-3 2 0,6 0 0,-6 2 0,10-6 0,-6 6 0,3-9 0,-4 1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2:10:12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24575,'0'8'0,"0"4"0,0 0 0,0 4 0,0 0 0,0 21 0,0-8 0,0 9 0,0-14 0,0-8 0,0-4 0,0 0 0,0-4 0,3-3 0,-2 2 0,3-3 0,-4 1 0,0-2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2:10:12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24575,'0'-4'0,"0"0"0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41:16.8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24575,'3'20'0,"-2"-7"0,3 3 0,-1-8 0,-2 0 0,7 0 0,-8 3 0,8-2 0,-8 3 0,8-4 0,-4 4 0,4 0 0,0 5 0,-3-1 0,2 0 0,-3 0 0,5 0 0,-1 0 0,0 1 0,-4-1 0,3-4 0,1 7 0,1-5 0,3 2 0,-7-1 0,2-2 0,-3-1 0,4 3 0,0-6 0,6 14 0,-4-9 0,4 6 0,-6-5 0,0-6 0,4 6 0,-3-2 0,3 3 0,-1 0 0,-2 0 0,7 1 0,-8-1 0,8 0 0,-4 0 0,1 0 0,2 0 0,0 8 0,2-6 0,1 5 0,1 0 0,-2-5 0,1 6 0,-2-8 0,1 0 0,-1-4 0,-4 4 0,4-7 0,-4 6 0,18 11 0,-10-10 0,6 13 0,-15-20 0,1 6 0,1-6 0,3 7 0,7-1 0,-5 1 0,5 3 0,-6-3 0,12 14 0,-13-14 0,21 15 0,-23-18 0,9 6 0,-7-3 0,8 3 0,1 5 0,26 13 0,-21-9 0,12 6 0,-19-15 0,-5-3 0,5 3 0,0-1 0,-5-1 0,6 2 0,-8-3 0,7 2 0,9 13 0,2-7 0,-3 7 0,0-11 0,-6 0 0,14 12 0,-13-13 0,11 12 0,-11-15 0,6 5 0,0 1 0,0-1 0,1 1 0,-1-1 0,0 1 0,0-1 0,1-4 0,12 7 0,19 1 0,-12 3 0,22-2 0,-38-10 0,23-1 0,-24-4 0,25 4 0,-11-1 0,0-6 0,10 13 0,4-9 0,3 11 0,23 3 0,-23-7 0,24-1 0,-11-3 0,1-6 0,-4 8 0,-14-8 0,1 5 0,13-13 0,-10 13 0,10-12 0,-13 12 0,-1-5 0,28-1 0,-21-1 0,21-7 0,-20 0 0,-19 0 0,29 0 0,-15-8 0,15 6 0,10-6 0,-24 1 0,10-2 0,-14 0 0,14-6 0,-10 13 0,24-6 0,-11 0 0,14 5 0,-13-12 0,-4 7 0,-14-1 0,1-5 0,0 5 0,-14-4 0,-4 0 0,-19 7 0,4-4 0,-12 6 0,5-6 0,1 1 0,-10 1 0,8-5 0,-9 4 0,3-3 0,-3 0 0,-2 3 0,5-2 0,-10 3 0,12 0 0,-13 0 0,3-1 0,0 1 0,-4 0 0,4 4 0,-3-3 0,2 2 0,-3-3 0,4-4 0,11-11 0,-8 4 0,11-15 0,-13 20 0,3-9 0,-7 14 0,2-6 0,-3 6 0,4-3 0,-3 4 0,-2 0 0,1 0 0,-3 0 0,6 0 0,-6 0 0,6 0 0,-6 0 0,3 0 0,-1 3 0,-2-6 0,6 10 0,-6-10 0,6 10 0,-6-6 0,3 2 0,-1 1 0,-2-3 0,7 2 0,-8-3 0,8 3 0,-7-2 0,6 3 0,-6-4 0,2 0 0,1 3 0,-3-2 0,6 2 0,-3-3 0,1 0 0,-2 0 0,1 4 0,-3-3 0,3 2 0,-1 1 0,-2 0 0,3 4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2:10:12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0 251 24575,'9'-77'0,"6"8"0,-4 44 0,9-5 0,-11 16 0,5-5 0,-9 11 0,2 3 0,-3 2 0,4 3 0,0 3 0,1-2 0,-5 6 0,3 1 0,-6 12 0,6-2 0,-6 12 0,3-4 0,1 6 0,-4 0 0,4 0 0,-5-10 0,0-3 0,3-22 0,-2-10 0,6-5 0,4-12 0,-1 5 0,6-7 0,-6 7 0,0-6 0,-2 17 0,2-5 0,-6 11 0,3 3 0,-2 2 0,-1 6 0,3 2 0,-2 6 0,3 2 0,0 3 0,-3 0 0,2-3 0,-6 2 0,6-2 0,-6-1 0,7 11 0,-3-9 0,1 9 0,4-6 0,-4-1 0,5-4 0,-3-4 0,-3 0 0,2-8 0,-2 4 0,3-4 0,-4 0 0,0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2:10:12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18 24575,'-4'-5'0,"3"-2"0,-6 6 0,3-2 0,-5 3 0,5 7 0,-3-2 0,2 10 0,1-2 0,-3 3 0,6 7 0,-6-5 0,6 6 0,-3-8 0,4 0 0,0-3 0,0-2 0,0-3 0,0 0 0,4-3 0,0 2 0,4-6 0,0 6 0,4-6 0,-3 3 0,3-8 0,-4 0 0,0-4 0,-4-1 0,3 1 0,-6 0 0,7 0 0,-8 0 0,4-4 0,-4 3 0,0-2 0,0 3 0,0 0 0,0 0 0,0 10 0,5 11 0,1 12 0,14 21 0,6 30 0,1 7-282,-7-23 1,-1 0 281,-2 9 0,-2-12 0,-1-1 0,0 0 0,-3 34 0,-4-28 0,-4-20 0,-2 2 0,3-30 0,-8 5 563,0-11-563,-5 4 0,-2-3 0,-2 6 0,-3-6 0,0 3 0,0-4 0,0-4 0,-1 0 0,1-4 0,4-4 0,-4 0 0,4-8 0,-22-26 0,7-5 0,-11-12 0,8-4 0,10 10 0,4 0 0,9 3 0,12 14 0,21-19 0,10-13 0,2 18 0,4 0-624,-9 2 1,4 1 623,21-7 0,0 3 0,11-16-240,-20 27 0,-1 2 240,2-13 0,-5 9 0,-19 16 0,-14 11 0,0 6 1215,-3-3-1215,2 0 0,-6 4 0,-2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7:57:55.4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0 120 24575,'28'0'0,"-3"0"0,24 0 0,-10 0 0,12 0 0,0-5 0,-6 3 0,13-3 0,-13 5 0,13 0 0,-6 0 0,8-11 0,-1 9 0,0-9 0,-6 11 0,4 0 0,-11-5 0,4 4 0,-6-9 0,0 4 0,-6 0 0,4-4 0,-10 4 0,4-4 0,-6 4 0,-5-3 0,4 8 0,-4-7 0,0 7 0,-2-4 0,1 5 0,-4 0 0,3 0 0,-5 0 0,1 0 0,-1 0 0,6 0 0,-5 0 0,5 0 0,-6 0 0,6 0 0,-5 0 0,10 0 0,-9 0 0,9 5 0,-10 0 0,5 4 0,0-4 0,-5 4 0,10-8 0,-9 7 0,8-3 0,-8 4 0,4-3 0,-6 2 0,0-7 0,1 7 0,-1-7 0,-4 7 0,3-7 0,-3 7 0,0-7 0,-1 7 0,-1-8 0,2 4 0,0 0 0,3-3 0,-7 6 0,7-6 0,-3 3 0,0-1 0,3-2 0,-8 7 0,9-7 0,-9 6 0,8-6 0,-7 6 0,7-2 0,-8 0 0,8 3 0,-7-7 0,7 3 0,-8 0 0,4-3 0,-4 2 0,3-3 0,-2 4 0,2-3 0,-3 3 0,-1-1 0,0-2 0,1 3 0,-1 0 0,0-3 0,0 2 0,1 1 0,-1-3 0,0 3 0,1-1 0,-1-2 0,0 7 0,0-7 0,1 6 0,-1-6 0,0 6 0,1-6 0,-1 6 0,0-6 0,1 3 0,-1 0 0,0-3 0,-3 6 0,2-6 0,-2 6 0,3-2 0,0 0 0,1-2 0,-5 1 0,4-3 0,-4 3 0,4-4 0,9 0 0,3 0 0,24 8 0,-11-1 0,11 12 0,-19-8 0,4 8 0,-10-9 0,10 5 0,-9-6 0,3 0 0,-4 5 0,-1-4 0,-4 3 0,3-4 0,-7-1 0,7 1 0,-8 0 0,4-1 0,-5 1 0,5-1 0,-4 1 0,4-1 0,-5 1 0,1-1 0,-1 0 0,5 1 0,-4-1 0,4-3 0,-5 3 0,1-4 0,-1 1 0,0 2 0,0-2 0,1 3 0,-1 0 0,0 1 0,1-5 0,-1 4 0,0-4 0,0 5 0,1-1 0,-1 0 0,0 0 0,1 1 0,-1-1 0,0-3 0,0 2 0,1-2 0,-1-1 0,0 4 0,1-4 0,-1 1 0,0 2 0,1-2 0,-1-1 0,0 4 0,0-7 0,1 6 0,-1-6 0,0 3 0,1-1 0,-1-2 0,0 3 0,0 0 0,1-4 0,-1 8 0,0-7 0,1 6 0,-1-6 0,0 3 0,0-1 0,1-2 0,-5 7 0,4-7 0,-7 6 0,6-6 0,-3 6 0,4-6 0,-3 6 0,-2-3 0,1 1 0,-7-2 0,6 1 0,-6 0 0,3 3 0,3-2 0,-2 2 0,7-6 0,-7 6 0,2-3 0,1 1 0,-3 2 0,6-6 0,-6 7 0,3-4 0,0 4 0,0 1 0,1-1 0,2 0 0,-6 0 0,6 0 0,-6 1 0,6-1 0,-6 0 0,7 1 0,-8-1 0,4 0 0,0 0 0,-3 1 0,2-1 0,1 0 0,-3 1 0,3-1 0,-1 0 0,-2 0 0,3 0 0,-4 1 0,3-1 0,-2 0 0,3 0 0,-4 1 0,4-1 0,-4 0 0,8 0 0,-7 0 0,2 0 0,1-3 0,-3 2 0,3-3 0,-1 4 0,-2 0 0,6-4 0,-6 3 0,6-3 0,-7 4 0,8-4 0,-7 3 0,6-2 0,-3-1 0,0 4 0,3-8 0,-6 8 0,6-4 0,-6 4 0,6-3 0,-6 2 0,6-2 0,-6 3 0,7-4 0,-8 3 0,8-2 0,-4 0 0,1 2 0,2-2 0,-2 3 0,0 0 0,2 0 0,-2 1 0,3-1 0,-4 0 0,4 1 0,-4-1 0,1 0 0,2-4 0,-6 4 0,6-4 0,-3 4 0,1 0 0,2-4 0,-6 3 0,6-6 0,-3 6 0,4-6 0,-3 6 0,2-2 0,-2 3 0,3 1 0,0-5 0,0 4 0,1-4 0,-1 4 0,0 1 0,1-1 0,-1 0 0,0 1 0,0-5 0,1 4 0,-1-4 0,0 4 0,1 1 0,3-1 0,-2 1 0,2 0 0,-3-1 0,-1 0 0,0 0 0,1 1 0,-1-1 0,0 0 0,0 1 0,1-1 0,4 1 0,-4-1 0,4 5 0,-5-4 0,1 4 0,-1-4 0,1-1 0,-1 5 0,1-4 0,-1 4 0,1-5 0,-1 0 0,0 1 0,1-1 0,-1 0 0,0 0 0,-3 1 0,2-1 0,-2 0 0,3 1 0,-3-1 0,2 0 0,-2 0 0,3 1 0,0-1 0,-3 0 0,2 1 0,-2-1 0,3 0 0,0 0 0,1 1 0,-1-1 0,0-3 0,1 2 0,-1-2 0,0 3 0,0-3 0,5 2 0,-3-2 0,2 4 0,-3-1 0,3-3 0,-2 2 0,3-6 0,-5 6 0,0-2 0,0-1 0,5 0 0,-3 0 0,2 0 0,-3 1 0,-1-1 0,0-1 0,0 2 0,5 0 0,-3-2 0,2 1 0,-3 1 0,-1-1 0,0 4 0,1-8 0,-1 4 0,0 0 0,0-3 0,1 2 0,-1 1 0,0 1 0,1-1 0,-1 4 0,0-7 0,0 6 0,1-6 0,-1 6 0,0-6 0,1 3 0,-1 0 0,0-4 0,0 4 0,1 0 0,-1-3 0,0 2 0,1 1 0,-1-3 0,0 3 0,0-1 0,1-2 0,-1 3 0,0-4 0,1 4 0,-1-3 0,0 2 0,1 1 0,-1-3 0,0 3 0,0-4 0,1 3 0,-1-2 0,0 3 0,1-4 0,-1 0 0,0 0 0,0 0 0,1 0 0,3 0 0,-2 0 0,7 0 0,-3 0 0,0 0 0,3 0 0,-8 0 0,9 0 0,-9 0 0,8 0 0,-7 0 0,7 0 0,-3 0 0,0 0 0,3 0 0,-3 0 0,4 0 0,0 0 0,1 0 0,-1 0 0,-4 0 0,3 0 0,-7 0 0,7 0 0,-8 0 0,8 0 0,-7 0 0,7 0 0,-8-4 0,9 3 0,-4-3 0,4 4 0,-4 0 0,3 0 0,-3 0 0,0 0 0,3 0 0,-3 0 0,0 0 0,-2 0 0,1 0 0,-3 0 0,2 0 0,1 0 0,-3 0 0,7 0 0,-3 0 0,-1 0 0,5 0 0,-4 0 0,-1 0 0,5-4 0,-4 3 0,-1-7 0,5 8 0,-9-8 0,4 7 0,-5-3 0,0 4 0,1-3 0,-1 2 0,0-3 0,-1 4 0,-2-4 0,2 4 0,-3-4 0,4 4 0,0 0 0,-1 0 0,2 0 0,-1 0 0,0 0 0,0 0 0,1 0 0,-1 0 0,0 0 0,0 0 0,1 0 0,-1 0 0,0 0 0,1 0 0,-1 0 0,0 0 0,0 0 0,1 0 0,-1 0 0,0 0 0,1 0 0,-1 0 0,0-3 0,0 2 0,0-3 0,1 4 0,-1 0 0,0 0 0,0 0 0,0 0 0,0 0 0,0 0 0,-1 0 0,1 0 0,0 0 0,0 0 0,0 0 0,0 0 0,0 0 0,1 0 0,-1 0 0,0 0 0,1 0 0,-1 0 0,0 0 0,0 0 0,1 0 0,-1 0 0,0 0 0,1 0 0,-5 0 0,0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7:58:03.4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24575,'16'0'0,"6"0"0,11 4 0,-1 1 0,1 5 0,-9-1 0,-6 0 0,1 1 0,-1-5 0,0 3 0,1-3 0,-1 0 0,0 3 0,1-7 0,-1 7 0,-4-7 0,3 3 0,-3 0 0,0-3 0,3 8 0,-8-8 0,4 3 0,0-4 0,-4 0 0,4 0 0,0 4 0,-4-3 0,8 3 0,-7 0 0,7-4 0,-8 8 0,9-7 0,-9 2 0,4 1 0,0-3 0,-4 6 0,4-6 0,-5 7 0,5-7 0,-4 6 0,4-6 0,-5 6 0,1-6 0,3 7 0,-2-7 0,2 7 0,-3-7 0,-1 6 0,0-6 0,1 6 0,-1-6 0,5 7 0,-4-7 0,4 3 0,-5 0 0,0-3 0,1 2 0,-1 1 0,0-3 0,5 7 0,-4-7 0,4 3 0,0 0 0,4 1 0,6 4 0,-4-4 0,-3 3 0,-3-7 0,-4 3 0,4-1 0,-4-2 0,-1 3 0,5-4 0,-4 0 0,8 0 0,-7 0 0,7 4 0,-3-3 0,4 3 0,-4-4 0,3 0 0,-3 0 0,0 4 0,-1-3 0,-5 2 0,0-3 0,0 0 0,1 0 0,-1 0 0,0 0 0,1 0 0,-1 4 0,0-3 0,0 2 0,0-3 0,1 4 0,-1-3 0,0 2 0,0-3 0,1 4 0,-1-3 0,0 6 0,1-6 0,-1 3 0,0 0 0,5-3 0,-4 2 0,4 1 0,0-3 0,-4 3 0,8 0 0,-7-3 0,7 7 0,-3-7 0,4 3 0,1-4 0,-5 4 0,3-3 0,-3 2 0,4 1 0,-4-3 0,3 3 0,-8 0 0,4-3 0,-5 3 0,1-4 0,-1 0 0,0 0 0,1 3 0,3-2 0,-2 3 0,3-4 0,-1 0 0,-2 4 0,7-3 0,-8 6 0,9-6 0,-5 7 0,1-7 0,4 3 0,-5 0 0,1 1 0,3 0 0,-3 2 0,5-6 0,-5 7 0,3-7 0,-3 7 0,4-7 0,-4 3 0,3 0 0,-3-3 0,0 7 0,3-7 0,-8 2 0,9-3 0,-9 0 0,8 0 0,-3 0 0,5 0 0,-1 0 0,0 4 0,1-3 0,-1 3 0,0-4 0,1 0 0,-1 0 0,-4 0 0,3 5 0,-3-4 0,0 3 0,3-4 0,-3 0 0,0 3 0,3-2 0,-3 3 0,0-4 0,3 0 0,-3 4 0,0-3 0,3 3 0,-8-4 0,4 4 0,0-3 0,-4 2 0,8-3 0,-7 4 0,7-3 0,-3 3 0,0-4 0,3 0 0,-3 0 0,4 4 0,-4-3 0,3 3 0,-3-4 0,4 0 0,1 0 0,-1 0 0,0 0 0,-4 0 0,4 0 0,-9 0 0,8 0 0,-7 0 0,7 0 0,-3 0 0,4 0 0,0 0 0,1 0 0,-1 0 0,0 0 0,1 0 0,-1 0 0,0 0 0,-4 0 0,-1 0 0,-5 0 0,5 0 0,-4 0 0,4 0 0,-5 0 0,5 0 0,-3 0 0,7 0 0,-3 0 0,0 0 0,3 0 0,-3 0 0,0 0 0,3 0 0,-8 0 0,8 0 0,-7 0 0,3 4 0,-1-4 0,-2 4 0,7-4 0,-3 0 0,0 0 0,3 4 0,-3-3 0,4 3 0,0-4 0,1 0 0,-1 0 0,0 0 0,1 0 0,-5 0 0,8 0 0,-11 0 0,11 0 0,-12 0 0,7 0 0,-8 0 0,9 0 0,-9 0 0,4 0 0,0 0 0,-4 0 0,4 0 0,-1 0 0,2 0 0,5 0 0,-6 0 0,5 0 0,-4 0 0,-1 0 0,5 0 0,-9 0 0,8 0 0,-7 0 0,7 0 0,-3 0 0,4 0 0,-4 0 0,3 0 0,-3 0 0,4 0 0,-4 0 0,4 0 0,-5 0 0,1 0 0,3 0 0,-3 0 0,0 0 0,3 0 0,-3 0 0,0 0 0,3 0 0,-7 0 0,7 0 0,-3 0 0,4 0 0,-4 0 0,3 0 0,-3 0 0,5 0 0,-6 0 0,5 0 0,-9 0 0,8 0 0,-3 0 0,0 0 0,3 0 0,-3 0 0,4 0 0,1 0 0,-5 0 0,3 0 0,-3 0 0,4 0 0,0 0 0,1 0 0,-1 0 0,0 0 0,-4 0 0,4 0 0,-5 0 0,6 0 0,-5 0 0,3 0 0,-8 0 0,8 0 0,-7 0 0,3 0 0,-1 0 0,-2 0 0,7 0 0,-8 0 0,9 0 0,-5 0 0,6 0 0,-5 0 0,3 0 0,-3 0 0,4 0 0,-4 0 0,3 0 0,-3 0 0,4 0 0,1 0 0,-1 0 0,0 0 0,1 0 0,-5 0 0,3 0 0,-3 0 0,0 4 0,3-3 0,-8 3 0,8-4 0,-7 0 0,3 0 0,-5 3 0,0-2 0,0 3 0,1-4 0,-1 0 0,0 0 0,0 3 0,0-2 0,0 3 0,0-4 0,1 0 0,-1 0 0,0 0 0,0 0 0,0 0 0,0 0 0,1 0 0,-1 0 0,0 0 0,0 0 0,0 0 0,0 0 0,1 0 0,-1 0 0,0 0 0,0 0 0,0 0 0,1 0 0,-1 0 0,0 0 0,0 0 0,0 0 0,1 0 0,-1 0 0,0 0 0,0 0 0,1 0 0,-1 0 0,0 0 0,1 0 0,-1 0 0,0 0 0,1 0 0,-1 0 0,0 0 0,0 0 0,1 0 0,-1 0 0,0 0 0,1 0 0,-1 0 0,0 0 0,0 0 0,1 0 0,-1 0 0,0 0 0,1 0 0,-1 0 0,0 0 0,0 0 0,1 0 0,-1 0 0,0 0 0,1 0 0,-1 0 0,0 0 0,0 0 0,1 0 0,-1 0 0,0 0 0,0 0 0,0 0 0,0 0 0,0 0 0,0 0 0,-1 0 0,1 0 0,0 0 0,-1 0 0,1 0 0,0 0 0,-1 0 0,-2-4 0,-2 3 0,-3-2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7:58:14.8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24575,'9'28'0,"24"19"0,0 2 0,18 13 0,-16-14 0,-5-2 0,4 1 0,-5-1 0,0-7 0,-2-1 0,-7-8 0,0 1 0,-4-1 0,2-5 0,-8-2 0,4-5 0,-5 1 0,0-1 0,0 1 0,0-1 0,0-4 0,0 3 0,-1-8 0,2 9 0,-2-9 0,1 8 0,-1-7 0,1 7 0,0-8 0,-1 4 0,-3-5 0,2 1 0,-2-1 0,0 0 0,2 0 0,-6 1 0,6-1 0,-2 0 0,3 0 0,-4 0 0,4 1 0,-7-1 0,6 0 0,-2 1 0,3-1 0,0 0 0,-3 0 0,2 1 0,-2-1 0,3 0 0,0 1 0,1-1 0,-1 5 0,-3-4 0,3 4 0,-4-5 0,5 5 0,-1-4 0,1 4 0,-4 0 0,2-4 0,-2 4 0,-1-5 0,4 0 0,-4 1 0,5-1 0,-1 0 0,1 5 0,-1-4 0,1 4 0,-1-4 0,0-1 0,1 5 0,-1-4 0,1 4 0,-1-5 0,0 0 0,1 1 0,-1-1 0,0 0 0,1 0 0,-1 1 0,0-1 0,1 0 0,-1 1 0,0-1 0,0 0 0,1 0 0,-1 1 0,5-1 0,-4 1 0,4 0 0,-4 3 0,-1-2 0,1 2 0,3-3 0,-2-1 0,3 1 0,-5-1 0,0 1 0,0-1 0,1 0 0,-1 1 0,0-1 0,1 0 0,-1 0 0,5 1 0,-4 0 0,4 4 0,-4-4 0,-1 4 0,5 0 0,-4-4 0,5 8 0,-6-7 0,1 2 0,-1-3 0,0-1 0,0 0 0,1 1 0,-1-1 0,0 0 0,1 0 0,-1 1 0,0-1 0,0 0 0,1 1 0,-1-1 0,1 5 0,-1-4 0,1 4 0,4-5 0,-4 1 0,4 0 0,-5-1 0,0 0 0,5 1 0,-4-1 0,9 1 0,-9 0 0,8 0 0,-3-1 0,5 2 0,-1-1 0,5 0 0,2 1 0,0 0 0,4 0 0,-4-1 0,0-3 0,4 3 0,-4-4 0,5 1 0,0 3 0,0-8 0,0 8 0,0-3 0,7-1 0,-6 4 0,5-8 0,-5 8 0,-1-8 0,0 4 0,0-1 0,0-3 0,0 8 0,0-8 0,1 4 0,-1-1 0,0-3 0,0 8 0,0-8 0,-5 8 0,4-8 0,-4 8 0,0-8 0,-2 3 0,1 1 0,-5-4 0,5 3 0,-6-4 0,1 4 0,-1-3 0,0 3 0,6 1 0,-9-4 0,8 3 0,-10-4 0,1 4 0,4-3 0,-9 3 0,4-4 0,-1 0 0,2 4 0,0-3 0,3 3 0,-3-4 0,5 0 0,-1 4 0,6-3 0,-5 3 0,10 0 0,-9-2 0,9 2 0,-10-4 0,5 0 0,-6 0 0,6 0 0,-5 0 0,5 0 0,-6 0 0,1 0 0,4 0 0,-3 0 0,9 0 0,-10 0 0,10 0 0,-9 0 0,9 0 0,-10 0 0,10 0 0,-9 0 0,3 0 0,1 0 0,-4 0 0,3 0 0,-5 0 0,1 0 0,-1 0 0,6 0 0,-5 0 0,5 0 0,-6 0 0,6 0 0,-4 0 0,3 0 0,1 0 0,-5 0 0,5 0 0,-6 0 0,1 0 0,4 0 0,-3 0 0,3 0 0,1 0 0,-4 0 0,3 0 0,1 0 0,-5 4 0,10-3 0,-9 3 0,9-4 0,-10 0 0,10 5 0,-9-4 0,9 3 0,-10 0 0,10-3 0,-9 3 0,9 1 0,-10-4 0,5 3 0,0 1 0,0-4 0,7 8 0,-7-8 0,5 4 0,-4-1 0,5-3 0,0 8 0,-5-8 0,-1 4 0,-6-5 0,1 0 0,-1 4 0,0-3 0,-4 3 0,3-4 0,-7 3 0,7-2 0,-8 3 0,9-4 0,-9 0 0,8 0 0,-7 0 0,7 4 0,-8-3 0,9 3 0,-9-4 0,8 0 0,-7 0 0,2 0 0,1 0 0,-4 0 0,9 0 0,-4 0 0,4 0 0,0 0 0,-4 0 0,3 4 0,-3-3 0,5 3 0,-1-4 0,0 0 0,1 0 0,-6 0 0,5 0 0,-9 0 0,8 0 0,-7 0 0,2 0 0,1 0 0,-3 0 0,2 0 0,-3 0 0,3 0 0,-2 0 0,3 0 0,-5 0 0,0 0 0,0 0 0,1 0 0,-1 0 0,0 0 0,1 0 0,-1 0 0,0 0 0,0 0 0,0 0 0,0 0 0,1 0 0,-1 0 0,0 0 0,0 0 0,0 0 0,1 0 0,-1 0 0,0 0 0,0 0 0,0 0 0,0 0 0,0 0 0,0 0 0,0 0 0,1 0 0,-1 0 0,0 0 0,0 0 0,0 0 0,1 0 0,-1 0 0,0 0 0,-1 0 0,1 0 0,0 0 0,0 0 0,-1 0 0,1 0 0,0 0 0,0 0 0,0 0 0,0 0 0,0 0 0,0 0 0,0 0 0,0 0 0,0 0 0,-1 0 0,1 0 0,-4 0 0,0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1T18:14:03.322"/>
    </inkml:context>
    <inkml:brush xml:id="br0">
      <inkml:brushProperty name="width" value="0.2" units="cm"/>
      <inkml:brushProperty name="height" value="1.2" units="cm"/>
      <inkml:brushProperty name="color" value="#E71224"/>
      <inkml:brushProperty name="inkEffects" value="pencil"/>
    </inkml:brush>
  </inkml:definitions>
  <inkml:trace contextRef="#ctx0" brushRef="#br0">1 1 16383,'0'0'0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2:10:46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24575,'0'16'0,"4"8"0,-3 1 0,3 7 0,-4 14 0,0 30 0,0-7 0,0 21-440,9-1 440,-7-19 0,7 19 0,-9-26 0,8 13 0,-6 4 0,14-1 0,-15-28 0,-1 1 0,7 44 0,-2-34 0,-1 0 0,-1 34 0,1-45 0,1 1 0,-5 2 0,0-1 0,0 33 0,4-26 0,0-3 0,-2 9 0,6 24 0,-1-24 0,-5 23 0,5-23 0,-7 10 0,0-13 0,0 13 0,8 3 0,-6 1 0,7-4 0,-9-34 0,0 29 0,0-26 0,0 31 0,0-13 0,0-12 0,0 1 0,0 35 0,0-34 0,0 0 0,0 37 0,0-24 0,0 10 440,0-13-440,0-1 0,0 1 0,0-14 0,0 10 0,-7-10 0,5-7 0,-12 16 0,9-37 0,-3 23 0,4-26 0,1 5 0,2-7 0,-3-3 0,4 2 0,0-2 0,0-1 0,0 0 0,0 0 0,-3-3 0,2 6 0,-3-2 0,4 3 0,0 0 0,0 7 0,-5 2 0,4 8 0,-4-1 0,5 14 0,0-18 0,0 9 0,0-14 0,0-9 0,0 5 0,0-7 0,-3-3 0,2 6 0,-3-6 0,4 3 0,0-4 0,0 0 0,0 0 0,0 0 0,8 0 0,-3-3 0,10 2 0,5-6 0,-2 6 0,5-2 0,0-1 0,-5 0 0,6-1 0,13-2 0,-16 6 0,23-6 0,-26 3 0,5-4 0,0 0 0,2 0 0,35 8 0,-8-6 0,24 6 0,-13-8 0,-1 0 0,-11 0 0,2 0-696,33 0 696,-19 0 0,0 0 0,29 0 0,-3 0 0,-41 0 0,-1 0 0,46 0 0,-43 0 0,1 0 0,7 0 0,-4 0 0,25 0 0,-31 0 0,-1 0 0,29 0 0,-29 0 0,4 0 0,14 0 0,0 0 0,-11 0 0,0 0 0,10 0 0,-1 0 0,-14 1 0,0-2 0,9-3 0,0-1 0,-6 3 0,1 1 0,4-4 0,-2 0 0,34 5-190,-27 0 190,20-8 0,8 6-528,-46-2 0,3 0 528,17 3 0,-2 2 0,31-1 0,-45 0 0,2 0 0,0 0 0,-1 0-642,43-9 642,-37 8 0,2 0 0,1-3 0,-1 0 0,-4 4 0,0 0 0,4 0 0,-1 0 0,33 0 0,-13 0 0,10 0 0,3 0 0,3 0 0,-3 7 0,-42-6 0,1 0-247,9 2 0,2 1 247,2-4 0,0 0 0,12 0 0,-3 0 0,-17 0 0,-4 0-103,1 0 1,-1 0 102,40 0 0,0 0 0,0 0 0,0 0 0,-1 0 0,1 0 0,-27 0 0,21 0 0,-21 0 0,13 0 958,-3 0-958,-13 0 651,-1 0-651,1 0 0,13 0 1213,-23 0-1213,6 0 436,-34 0-436,5 0 25,-15 0-25,7 0 0,-9 0 0,-1 0 0,0 0 0,-4 0 0,0 0 0,0 0 0,-3 0 0,-2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2:10:46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24575,'0'11'0,"0"5"0,0 1 0,0 0 0,0-2 0,0-6 0,0 6 0,0-6 0,0 6 0,0-6 0,0 3 0,0-4 0,0 0 0,0 0 0,0 0 0,0 4 0,0-3 0,0 6 0,0-6 0,0 6 0,0-6 0,0 3 0,0-4 0,0 0 0,0-3 0,0-2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2:10:46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24575,'0'-8'0,"3"4"0,2-4 0,7 4 0,-3-4 0,2 0 0,-3 3 0,0 2 0,1-1 0,-1 3 0,0-2 0,0 3 0,0 0 0,0 0 0,0 0 0,0 0 0,0 0 0,0 0 0,0 0 0,0 0 0,-3 3 0,2-2 0,-2 3 0,-1-4 0,0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2:10:46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24575,'9'-3'0,"-1"2"0,0-3 0,0 4 0,3 0 0,2 0 0,0 0 0,2 0 0,-3 0 0,5 0 0,-5-3 0,3 2 0,-2-3 0,0 4 0,-2 0 0,-6 0 0,-2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41:24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24575,'0'16'0,"4"8"0,-3 1 0,3 7 0,-4 14 0,0 30 0,0-7 0,0 21-440,9-1 440,-7-19 0,7 19 0,-9-26 0,8 13 0,-6 4 0,14-1 0,-15-28 0,-1 1 0,7 44 0,-2-34 0,-1 0 0,-1 34 0,1-45 0,1 1 0,-5 2 0,0-1 0,0 33 0,4-26 0,0-3 0,-2 9 0,6 24 0,-1-24 0,-5 23 0,5-23 0,-7 10 0,0-13 0,0 13 0,8 3 0,-6 1 0,7-4 0,-9-34 0,0 29 0,0-26 0,0 31 0,0-13 0,0-12 0,0 1 0,0 35 0,0-34 0,0 0 0,0 37 0,0-24 0,0 10 440,0-13-440,0-1 0,0 1 0,0-14 0,0 10 0,-7-10 0,5-7 0,-12 16 0,9-37 0,-3 23 0,4-26 0,1 5 0,2-7 0,-3-3 0,4 2 0,0-2 0,0-1 0,0 0 0,0 0 0,-3-3 0,2 6 0,-3-2 0,4 3 0,0 0 0,0 7 0,-5 2 0,4 8 0,-4-1 0,5 14 0,0-18 0,0 9 0,0-14 0,0-9 0,0 5 0,0-7 0,-3-3 0,2 6 0,-3-6 0,4 3 0,0-4 0,0 0 0,0 0 0,0 0 0,8 0 0,-3-3 0,10 2 0,5-6 0,-2 6 0,5-2 0,0-1 0,-5 0 0,6-1 0,13-2 0,-16 6 0,23-6 0,-26 3 0,5-4 0,0 0 0,2 0 0,35 8 0,-8-6 0,24 6 0,-13-8 0,-1 0 0,-11 0 0,2 0-696,33 0 696,-19 0 0,0 0 0,29 0 0,-3 0 0,-41 0 0,-1 0 0,46 0 0,-43 0 0,1 0 0,7 0 0,-4 0 0,25 0 0,-31 0 0,-1 0 0,29 0 0,-29 0 0,4 0 0,14 0 0,0 0 0,-11 0 0,0 0 0,10 0 0,-1 0 0,-14 1 0,0-2 0,9-3 0,0-1 0,-6 3 0,1 1 0,4-4 0,-2 0 0,34 5-190,-27 0 190,20-8 0,8 6-528,-46-2 0,3 0 528,17 3 0,-2 2 0,31-1 0,-45 0 0,2 0 0,0 0 0,-1 0-642,43-9 642,-37 8 0,2 0 0,1-3 0,-1 0 0,-4 4 0,0 0 0,4 0 0,-1 0 0,33 0 0,-13 0 0,10 0 0,3 0 0,3 0 0,-3 7 0,-42-6 0,1 0-247,9 2 0,2 1 247,2-4 0,0 0 0,12 0 0,-3 0 0,-17 0 0,-4 0-103,1 0 1,-1 0 102,40 0 0,0 0 0,0 0 0,0 0 0,-1 0 0,1 0 0,-27 0 0,21 0 0,-21 0 0,13 0 958,-3 0-958,-13 0 651,-1 0-651,1 0 0,13 0 1213,-23 0-1213,6 0 436,-34 0-436,5 0 25,-15 0-25,7 0 0,-9 0 0,-1 0 0,0 0 0,-4 0 0,0 0 0,0 0 0,-3 0 0,-2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2:10:46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24575,'9'0'0,"-1"0"0,0 0 0,3 0 0,9 0 0,-2 0 0,5-4 0,1-2 0,-6 1 0,5 1 0,-11 4 0,0 0 0,-4 0 0,0 0 0,0 0 0,-3 0 0,-2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2:10:46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118 152 24575,'0'19'0,"0"-4"0,0 29 0,-7-3 0,-1 22 0,-1 0 0,-6 13 0,13-24 0,-14 21 0,15-37 0,-6 2 0,7-14 0,-4-12 0,3 0 0,-6-15 0,6-2 0,-2-46 0,-4 6 0,5-31 0,-5 27 0,7-10 0,8-4 0,-6 11 0,11-8 0,-5 15 0,4 9 0,-4-3 0,0 16 0,-7 7 0,6 3 0,-2 2 0,3-1 0,-4 3 0,4-3 0,-4 4 0,4 4 0,-3-3 0,2 2 0,1 1 0,1 0 0,3 0 0,-4 4 0,0-4 0,3 4 0,9 9 0,-2 1 0,13 11 0,-6-2 0,-4 0 0,2 0 0,-14-7 0,2 4 0,-3-7 0,-3 2 0,2 1 0,-6-3 0,2 3 0,-3-4 0,-7 0 0,-2 0 0,-7 0 0,0 0 0,-7 1 0,-2-4 0,-21 0 0,10 0 0,-10-4 0,1 4 0,16-5 0,-8 0 0,25 0 0,0 0 0,4 3 0,4-2 0,0 3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2:10:46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57 24575,'0'3'0,"-4"-1"0,3 13 0,-3 5 0,4-6 0,0 8 0,0-9 0,0 3 0,4-3 0,1 2 0,3-6 0,3 3 0,-2-4 0,6 0 0,-2-4 0,0 0 0,2-4 0,-3 0 0,1 0 0,-1 0 0,-4-4 0,-4 0 0,3-4 0,-2 0 0,-1-4 0,4-1 0,-3-10 0,0 5 0,0-5 0,-5 7 0,0-1 0,0 1 0,0 4 0,-4 0 0,0 4 0,-4 0 0,-4 0 0,3 0 0,-6 3 0,2-2 0,-3 6 0,0-2 0,0 3 0,0 0 0,3 0 0,1 3 0,4-2 0,0 3 0,4-1 0,-4-2 0,8 6 0,-8-6 0,8 6 0,-4-2 0,4 3 0,0 0 0,0 0 0,4 4 0,0-7 0,8 6 0,0-7 0,12 6 0,-6-5 0,12 4 0,9-8 0,-11 4 0,9-5 0,-14 0 0,2-5 0,-3 4 0,-7-4 0,-11 5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2:10:46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9 24575,'-4'-4'0,"-3"3"0,2-2 0,-3 3 0,0 0 0,-4 0 0,3 0 0,-6 0 0,6 0 0,-3 0 0,4 0 0,0 0 0,0 0 0,0 0 0,0 0 0,0 0 0,0 0 0,0 3 0,-4 2 0,7 3 0,-6 0 0,10 0 0,-3 0 0,4 4 0,0-3 0,0 6 0,0-6 0,0 3 0,0-4 0,0 0 0,0 0 0,0 0 0,4 4 0,1-3 0,-1 2 0,3-3 0,-2 4 0,3-7 0,0 10 0,0-14 0,0 10 0,4-10 0,0 6 0,1-6 0,9 8 0,-7-8 0,8 4 0,-10-5 0,-2 0 0,1 0 0,-3 0 0,3-4 0,-4 0 0,3-8 0,-5 6 0,1-1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2:10:46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1 24575,'0'8'0,"-4"3"0,3 9 0,-7 5 0,7 21 0,-9-10 0,9 23 0,-4-24 0,2 4 0,2 5 0,-8-16 0,8 18 0,-4-14 0,5 1 0,-4-1 0,2 14 0,-6-18 0,7 9 0,-6-21 0,6 7 0,-6-5 0,6 6 0,-6-12 0,6 3 0,-3-6 0,4 3 0,-3-4 0,2 4 0,-3-3 0,4 2 0,-3 1 0,2-3 0,-6 3 0,6-4 0,-7-4 0,8-7 0,-4-6 0,9-15 0,1-1 0,3 0 0,7-5 0,-7 12 0,5-5 0,-6 6 0,4 1 0,-3 4 0,-1 0 0,-1 4 0,-6 0 0,6 3 0,-2 2 0,-1-1 0,7 0 0,-6-1 0,7-2 0,-4 3 0,0-1 0,0 1 0,0 4 0,0 0 0,1 0 0,-1 0 0,0 0 0,0 4 0,0-3 0,-4 6 0,3-2 0,-6 3 0,3 0 0,0 0 0,-4 4 0,4-4 0,-4 8 0,0-7 0,0 2 0,0 8 0,0-8 0,0 11 0,0-9 0,0 0 0,0-2 0,0-3 0,0 0 0,4 0 0,0-3 0,4-1 0,0-4 0,0 0 0,0 0 0,4 0 0,1 0 0,3 0 0,0 0 0,0 0 0,0 0 0,1-4 0,-1 3 0,-4-3 0,4 1 0,-8-2 0,4 1 0,-4 0 0,-3 1 0,-2 2 0,-3-3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2:10:46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0 194 24575,'4'-6'0,"4"3"0,4-16 0,1 7 0,2-4 0,-6 0 0,6-1 0,-6 1 0,3 4 0,-7 0 0,2 4 0,-6 0 0,6 0 0,-6 0 0,6 3 0,-6-2 0,6 2 0,-6-3 0,6 4 0,-2 0 0,3 4 0,0 4 0,3 4 0,2 1 0,-1 6 0,4-2 0,-7-1 0,2 0 0,-3-4 0,-3 0 0,2-3 0,-2-2 0,-1 1 0,0 0 0,-1 1 0,-2 2 0,3-2 0,-4 3 0,-4-4 0,-4 0 0,-12-4 0,2 3 0,-5 2 0,0 4 0,5-4 0,-5 3 0,10-3 0,1-1 0,4 0 0,0-4 0,4 3 0,-3-2 0,6 3 0,-3-4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2:10:46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0 24575,'0'8'0,"0"4"0,0 1 0,0 3 0,0 7 0,-7 16 0,1-11 0,-6 16 0,3-26 0,0 5 0,1-10 0,4-1 0,0-4 0,4 0 0,-4 0 0,4 0 0,-4 0 0,4 0 0,0 0 0,-4-3 0,3 2 0,-2-3 0,3 5 0,0-1 0,0 0 0,0 0 0,0 0 0,0 0 0,0 0 0,0 0 0,0 0 0,0 0 0,-4 0 0,3 0 0,-6-3 0,6 2 0,-2-2 0,6-1 0,5 0 0,5-4 0,10-5 0,2 4 0,8-4 0,-8 1 0,-6 3 0,-7-2 0,-4-1 0,0 3 0,0-2 0,0 3 0,-3 0 0,-1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2:10:46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9 24575,'-8'0'0,"0"4"0,0-4 0,0 8 0,0-7 0,3 6 0,-2-6 0,3 6 0,-1-3 0,-2 1 0,6 6 0,-3-6 0,4 10 0,0-6 0,0 6 0,0-6 0,0 3 0,0-4 0,0 0 0,0 0 0,0 0 0,8 0 0,-3 1 0,7-5 0,-4 3 0,3-2 0,-2-1 0,7 3 0,-4-6 0,1 3 0,-2-4 0,-2 0 0,-1 0 0,-4-4 0,3 0 0,-6-8 0,6 0 0,-6-12 0,3 6 0,-4-5 0,0 7 0,0 3 0,0-2 0,0 6 0,0-3 0,0 4 0,-4-3 0,0 2 0,-4 1 0,0 4 0,0 4 0,-1 0 0,1 0 0,-3 0 0,2 0 0,-3 0 0,8 4 0,0 0 0,4 4 0,4 4 0,0 0 0,4 1 0,0-1 0,0-1 0,0-2 0,0-1 0,-3 0 0,2-8 0,-2 4 0,3-4 0,-4 0 0,0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2:10:46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17 24575,'-5'-3'0,"-5"2"0,4-3 0,-2 0 0,1 4 0,3-4 0,-5 4 0,1 0 0,0 0 0,0 0 0,-3 0 0,2 4 0,-3-4 0,4 8 0,0-7 0,3 6 0,2-3 0,3 4 0,-4 0 0,3 4 0,-2 1 0,3-1 0,0 0 0,0-4 0,0 0 0,0 0 0,0 0 0,0 0 0,3 0 0,2-3 0,3 2 0,0-2 0,4-1 0,-4 3 0,4-6 0,-4 6 0,0-2 0,0-1 0,-3 3 0,2-6 0,-6 7 0,3-4 0,-4 4 0,0 0 0,-4 0 0,-4 0 0,-5 0 0,-10-3 0,9 2 0,-16-6 0,16 3 0,-10-4 0,8 0 0,4 0 0,-4 0 0,7 0 0,-6 0 0,6 0 0,-2 0 0,2 3 0,5-2 0,0 3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2:10:46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0 24575,'-8'0'0,"0"0"0,-4 0 0,-1 0 0,1 0 0,-4 4 0,7-3 0,1 6 0,1-6 0,3 2 0,-1 1 0,-2-3 0,6 6 0,-2 1 0,3 1 0,0 3 0,0-4 0,0 0 0,0 0 0,0 0 0,0 0 0,0 0 0,0 0 0,3 1 0,-2-1 0,6 0 0,-6 0 0,6-4 0,-2 3 0,-1-2 0,3-1 0,-2 0 0,3 0 0,0-3 0,0 6 0,0-6 0,0 6 0,0-6 0,-3 6 0,2-6 0,-6 6 0,6-6 0,-6 6 0,6-6 0,-6 6 0,3-2 0,-1-1 0,-2 3 0,3-2 0,-1 3 0,-2 0 0,-1-4 0,-8 4 0,-4-8 0,-4 8 0,-8-7 0,-1 2 0,-7-3 0,0 0 0,7 0 0,-6 0 0,13 0 0,-5 0 0,10 0 0,2 0 0,2 0 0,1 0 0,4 0 0,0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41:24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24575,'0'11'0,"0"5"0,0 1 0,0 0 0,0-2 0,0-6 0,0 6 0,0-6 0,0 6 0,0-6 0,0 3 0,0-4 0,0 0 0,0 0 0,0 0 0,0 4 0,0-3 0,0 6 0,0-6 0,0 6 0,0-6 0,0 3 0,0-4 0,0 0 0,0-3 0,0-2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2:10:46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24575,'0'8'0,"0"4"0,0-3 0,0 6 0,4-2 0,-4 0 0,4 2 0,-4-3 0,0 1 0,4 2 0,-4-2 0,4-1 0,-4 11 0,4-12 0,-3 18 0,7-7 0,-7 3 0,9 5 0,-9-12 0,8 13 0,-3-6 0,0 7 0,-1 0 0,0 1 0,1-1 0,0-7 0,3 5 0,-7-12 0,7 13 0,-3-6 0,0 0 0,6 19 0,-6-16 0,6 11 0,-1-9 0,-3-12 0,1 6 0,-4-1 0,5-5 0,-8 5 0,10 1 0,-7-7 0,15 27 0,-10-22 0,9 15 0,-11-21 0,1 7 0,-1-5 0,2 5 0,-2-7 0,6 8 0,-3 1 0,9 7 0,-8 0 0,3 1 0,5 12 0,-4-16 0,9 15 0,-6-19 0,3 7 0,-1 0 0,4 8 0,-5-13 0,-1 0 0,-4-12 0,-3-3 0,1 5 0,2-1 0,-2 0 0,-1 0 0,4-3 0,-7 2 0,6-3 0,-2 1 0,-1 2 0,3-2 0,-6 3 0,7 0 0,-4 0 0,1 1 0,2-1 0,-2 0 0,5 7 0,-1-5 0,4 13 0,-2-6 0,18 26 0,-7-19 0,23 36 0,-18-40 0,14 28 0,-22-34 0,10 10 0,-19-15 0,5 1 0,0-4 0,-5 2 0,6-6 0,-1 3 0,-5-1 0,12-1 0,3 9 0,-7-8 0,5 8 0,-8-10 0,2 8 0,8-1 0,-8 2 0,5-3 0,-5 2 0,7-6 0,-6 6 0,4-2 0,-5-2 0,0 4 0,6-7 0,-6 7 0,7-1 0,0 5 0,-7-10 0,6 7 0,-6-12 0,21 17 0,-11-10 0,11 5 0,-14-8 0,-7-1 0,13 4 0,-18-5 0,10 0 0,-6 4 0,-6-7 0,12 10 0,-5-7 0,7 7 0,14-2 0,3 11 0,14-1 0,-1 1 0,1-3 0,0-6 0,27 19 0,-41-18 0,36 24 0,-43-27 0,7 11 0,-3-11 0,-14 2 0,1-1 0,-1-3 0,13 6 0,5 2 0,-8-9 0,15 10 0,-29-20 0,32 13 0,-25-12 0,25 12 0,-25-12 0,24 11 0,-9-4 0,26 0 0,-10 5 0,10-6 0,-27 1 0,10 5 0,-10-5 0,0-1 0,-3-1 0,0 0 0,3 2 0,0 5 0,-3-2 0,-14-1 0,0-5 0,0 4 0,14-2 0,17 7 0,3 1 0,10 1 0,-27-9 0,-3 4 0,-1-11 0,32 11 0,-7-3 0,20-1 0,-27 6 0,0-12 0,-14 10 0,-4-11 0,15 4 0,-21-1 0,20-2 0,-13 2 0,-11-4 0,11 0 0,0 0 0,3 0 0,-7 0 0,2 5 0,8-4 0,-20 4 0,25-5 0,-39 0 0,12 0 0,-12 0 0,13 0 0,-6 0 0,0 0 0,-2 0 0,-6 0 0,-5-3 0,0 2 0,-1-3 0,2 4 0,7-3 0,-3 2 0,-1-3 0,-4 4 0,-4 0 0,0 0 0,0 0 0,0 0 0,0 0 0,-3-4 0,2 4 0,-3-4 0,4 4 0,0 0 0,-3-4 0,2 3 0,-2-2 0,3 3 0,0 0 0,-7 0 0,-2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2:10:46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24575,'0'16'0,"4"8"0,-3 1 0,3 7 0,-4 14 0,0 30 0,0-7 0,0 21-440,9-1 440,-7-19 0,7 19 0,-9-26 0,8 13 0,-6 4 0,14-1 0,-15-28 0,-1 1 0,7 44 0,-2-34 0,-1 0 0,-1 34 0,1-45 0,1 1 0,-5 2 0,0-1 0,0 33 0,4-26 0,0-3 0,-2 9 0,6 24 0,-1-24 0,-5 23 0,5-23 0,-7 10 0,0-13 0,0 13 0,8 3 0,-6 1 0,7-4 0,-9-34 0,0 29 0,0-26 0,0 31 0,0-13 0,0-12 0,0 1 0,0 35 0,0-34 0,0 0 0,0 37 0,0-24 0,0 10 440,0-13-440,0-1 0,0 1 0,0-14 0,0 10 0,-7-10 0,5-7 0,-12 16 0,9-37 0,-3 23 0,4-26 0,1 5 0,2-7 0,-3-3 0,4 2 0,0-2 0,0-1 0,0 0 0,0 0 0,-3-3 0,2 6 0,-3-2 0,4 3 0,0 0 0,0 7 0,-5 2 0,4 8 0,-4-1 0,5 14 0,0-18 0,0 9 0,0-14 0,0-9 0,0 5 0,0-7 0,-3-3 0,2 6 0,-3-6 0,4 3 0,0-4 0,0 0 0,0 0 0,0 0 0,8 0 0,-3-3 0,10 2 0,5-6 0,-2 6 0,5-2 0,0-1 0,-5 0 0,6-1 0,13-2 0,-16 6 0,23-6 0,-26 3 0,5-4 0,0 0 0,2 0 0,35 8 0,-8-6 0,24 6 0,-13-8 0,-1 0 0,-11 0 0,2 0-696,33 0 696,-19 0 0,0 0 0,29 0 0,-3 0 0,-41 0 0,-1 0 0,46 0 0,-43 0 0,1 0 0,7 0 0,-4 0 0,25 0 0,-31 0 0,-1 0 0,29 0 0,-29 0 0,4 0 0,14 0 0,0 0 0,-11 0 0,0 0 0,10 0 0,-1 0 0,-14 1 0,0-2 0,9-3 0,0-1 0,-6 3 0,1 1 0,4-4 0,-2 0 0,34 5-190,-27 0 190,20-8 0,8 6-528,-46-2 0,3 0 528,17 3 0,-2 2 0,31-1 0,-45 0 0,2 0 0,0 0 0,-1 0-642,43-9 642,-37 8 0,2 0 0,1-3 0,-1 0 0,-4 4 0,0 0 0,4 0 0,-1 0 0,33 0 0,-13 0 0,10 0 0,3 0 0,3 0 0,-3 7 0,-42-6 0,1 0-247,9 2 0,2 1 247,2-4 0,0 0 0,12 0 0,-3 0 0,-17 0 0,-4 0-103,1 0 1,-1 0 102,40 0 0,0 0 0,0 0 0,0 0 0,-1 0 0,1 0 0,-27 0 0,21 0 0,-21 0 0,13 0 958,-3 0-958,-13 0 651,-1 0-651,1 0 0,13 0 1213,-23 0-1213,6 0 436,-34 0-436,5 0 25,-15 0-25,7 0 0,-9 0 0,-1 0 0,0 0 0,-4 0 0,0 0 0,0 0 0,-3 0 0,-2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2:10:46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24575,'0'11'0,"0"5"0,0 1 0,0 0 0,0-2 0,0-6 0,0 6 0,0-6 0,0 6 0,0-6 0,0 3 0,0-4 0,0 0 0,0 0 0,0 0 0,0 4 0,0-3 0,0 6 0,0-6 0,0 6 0,0-6 0,0 3 0,0-4 0,0 0 0,0-3 0,0-2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2:10:46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24575,'0'-8'0,"3"4"0,2-4 0,7 4 0,-3-4 0,2 0 0,-3 3 0,0 2 0,1-1 0,-1 3 0,0-2 0,0 3 0,0 0 0,0 0 0,0 0 0,0 0 0,0 0 0,0 0 0,0 0 0,0 0 0,-3 3 0,2-2 0,-2 3 0,-1-4 0,0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2:10:46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24575,'9'-3'0,"-1"2"0,0-3 0,0 4 0,3 0 0,2 0 0,0 0 0,2 0 0,-3 0 0,5 0 0,-5-3 0,3 2 0,-2-3 0,0 4 0,-2 0 0,-6 0 0,-2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2:10:46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24575,'9'0'0,"-1"0"0,0 0 0,3 0 0,9 0 0,-2 0 0,5-4 0,1-2 0,-6 1 0,5 1 0,-11 4 0,0 0 0,-4 0 0,0 0 0,0 0 0,-3 0 0,-2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2:10:46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118 152 24575,'0'19'0,"0"-4"0,0 29 0,-7-3 0,-1 22 0,-1 0 0,-6 13 0,13-24 0,-14 21 0,15-37 0,-6 2 0,7-14 0,-4-12 0,3 0 0,-6-15 0,6-2 0,-2-46 0,-4 6 0,5-31 0,-5 27 0,7-10 0,8-4 0,-6 11 0,11-8 0,-5 15 0,4 9 0,-4-3 0,0 16 0,-7 7 0,6 3 0,-2 2 0,3-1 0,-4 3 0,4-3 0,-4 4 0,4 4 0,-3-3 0,2 2 0,1 1 0,1 0 0,3 0 0,-4 4 0,0-4 0,3 4 0,9 9 0,-2 1 0,13 11 0,-6-2 0,-4 0 0,2 0 0,-14-7 0,2 4 0,-3-7 0,-3 2 0,2 1 0,-6-3 0,2 3 0,-3-4 0,-7 0 0,-2 0 0,-7 0 0,0 0 0,-7 1 0,-2-4 0,-21 0 0,10 0 0,-10-4 0,1 4 0,16-5 0,-8 0 0,25 0 0,0 0 0,4 3 0,4-2 0,0 3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2:10:46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57 24575,'0'3'0,"-4"-1"0,3 13 0,-3 5 0,4-6 0,0 8 0,0-9 0,0 3 0,4-3 0,1 2 0,3-6 0,3 3 0,-2-4 0,6 0 0,-2-4 0,0 0 0,2-4 0,-3 0 0,1 0 0,-1 0 0,-4-4 0,-4 0 0,3-4 0,-2 0 0,-1-4 0,4-1 0,-3-10 0,0 5 0,0-5 0,-5 7 0,0-1 0,0 1 0,0 4 0,-4 0 0,0 4 0,-4 0 0,-4 0 0,3 0 0,-6 3 0,2-2 0,-3 6 0,0-2 0,0 3 0,0 0 0,3 0 0,1 3 0,4-2 0,0 3 0,4-1 0,-4-2 0,8 6 0,-8-6 0,8 6 0,-4-2 0,4 3 0,0 0 0,0 0 0,4 4 0,0-7 0,8 6 0,0-7 0,12 6 0,-6-5 0,12 4 0,9-8 0,-11 4 0,9-5 0,-14 0 0,2-5 0,-3 4 0,-7-4 0,-11 5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2:10:46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9 24575,'-4'-4'0,"-3"3"0,2-2 0,-3 3 0,0 0 0,-4 0 0,3 0 0,-6 0 0,6 0 0,-3 0 0,4 0 0,0 0 0,0 0 0,0 0 0,0 0 0,0 0 0,0 0 0,0 3 0,-4 2 0,7 3 0,-6 0 0,10 0 0,-3 0 0,4 4 0,0-3 0,0 6 0,0-6 0,0 3 0,0-4 0,0 0 0,0 0 0,0 0 0,4 4 0,1-3 0,-1 2 0,3-3 0,-2 4 0,3-7 0,0 10 0,0-14 0,0 10 0,4-10 0,0 6 0,1-6 0,9 8 0,-7-8 0,8 4 0,-10-5 0,-2 0 0,1 0 0,-3 0 0,3-4 0,-4 0 0,3-8 0,-5 6 0,1-1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2:10:46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1 24575,'0'8'0,"-4"3"0,3 9 0,-7 5 0,7 21 0,-9-10 0,9 23 0,-4-24 0,2 4 0,2 5 0,-8-16 0,8 18 0,-4-14 0,5 1 0,-4-1 0,2 14 0,-6-18 0,7 9 0,-6-21 0,6 7 0,-6-5 0,6 6 0,-6-12 0,6 3 0,-3-6 0,4 3 0,-3-4 0,2 4 0,-3-3 0,4 2 0,-3 1 0,2-3 0,-6 3 0,6-4 0,-7-4 0,8-7 0,-4-6 0,9-15 0,1-1 0,3 0 0,7-5 0,-7 12 0,5-5 0,-6 6 0,4 1 0,-3 4 0,-1 0 0,-1 4 0,-6 0 0,6 3 0,-2 2 0,-1-1 0,7 0 0,-6-1 0,7-2 0,-4 3 0,0-1 0,0 1 0,0 4 0,0 0 0,1 0 0,-1 0 0,0 0 0,0 4 0,0-3 0,-4 6 0,3-2 0,-6 3 0,3 0 0,0 0 0,-4 4 0,4-4 0,-4 8 0,0-7 0,0 2 0,0 8 0,0-8 0,0 11 0,0-9 0,0 0 0,0-2 0,0-3 0,0 0 0,4 0 0,0-3 0,4-1 0,0-4 0,0 0 0,0 0 0,4 0 0,1 0 0,3 0 0,0 0 0,0 0 0,0 0 0,1-4 0,-1 3 0,-4-3 0,4 1 0,-8-2 0,4 1 0,-4 0 0,-3 1 0,-2 2 0,-3-3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41:24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24575,'0'-8'0,"3"4"0,2-4 0,7 4 0,-3-4 0,2 0 0,-3 3 0,0 2 0,1-1 0,-1 3 0,0-2 0,0 3 0,0 0 0,0 0 0,0 0 0,0 0 0,0 0 0,0 0 0,0 0 0,0 0 0,-3 3 0,2-2 0,-2 3 0,-1-4 0,0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2:11:10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132 144 24575,'0'12'0,"-8"15"0,-1 13 0,-1-4 0,-11 21 0,10-15 0,-18 21 0,14-14 0,0-11 0,6-18 0,8-8 0,-2-4 0,3 0 0,0-7 0,0-13 0,0-9 0,0-12 0,7-12 0,1-4 0,8-14 0,0 5 0,1-1 0,6-19 0,-9 28 0,-1 4 0,0 11 0,-8 27 0,4 19 0,3-4 0,0 23 0,0-16 0,-2 17 0,9 7 0,-6-2 0,7 10 0,-10-14 0,0-11 0,-1 2 0,-4-14 0,-2 2 0,-3-2 0,4-1 0,-3 3 0,6-2 0,-6 3 0,2-4 0,-3 0 0,0 0 0,0 0 0,0 0 0,4-3 0,-3 2 0,2-6 0,-3 2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2:11:10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24575,'3'-8'0,"2"4"0,3-3 0,4 6 0,0-3 0,4 4 0,8 0 0,1 0 0,21 0 0,-18 0 0,16 0 0,-19 0 0,0 0 0,-1 4 0,-8 0 0,-4 1 0,-4 2 0,-4-6 0,-4 2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2:11:10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41 24575,'0'-8'0,"0"0"0,0 0 0,0-1 0,-4 5 0,-1 0 0,-3 4 0,0 4 0,0 4 0,0 1 0,0 3 0,4-1 0,-4-2 0,8 7 0,-4-7 0,4 13 0,0-8 0,0 10 0,0-8 0,0 0 0,4 0 0,-4 0 0,8-3 0,-4-1 0,4-4 0,-3 0 0,2 0 0,-3 0 0,8 0 0,-3 0 0,6-3 0,-6-2 0,3-3 0,-4 0 0,0 0 0,0 0 0,0-3 0,0-2 0,0-3 0,-3 3 0,-2 2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2:11:10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0 24575,'-9'0'0,"-6"8"0,5-3 0,-5 7 0,3-1 0,3-5 0,-2 8 0,6-8 0,-2 2 0,3 2 0,-1-4 0,1 9 0,1-2 0,2 3 0,-3-4 0,4 4 0,0-7 0,0 2 0,0-3 0,0 0 0,0 0 0,4 4 0,-3-3 0,6 3 0,-2-4 0,-1 0 0,3 0 0,-2-3 0,6-2 0,2-3 0,3 0 0,-3 0 0,2 0 0,-6 0 0,3 0 0,-4 0 0,-4 0 0,0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2:11:10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24575,'0'3'0,"0"9"0,0 13 0,0 8 0,0-1 0,0 0 0,0-7 0,0-2 0,0-6 0,0-5 0,0 0 0,4-4 0,0-4 0,4 4 0,0-8 0,0 4 0,11-4 0,-4 0 0,4 0 0,4-9 0,-9-1 0,16-29 0,-12 17 0,2-21 0,-11 32 0,-4-4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2:11:10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24575,'0'2'0,"0"4"0,0 17 0,0 2 0,0 0 0,0-1 0,0-1 0,0-9 0,0 9 0,4-11 0,-3 4 0,6 1 0,-3-5 0,1 0 0,2-4 0,-2-4 0,-1-4 0,0-4 0,-4-1 0,0 2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2:11:10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0 235 24575,'5'-4'0,"2"-4"0,-3-8 0,4-1 0,-3-3 0,3-3 0,-3 5 0,4-5 0,-1 7 0,1 3 0,-5 1 0,3 8 0,-6-3 0,6 2 0,-2-3 0,3 4 0,0-7 0,0 9 0,0-9 0,0 10 0,-3-6 0,2 6 0,-3-2 0,4 3 0,1 3 0,-1-2 0,-4 10 0,3-6 0,-6 7 0,6 0 0,-6 0 0,3 5 0,-1-1 0,-2 7 0,3 2 0,-4 0 0,0-1 0,0-1 0,0-9 0,0 5 0,0-7 0,0-3 0,4 2 0,0-3 0,8 0 0,-3 1 0,6-5 0,-6 0 0,-1-4 0,-4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2:11:10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29 24575,'-8'7'0,"0"2"0,3 7 0,2 21 0,3-16 0,-4 16 0,3-24 0,-3 2 0,4-6 0,4 6 0,1-6 0,3 3 0,0-4 0,0 0 0,0 0 0,0-4 0,0 0 0,0-4 0,0 0 0,0 0 0,0-7 0,0 1 0,1-9 0,-1 6 0,0-6 0,3-18 0,-6 4 0,2-9 0,-7 14 0,-3 12 0,2-3 0,-3 6 0,1-3 0,-2 7 0,1-2 0,-3 6 0,6-6 0,-6 6 0,2-2 0,1-1 0,-4 3 0,7-6 0,-2 10 0,3-2 0,3 7 0,2 0 0,3 0 0,0 0 0,0 0 0,0 4 0,0-3 0,0 2 0,-3-3 0,2 0 0,-2 1 0,-1-1 0,3 0 0,-2 3 0,3-2 0,0 3 0,-4-4 0,4 0 0,0 4 0,1-3 0,2-1 0,-3-1 0,4-2 0,-3-1 0,6 3 0,-2-6 0,-1 3 0,0-4 0,-4 0 0,-3-4 0,-2-4 0,-3 3 0,0-3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2:11:10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2:11:10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22 24575,'0'-9'0,"0"1"0,-3 4 0,2 4 0,-6 4 0,2 8 0,1-3 0,-4 3 0,8-1 0,-4-2 0,4 3 0,0-4 0,0 0 0,0 0 0,0 0 0,0 4 0,0-3 0,0 3 0,0-4 0,0 0 0,0 0 0,0 0 0,0 0 0,0 0 0,0 0 0,4-3 0,-4 2 0,4-3 0,0 1 0,-4 2 0,8-6 0,-4 3 0,4-1 0,4-2 0,-3 3 0,6-4 0,-6 0 0,3 0 0,-4 0 0,-4-4 0,0 0 0,-4-5 0,0 1 0,0 4 0,0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41:24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24575,'9'-3'0,"-1"2"0,0-3 0,0 4 0,3 0 0,2 0 0,0 0 0,2 0 0,-3 0 0,5 0 0,-5-3 0,3 2 0,-2-3 0,0 4 0,-2 0 0,-6 0 0,-2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2:11:10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1 24575,'4'3'0,"0"2"0,-4 3 0,0 0 0,0 0 0,0 0 0,0 4 0,0 0 0,-4 4 0,3 1 0,-2-5 0,3 3 0,0-6 0,0 3 0,0 0 0,0-3 0,0 2 0,0-3 0,0 1 0,3 2 0,2-2 0,3 3 0,0-4 0,0-4 0,0 0 0,0-4 0,0 0 0,-3-4 0,2 0 0,-3-8 0,5 0 0,5-12 0,5-14 0,-1 2 0,-3-2 0,-6 14 0,-8 12 0,2 0 0,-3 4 0,4 3 0,-3 9 0,2 5 0,-3 7 0,0 8 0,0 1 0,0 7 0,0-7 0,0 19 0,-4-16 0,-5 32 0,3-11 0,-8 13 0,-4 14 0,7-10 0,-14 24 0,18-38 0,-12 8 0,8-35 0,-3-2 0,3-7 0,5-3 0,-5-2 0,7-6 0,-4-1 0,0-4 0,0 0 0,-4-4 0,-1-1 0,-10-9 0,-2-1 0,0-4 0,5 4 0,8 7 0,8 1 0,-3 6 0,6-7 0,-3-7 0,8 4 0,36-63 0,16 13 0,12-7 0,-7 8 0,4-5 0,-2 4-495,-13 13 1,-1 1 0,0 3 494,28-21 0,-17 21 0,-45 38 0,3-4 0,-10 10 0,-3 4 0,2 0 0,-6 4 1483,6-3-1483,-6 2 0,3-6 0,-4 2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2:11:10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77 121 24575,'4'-11'0,"0"-2"0,8-3 0,-3 0 0,6 0 0,-6 0 0,7 3 0,-11 1 0,6 8 0,-7 0 0,4 4 0,0 4 0,-3 0 0,2 1 0,-2 2 0,3-3 0,-4 5 0,3-1 0,-2 0 0,3 0 0,-4 0 0,4 0 0,-4 0 0,4 0 0,-3 0 0,2 0 0,1 4 0,-3-3 0,6 3 0,-10-4 0,3 0 0,-1-4 0,-2 3 0,3-2 0,-4 3 0,0 0 0,-4-3 0,-4 2 0,-5-6 0,-3 2 0,-7 2 0,5-4 0,-5 4 0,7-1 0,-1-4 0,5 4 0,-3-4 0,6 0 0,-3 0 0,4 0 0,0 0 0,0 0 0,0 0 0,-1 0 0,1-4 0,0 4 0,0-4 0,0 4 0,4-4 0,-4 3 0,4-2 0,-4 3 0,0 0 0,3-4 0,-2 3 0,6-6 0,1 3 0,1-4 0,6 0 0,-2-1 0,3 1 0,0 0 0,-4 0 0,4 4 0,-7-3 0,6 6 0,-3-7 0,4 4 0,0 0 0,4-4 0,-3 4 0,3-4 0,-4 0 0,-4 0 0,3 3 0,-6-2 0,7 6 0,-8 1 0,4 1 0,-4 3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2:11:37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4159 24575,'4'-5'0,"0"2"0,4-1 0,1 0 0,-1-4 0,0 0 0,-4 0 0,3-1 0,-2 1 0,3 0 0,0 0 0,4 0 0,-3-4 0,2 0 0,-3-1 0,1 2 0,-1-1 0,0 3 0,0-3 0,0 1 0,0 2 0,0-3 0,0 4 0,0 0 0,0 0 0,0 0 0,-3 0 0,2 0 0,-3-4 0,5 3 0,-1-6 0,0 2 0,0-3 0,0 0 0,0 0 0,0-1 0,4 1 0,-7 0 0,6 0 0,-7 0 0,6-8 0,-2 6 0,1-1 0,-1 3 0,0 4 0,13-38 0,-8 18 0,8-17 0,-11 27 0,-2 9 0,0-3 0,1-7 0,3 5 0,-5-5 0,9-1 0,-10 6 0,9-12 0,-3 12 0,-1-5 0,1-1 0,0 6 0,2-26 0,2 23 0,-2-23 0,4 19 0,-4 0 0,11-19 0,-5 16 0,0-11 0,0 8 0,-9 6 0,9-7 0,8-7 0,-3 5 0,7-4 0,-15 5 0,15-5 0,-17 4 0,16-5 0,-9 12 0,0-5 0,2 12 0,-5-3 0,-7 7 0,4 0 0,-1-8 0,1 6 0,29-31 0,-9 13 0,23-23 0,0 8 0,-9 3 0,9-3 0,-17 14 0,1-1 0,26-20 0,5-4 0,-18 14 0,-29 26 0,11-11 0,1 0 0,14-6 0,-3-9 0,16 4 0,-17-1 0,12 12-300,-23-3 0,0-2 300,30-2 0,-11-5 0,1-1 0,18-3 0,-25 14 0,-2 0 0,6-6 0,23-11 0,-20 12 0,25-16 0,-14 11 0,4-8 0,-9 19 0,-10-4 0,19 6 0,-14 4 0,3-1-215,-16 8 0,1 1 215,14-7 0,-4 3 0,-12 4 0,1 7 586,3-7-586,0 4 0,24-7 0,-21 2 444,11 5-444,-4-6 0,-10 8 0,1-4 0,-5 4 0,-12-2 0,-1 6 0,14-10 0,3 5 0,13-15 0,-13 15 0,-10-4 0,5 6 0,-2-6 0,16 1 0,17-2 0,-8 0-583,-19 4 1,1 0 582,16-1 0,9-1 0,-13 4 0,2 0 0,-1 5 0,1-6 0,0 6 0,-1-5 0,-13 12 0,-3-10 1165,-14 11-1165,14-10 0,-10 9 0,9-10 0,-12 6 0,-1 0 0,0-3 0,0 3 0,14 0 0,3-13 0,0 15 0,11-16 0,-25 13 0,27-7 0,4-1 0,0-3 0,-5 7 0,-4-1 0,-22 2 0,-17 9 0,-9-3 0,-5 4 0,0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2:11:47.4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2827 24575,'8'-8'0,"4"-7"0,0 5 0,1-5 0,-2 6 0,-3 1 0,1 0 0,-1 0 0,0 4 0,0-3 0,0 2 0,0 1 0,0-4 0,0 4 0,0-4 0,0 3 0,0-2 0,0 3 0,1-4 0,-1 0 0,3-1 0,-2 1 0,7-3 0,-4 2 0,4-3 0,-3 0 0,2 3 0,-6-6 0,3 6 0,-1-6 0,2 2 0,0 1 0,2-4 0,-3 4 0,1-1 0,2-2 0,-2 2 0,-1-3 0,4 0 0,-4 0 0,1 0 0,2 0 0,-6 0 0,6-1 0,-2 1 0,-1 0 0,0 3 0,-4-2 0,0 6 0,0-2 0,0 2 0,0 1 0,1-3 0,-1 2 0,3-7 0,-2 4 0,3-1 0,0-2 0,-2-5 0,5 2 0,-1-5 0,5 0 0,-3 8 0,-1-7 0,-3 13 0,-4-6 0,0 6 0,0-3 0,-3 4 0,6 0 0,-6-4 0,7 3 0,-1-6 0,-2 6 0,7-3 0,-8 4 0,4 0 0,-4-3 0,4-2 0,0-3 0,5 0 0,-1-1 0,0 1 0,0 0 0,3-7 0,-3 5 0,3-5 0,-6 6 0,2 1 0,-3 0 0,1 4 0,2-4 0,-6 4 0,6-4 0,-6 3 0,7-2 0,-7 2 0,6-3 0,-6 3 0,3-2 0,-4 6 0,3-6 0,-2 2 0,3 1 0,0-3 0,-3 2 0,2 0 0,11-16 0,-10 5 0,13-8 0,-9 2 0,-3 12 0,7-13 0,-10 13 0,8-5 0,-8 0 0,5 5 0,-1-6 0,-1 8 0,-2 0 0,1 0 0,-2-7 0,2 8 0,3-14 0,-5 14 0,8-8 0,-9 7 0,6 0 0,-6 0 0,3-1 0,-1 1 0,-2 4 0,3-4 0,0 4 0,-3-1 0,2-2 0,1 6 0,-3-6 0,3 2 0,-1 1 0,-2-4 0,6 4 0,0-11 0,16-9 0,-2-15 0,20-14 0,4-8 0,-11 13 0,3 5 0,-12 12 0,-8 5 0,5 3 0,-11 7 0,-7 8 0,17-14 0,-17 11 0,14-8 0,-18 16 0,4 3 0,-3 3 0,2-2 0,-3 3 0,0-5 0,4 1 0,-3 4 0,6-3 0,-6 2 0,7-3 0,-8 0 0,8 0 0,-4 3 0,1-2 0,2 3 0,-2-1 0,-1-2 0,4 3 0,-4-1 0,4 2 0,-3 3 0,2-4 0,-2 3 0,3-3 0,7 0 0,2-2 0,8 0 0,-1-4 0,0 4 0,14 0 0,-18-2 0,16 7 0,-26-6 0,13 6 0,-6-7 0,7 6 0,0-7 0,0 8 0,1-9 0,-1 9 0,0-9 0,0 9 0,-6-4 0,4 1 0,9 2 0,10-2 0,-7 4 0,15 0 0,-28 0 0,43 0 0,-19 0 0,9 0 0,11-9 0,-41 7 0,39-6 0,-43 8 0,18 0 0,-14 0 0,-7 0 0,-1 0 0,12 0 0,-7 0 0,30 0 0,-23 0 0,23 0 0,-23 0 0,23 0 0,-23 0 0,9 0 0,-13 0 0,1 0 0,-1 0 0,0 0 0,14 0 0,3 0 0,0 0 0,-3 0 0,-21 0 0,5 0 0,-15 0 0,7 4 0,-13-4 0,7 4 0,-4-4 0,11 5 0,-5-4 0,13 4 0,-6-5 0,7 5 0,-7-4 0,-1 7 0,-8-7 0,0 3 0,0-4 0,7 4 0,2-2 0,1 2 0,-3-4 0,-11 0 0,4 4 0,-7-3 0,6 2 0,-6-3 0,6 4 0,5-3 0,-2 3 0,12-4 0,-5 0 0,8 4 0,-8 1 0,-2 1 0,-10-3 0,2-3 0,-6 4 0,6-3 0,-2 2 0,10 2 0,-5-4 0,12 9 0,-4-9 0,-1 8 0,-2-5 0,-7 1 0,7 3 0,-8-7 0,7 4 0,-13-2 0,6 2 0,-6-1 0,3 0 0,0-4 0,-7 4 0,6-3 0,-7 2 0,4 1 0,1-3 0,-1 2 0,-4 1 0,3-3 0,-2 2 0,3-3 0,0 0 0,0 4 0,0-3 0,0 6 0,0-6 0,0 2 0,0 1 0,1-3 0,-1 3 0,0-1 0,0-2 0,0 3 0,0-1 0,0-2 0,4 6 0,-3-6 0,2 3 0,-3-4 0,-3 3 0,2-2 0,-2 6 0,3-6 0,0 3 0,-4-4 0,0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2:12:24.925"/>
    </inkml:context>
    <inkml:brush xml:id="br0">
      <inkml:brushProperty name="width" value="0.2" units="cm"/>
      <inkml:brushProperty name="height" value="1.2" units="cm"/>
      <inkml:brushProperty name="inkEffects" value="pencil"/>
    </inkml:brush>
  </inkml:definitions>
  <inkml:trace contextRef="#ctx0" brushRef="#br0">98 3461 16383,'0'-17'0,"4"-2"0,-3 6 0,3 1 0,0-11 0,-3 2 0,4-4 0,-5-6 0,0-7 0,4 9 0,-3-15 0,2 19 0,-3-7 0,7-14 0,0-11 0,1-21 0,-5 20 0,-1 0 0,-2-29 0,0-7 0,0 1 0,0 10 0,0-13 0,0 4 0,0 33 0,0-8 0,0 4 0,0 20 0,0-15 0,0-1 0,0 3 0,0-43 0,0 47 0,0-22 0,0-12 0,0-4 0,-4 41 0,1-3 0,2-22 0,1-11 0,-1 15 0,-6-3 0,3-2 0,1 3 0,1 12 0,-8-39 0,0 0 0,6 39 0,-7-30 0,-1-5 0,4-4 0,-2 17 0,-2-8 0,10 71 0,-5-8 0,3 15 0,3-4 0,-2 7 0,3-2 0,-4 6 0,3-2 0,-2 2 0,-1-6 0,0-2 0,-5 1 0,5 4 0,0 4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2:12:27.193"/>
    </inkml:context>
    <inkml:brush xml:id="br0">
      <inkml:brushProperty name="width" value="0.2" units="cm"/>
      <inkml:brushProperty name="height" value="1.2" units="cm"/>
      <inkml:brushProperty name="inkEffects" value="pencil"/>
    </inkml:brush>
  </inkml:definitions>
  <inkml:trace contextRef="#ctx0" brushRef="#br0">0 204 16383,'4'-21'0,"1"1"0,-1 4 0,3 0 0,-6 0 0,6 0 0,-6-1 0,6 1 0,-2 0 0,3 4 0,-4-4 0,4 7 0,-7-2 0,9 10 0,-1 2 0,4 7 0,2 0 0,-2 0 0,3 0 0,-4 0 0,0-3 0,-4 2 0,0-6 0,0 2 0,8 4 0,-3-5 0,10 9 0,-6-7 0,0 1 0,-6-1 0,-6-1 0,-9 2 0,-1 3 0,-21 0 0,14 0 0,-18 0 0,21-4 0,-17 7 0,15-5 0,-15 5 0,16-3 0,-13 0 0,14 1 0,-10-1 0,6 0 0,-3 0 0,0 0 0,7 0 0,-6 0 0,17-3 0,10-13 0,0 2 0,10-9 0,-14 7 0,0 3 0,-3-2 0,2 6 0,-6-6 0,6 6 0,-3-6 0,1 2 0,2-6 0,-2 2 0,6-10 0,-2 9 0,-1-5 0,-4 10 0,-4 2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2:18:33.9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17 24575,'4'-5'0,"0"2"0,4 3 0,0 0 0,0 0 0,4-4 0,-3 3 0,3-2 0,-4 3 0,0 0 0,0 0 0,3 0 0,-2 0 0,3 0 0,0 0 0,0 3 0,5-2 0,-1 3 0,-4-4 0,0 0 0,-4 0 0,0 0 0,0 0 0,0 0 0,0 0 0,0 3 0,1-2 0,-1 3 0,0-4 0,0 0 0,0 0 0,0 0 0,0 0 0,0 0 0,0 0 0,4 0 0,-3 0 0,2 0 0,-2 0 0,-1 0 0,0 0 0,0 0 0,0 0 0,0 0 0,-4-4 0,4 3 0,-4-2 0,8 3 0,-3 0 0,2 0 0,-2 0 0,-1 0 0,0 0 0,0 0 0,0 0 0,0 0 0,0 0 0,0 0 0,0 0 0,0 0 0,0 0 0,0 0 0,1 0 0,-1 0 0,-4-4 0,3 3 0,-6-2 0,3 3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2:18:33.9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61 24575,'0'3'0,"4"2"0,-3 11 0,7 8 0,-3-6 0,5 12 0,-1-12 0,1 13 0,-1-17 0,0 8 0,-1-9 0,0-1 0,-3 0 0,2-4 0,-3 4 0,4-3 0,0 3 0,-3-4 0,2-4 0,-2 0 0,3-11 0,1-10 0,1-8 0,9-20 0,-3-5 0,9 1 0,-11 4 0,1 12 0,-9 12 0,-1-2 0,-5 14 0,4 1 0,-3 5 0,2 3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2:18:33.9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81 105 24575,'-4'-4'0,"0"0"0,-4 4 0,0 0 0,0 4 0,-4 4 0,3 1 0,1 2 0,1 1 0,6-3 0,-3 6 0,1-6 0,2 6 0,-3-2 0,4 3 0,0 0 0,10 8 0,-4-6 0,11 5 0,-8-11 0,6 0 0,-6-4 0,14-3 0,-12-2 0,7-3 0,-10 0 0,11-9 0,-4-1 0,4-8 0,-3 2 0,-11-21 0,9-5 0,-12-7 0,5-11 0,-7 32 0,-4-9 0,0 21 0,-4 7 0,0 2 0,0 7 0,-1 0 0,1 3 0,0-2 0,4 6 0,-3-6 0,6 7 0,-3-4 0,4 4 0,4 0 0,0 0 0,4 0 0,0 0 0,4 1 0,-3-1 0,6-4 0,-6 3 0,3-6 0,-4 6 0,0-6 0,0 3 0,0-4 0,0 0 0,0 0 0,1 0 0,-5 3 0,3-2 0,-6 7 0,6-4 0,-6 4 0,3 0 0,-1 0 0,2 0 0,-1 0 0,4 1 0,-8-1 0,8 0 0,0 0 0,1 0 0,2-4 0,-3 4 0,0-4 0,1 0 0,-1 0 0,3-4 0,-2 4 0,3-3 0,-8 6 0,0-6 0,-4 2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2:18:33.9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11 221 24575,'4'-4'0,"-3"-4"0,6 8 0,1-4 0,4 0 0,5 3 0,6-7 0,-5 7 0,5-7 0,-7 3 0,-3-3 0,2 3 0,-6-2 0,3 3 0,-4-4 0,4-4 0,-3-1 0,2 1 0,-6 0 0,2 1 0,-6 2 0,2-3 0,-3 4 0,0 0 0,0 0 0,-3 0 0,-2 0 0,-3 3 0,0 1 0,-3 1 0,-2 2 0,-3-6 0,0 6 0,-1-3 0,5 4 0,-3 0 0,6 0 0,-3 0 0,4 0 0,0 0 0,0 0 0,0 0 0,0 4 0,-1 0 0,1 4 0,4 4 0,-3 1 0,1 10 0,-6 16 0,6-4 0,-1 38 0,7-34 0,0 13 0,0-22 0,0-4 0,9 6 0,3 0 0,7-7 0,-4-2 0,1-10 0,-4-1 0,1-4 0,-2 0 0,1 0 0,1 0 0,-1 0 0,4-3 0,-4 2 0,1-6 0,2 2 0,-6-3 0,3 0 0,-4 0 0,0 0 0,-4 0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23:14:00.404"/>
    </inkml:context>
    <inkml:brush xml:id="br0">
      <inkml:brushProperty name="width" value="0.2" units="cm"/>
      <inkml:brushProperty name="height" value="1.2" units="cm"/>
      <inkml:brushProperty name="color" value="#E71224"/>
      <inkml:brushProperty name="inkEffects" value="pencil"/>
    </inkml:brush>
  </inkml:definitions>
  <inkml:trace contextRef="#ctx0" brushRef="#br0">722 4 16383,'-90'-1'0,"-1"1"0,21 0 0,-2 0 0,1 0 0,-22-1 0,3-1 0,0 2 0,35 0 0,55 0 0,3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41:24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24575,'9'0'0,"-1"0"0,0 0 0,3 0 0,9 0 0,-2 0 0,5-4 0,1-2 0,-6 1 0,5 1 0,-11 4 0,0 0 0,-4 0 0,0 0 0,0 0 0,-3 0 0,-2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2:18:33.9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 24575,'4'-5'0,"-4"9"0,9 12 0,-4 2 0,0 12 0,4-5 0,-5 1 0,2 4 0,-2-12 0,-1 5 0,-2-10 0,6-1 0,-6-4 0,3 0 0,-1-4 0,-2 3 0,7-2 0,-8-1 0,4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2:18:33.9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 24575,'0'-8'0,"4"3"0,-4 5 0,4 5 0,-4 3 0,0-4 0,0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2:18:33.9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268 0 24575,'-5'4'0,"2"4"0,3 12 0,5 5 0,-4 7 0,4-7 0,-1 6 0,-2-17 0,2 5 0,-4-8 0,0-2 0,0 3 0,0-4 0,0 4 0,0-3 0,4 3 0,-3-4 0,2 0 0,-3 0 0,0 0 0,0 0 0,0 0 0,4 0 0,-10-3 0,0-2 0,-10-3 0,-7 0 0,-16-7 0,4 1 0,-4-2 0,9-2 0,12 9 0,-2-4 0,5 5 0,6 0 0,-7 0 0,7 0 0,1 4 0,5 0 0,3 4 0,0 0 0,0 4 0,0-3 0,3 6 0,2-6 0,-1 3 0,7-1 0,-5-2 0,9 7 0,-3-7 0,12 8 0,1-6 0,21 7 0,-11-7 0,24 4 0,-23-8 0,10 0 0,-1-7 0,-9 0 0,-1 0 0,-16 0 0,-11 0 0,-4-4 0,0 0 0,-4-8 0,0 3 0,0 1 0,0 4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2:18:33.9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178 9 24575,'-13'0'0,"2"-4"0,3 3 0,-4-2 0,-1 3 0,-3 0 0,4 3 0,0-2 0,4 6 0,0-2 0,0 3 0,-4 4 0,3-3 0,-3 2 0,8-3 0,-3 4 0,6 1 0,-6-1 0,6 3 0,-3-2 0,4 0 0,0 2 0,7-3 0,-5 1 0,5 2 0,-3-6 0,0 3 0,5 0 0,-1-3 0,0 2 0,0-6 0,3-2 0,2-3 0,0 0 0,2 0 0,-3 0 0,5-3 0,-1 2 0,-4-6 0,0 6 0,-8-6 0,4 6 0,-4-10 0,1 5 0,-2-9 0,-3 3 0,0-12 0,-3 10 0,2-8 0,-6 13 0,6-3 0,-7 4 0,11 3 0,2 13 0,4-2 0,6 13 0,-6-7 0,6 1 0,-6 2 0,6-2 0,-6-1 0,3 3 0,-4-9 0,0 5 0,0-7 0,0 1 0,0 2 0,1-6 0,-1 2 0,0-3 0,0 0 0,0 0 0,0 0 0,4 0 0,0-3 0,-3 2 0,-2-3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2:18:33.9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24575,'0'3'0,"5"9"0,1 13 0,5 8 0,0-1 0,-5-7 0,3 6 0,-1 7 0,6 11 0,-6-7 0,4 2 0,-11-19 0,4 0 0,0 6 0,-4-13 0,4 5 0,-5-7 0,3 0 0,-2-3 0,3 2 0,0-6 0,-4 3 0,4-4 0,-4 0 0,4 0 0,0 0 0,4 0 0,0 0 0,0 4 0,4-3 0,1 3 0,10-3 0,-5-1 0,12 3 0,-15-6 0,4-1 0,-11-4 0,0 0 0,0 0 0,0-3 0,0 2 0,-4-6 0,4 6 0,-8-6 0,8 6 0,-7-3 0,2 4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2:18:33.9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43 24575,'4'-5'0,"11"-3"0,20 0 0,28 1 0,16 0 0,14 7 0,-27 0 0,-7 0 0,-33 0 0,-7 0 0,-7 0 0,-4 0 0,0 0 0,0-3 0,0 2 0,0-3 0,-3 4 0,-2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2:18:33.9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0 24575,'-5'8'0,"2"11"0,3-4 0,0 15 0,0-5 0,0 7 0,0-7 0,0 6 0,0-13 0,0 5 0,0-7 0,0-3 0,0-1 0,0-4 0,0 0 0,0 0 0,3 0 0,-2 0 0,3 0 0,-4 0 0,0 0 0,0-3 0,0-2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2:18:33.9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 24575,'0'-5'0,"0"1"0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2:18:33.9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1 24575,'-3'0'0,"2"4"0,-6 9 0,6 3 0,-6 0 0,6 0 0,-3 7 0,4-5 0,0 2 0,0-5 0,0-6 0,4 7 0,0-4 0,1 1 0,5 2 0,-4-2 0,9 3 0,-2 0 0,-1-7 0,0 2 0,-4-10 0,0 6 0,0-10 0,-3 2 0,2-11 0,-3 0 0,1-11 0,3-2 0,-2-8 0,5 1 0,-5 0 0,3 0 0,-7 6 0,2 10 0,-4 9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2:18:33.9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146 93 24575,'-62'-23'0,"11"5"0,43 18 0,0 4 0,4 0 0,-4 1 0,7 2 0,-2-3 0,3 5 0,0 2 0,0-2 0,0 6 0,0-2 0,3 3 0,2-3 0,7-2 0,-3-2 0,6-1 0,-3 0 0,12 1 0,-10-4 0,16 0 0,-16-5 0,9 0 0,-10 0 0,2-4 0,-2-1 0,-4-3 0,2 4 0,-7-3 0,1 2 0,2 1 0,-6-3 0,6 2 0,-3 1 0,4-4 0,-3 4 0,2-4 0,-2 3 0,3-2 0,0 6 0,0-6 0,0 6 0,0-2 0,0 3 0,0 0 0,0 0 0,0 0 0,0 0 0,-3 3 0,6 2 0,-10 3 0,7 0 0,-5 0 0,-2 4 0,3-3 0,-4 6 0,0-3 0,0 5 0,0-5 0,0 0 0,0-4 0,0 0 0,0-11 0,0 1 0,0-20 0,0 8 0,0-17 0,7-7 0,-6 13 0,11-18 0,-7 28 0,1-4 0,-3 7 0,1 7 0,-3-2 0,6 6 0,-6-6 0,6 6 0,-6-6 0,6 6 0,-3-2 0,5 3 0,-1 0 0,0 0 0,0 3 0,0 2 0,-4 3 0,4 0 0,-4 4 0,1-4 0,-2 4 0,1 0 0,-3 0 0,6 5 0,-6 6 0,7 2 0,-3 0 0,1 6 0,1-14 0,-3 3 0,1-5 0,2-6 0,-6 3 0,2-4 0,1-3 0,0-2 0,5-3 0,9 5 0,4-4 0,24 11 0,-11-10 0,11 5 0,-14-7 0,-10 0 0,-7 0 0,-11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41:24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118 152 24575,'0'19'0,"0"-4"0,0 29 0,-7-3 0,-1 22 0,-1 0 0,-6 13 0,13-24 0,-14 21 0,15-37 0,-6 2 0,7-14 0,-4-12 0,3 0 0,-6-15 0,6-2 0,-2-46 0,-4 6 0,5-31 0,-5 27 0,7-10 0,8-4 0,-6 11 0,11-8 0,-5 15 0,4 9 0,-4-3 0,0 16 0,-7 7 0,6 3 0,-2 2 0,3-1 0,-4 3 0,4-3 0,-4 4 0,4 4 0,-3-3 0,2 2 0,1 1 0,1 0 0,3 0 0,-4 4 0,0-4 0,3 4 0,9 9 0,-2 1 0,13 11 0,-6-2 0,-4 0 0,2 0 0,-14-7 0,2 4 0,-3-7 0,-3 2 0,2 1 0,-6-3 0,2 3 0,-3-4 0,-7 0 0,-2 0 0,-7 0 0,0 0 0,-7 1 0,-2-4 0,-21 0 0,10 0 0,-10-4 0,1 4 0,16-5 0,-8 0 0,25 0 0,0 0 0,4 3 0,4-2 0,0 3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2:18:33.9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24575,'14'-5'0,"-3"2"0,20 3 0,-13 0 0,5 0 0,-7 0 0,7 0 0,-5 0 0,6 0 0,-8 0 0,0 0 0,-4 0 0,0 0 0,-4 0 0,0 0 0,4 0 0,1 0 0,-1 0 0,3 0 0,-6 0 0,3 0 0,-4 0 0,0 0 0,0 0 0,0 0 0,0-4 0,4 3 0,-3-2 0,6 3 0,-6 0 0,3 0 0,-4 0 0,0 0 0,0 0 0,0 0 0,0 0 0,0 0 0,1 3 0,-1-2 0,0 3 0,0-4 0,0 0 0,-4 3 0,0-2 0,-4 3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2:18:33.9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24575,'0'6'0,"0"1"0,0 19 0,0 0 0,0 19 0,0-9 0,0 23 0,0-23 0,0 9 0,0-12 0,0-8 0,0-5 0,4-9 0,-3-3 0,2 0 0,1 0 0,0 1 0,4-1 0,1 0 0,-1-4 0,0 3 0,0-6 0,3 6 0,-2-6 0,7 3 0,-4-4 0,4 0 0,1 0 0,-5 0 0,3 0 0,-2 0 0,0 0 0,-2-4 0,-3 3 0,0-6 0,1 6 0,-5-6 0,3 6 0,-6-2 0,3 3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2:18:33.9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 24575,'8'-5'0,"1"2"0,14 3 0,2 0 0,0 0 0,19 0 0,-15 0 0,9 0 0,-15 0 0,-6 0 0,-5 0 0,0 0 0,-4 0 0,0 0 0,-3 0 0,-2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2:18:33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8 154 24575,'-4'4'0,"4"3"0,-4-13 0,4 4 0,0-13 0,0 2 0,0-10 0,4 5 0,0-2 0,1 5 0,2 3 0,-6-1 0,2 1 0,1 8 0,0 0 0,4 1 0,0 2 0,1-3 0,-1 4 0,0 0 0,3 4 0,-2 4 0,3 1 0,0 6 0,-3-2 0,2 3 0,-3 0 0,-3-3 0,-1 2 0,-4-6 0,0 2 0,0-2 0,0-1 0,0 0 0,0 0 0,0 0 0,0 0 0,0 0 0,3-4 0,2 4 0,3-4 0,0 1 0,3-2 0,2 1 0,3-3 0,-3 2 0,2-3 0,-2 4 0,-1-3 0,0 2 0,-4-3 0,0-3 0,-4 2 0,0-3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2:18:33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64 24575,'-11'0'0,"2"0"0,-7 0 0,-3 5 0,1 0 0,-6 4 0,8-1 0,0 0 0,7 0 0,-2-3 0,7-1 0,-1-1 0,2 2 0,-1 6 0,3-2 0,-6 7 0,6 3 0,-6-1 0,6 13 0,-2-6 0,3 0 0,3-5 0,-2-5 0,10-6 0,-6 3 0,10-4 0,-6 0 0,7-4 0,-4 0 0,4-4 0,1 0 0,-1-7 0,-4 1 0,0-5 0,6-22 0,-6 8 0,3-13 0,-10 14 0,-5 1 0,0-2 0,0 0 0,0 2 0,0 10 0,-3 1 0,2 11 0,-3 2 0,9 18 0,-4 3 0,11 3 0,-7-2 0,7-7 0,0 0 0,0 1 0,4-1 0,8 2 0,-6-5 0,12 3 0,-12-8 0,5-2 0,-10-3 0,-1-3 0,-4-3 0,3-2 0,-2-3 0,9-11 0,-5 5 0,12-30 0,-9 16 0,6-32 0,-15 25 0,-1-11 0,-6 24 0,0 4 0,0 10 0,0 10 0,0 11 0,4 5 0,-3 12 0,6-12 0,-1 13 0,2-13 0,1 5 0,0-7 0,2 0 0,-2-3 0,3 2 0,0-2 0,7 5 0,-1-5 0,13 7 0,-13-10 0,5 4 0,-11-6 0,0-4 0,-4 0 0,0-4 0,0-4 0,-3 0 0,2-4 0,-6 0 0,3 3 0,-4 2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2:18:33.9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17 24575,'-3'-5'0,"2"-2"0,-3 6 0,4-2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2:18:33.9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0 297 24575,'0'-8'0,"0"0"0,0-3 0,0-2 0,0 1 0,0-4 0,4 7 0,0-6 0,1 2 0,2 1 0,-3 0 0,1 4 0,2 0 0,-2-4 0,3 3 0,0-2 0,0 6 0,0-6 0,0 10 0,0-10 0,0 10 0,4-3 0,0 1 0,1 2 0,2 1 0,-6 1 0,6 10 0,-6-6 0,7 10 0,-6 5 0,2-2 0,-7 5 0,-1-7 0,-4 1 0,0-1 0,0 0 0,0 0 0,0-3 0,0 2 0,0-6 0,-4-1 0,4-1 0,-4-10 0,4-8 0,5-11 0,10-24 0,0-3 0,8-13 0,-11 20 0,-1 5 0,-3 21 0,1 7 0,-5-2 0,3 10 0,-2 1 0,-1 5 0,5 14 0,-5-5 0,7 16 0,-6-5 0,3 1 0,-7-7 0,2-3 0,-3 3 0,0-1 0,0 5 0,0-10 0,0-1 0,0-4 0,4 3 0,-3 2 0,6 0 0,-6 2 0,10-6 0,-6 6 0,3-9 0,-4 1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2:18:33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24575,'0'8'0,"0"4"0,0 0 0,0 4 0,0 0 0,0 21 0,0-8 0,0 9 0,0-14 0,0-8 0,0-4 0,0 0 0,0-4 0,3-3 0,-2 2 0,3-3 0,-4 1 0,0-2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2:18:33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24575,'0'-4'0,"0"0"0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2:18:33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0 251 24575,'9'-77'0,"6"8"0,-4 44 0,9-5 0,-11 16 0,5-5 0,-9 11 0,2 3 0,-3 2 0,4 3 0,0 3 0,1-2 0,-5 6 0,3 1 0,-6 12 0,6-2 0,-6 12 0,3-4 0,1 6 0,-4 0 0,4 0 0,-5-10 0,0-3 0,3-22 0,-2-10 0,6-5 0,4-12 0,-1 5 0,6-7 0,-6 7 0,0-6 0,-2 17 0,2-5 0,-6 11 0,3 3 0,-2 2 0,-1 6 0,3 2 0,-2 6 0,3 2 0,0 3 0,-3 0 0,2-3 0,-6 2 0,6-2 0,-6-1 0,7 11 0,-3-9 0,1 9 0,4-6 0,-4-1 0,5-4 0,-3-4 0,-3 0 0,2-8 0,-2 4 0,3-4 0,-4 0 0,0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41:24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57 24575,'0'3'0,"-4"-1"0,3 13 0,-3 5 0,4-6 0,0 8 0,0-9 0,0 3 0,4-3 0,1 2 0,3-6 0,3 3 0,-2-4 0,6 0 0,-2-4 0,0 0 0,2-4 0,-3 0 0,1 0 0,-1 0 0,-4-4 0,-4 0 0,3-4 0,-2 0 0,-1-4 0,4-1 0,-3-10 0,0 5 0,0-5 0,-5 7 0,0-1 0,0 1 0,0 4 0,-4 0 0,0 4 0,-4 0 0,-4 0 0,3 0 0,-6 3 0,2-2 0,-3 6 0,0-2 0,0 3 0,0 0 0,3 0 0,1 3 0,4-2 0,0 3 0,4-1 0,-4-2 0,8 6 0,-8-6 0,8 6 0,-4-2 0,4 3 0,0 0 0,0 0 0,4 4 0,0-7 0,8 6 0,0-7 0,12 6 0,-6-5 0,12 4 0,9-8 0,-11 4 0,9-5 0,-14 0 0,2-5 0,-3 4 0,-7-4 0,-11 5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2:18:33.9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18 24575,'-4'-5'0,"3"-2"0,-6 6 0,3-2 0,-5 3 0,5 7 0,-3-2 0,2 10 0,1-2 0,-3 3 0,6 7 0,-6-5 0,6 6 0,-3-8 0,4 0 0,0-3 0,0-2 0,0-3 0,0 0 0,4-3 0,0 2 0,4-6 0,0 6 0,4-6 0,-3 3 0,3-8 0,-4 0 0,0-4 0,-4-1 0,3 1 0,-6 0 0,7 0 0,-8 0 0,4-4 0,-4 3 0,0-2 0,0 3 0,0 0 0,0 0 0,0 10 0,5 11 0,1 12 0,14 21 0,6 30 0,1 7-282,-7-23 1,-1 0 281,-2 9 0,-2-12 0,-1-1 0,0 0 0,-3 34 0,-4-28 0,-4-20 0,-2 2 0,3-30 0,-8 5 563,0-11-563,-5 4 0,-2-3 0,-2 6 0,-3-6 0,0 3 0,0-4 0,0-4 0,-1 0 0,1-4 0,4-4 0,-4 0 0,4-8 0,-22-26 0,7-5 0,-11-12 0,8-4 0,10 10 0,4 0 0,9 3 0,12 14 0,21-19 0,10-13 0,2 18 0,4 0-624,-9 2 1,4 1 623,21-7 0,0 3 0,11-16-240,-20 27 0,-1 2 240,2-13 0,-5 9 0,-19 16 0,-14 11 0,0 6 1215,-3-3-1215,2 0 0,-6 4 0,-2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9T17:58:38.1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24575,'0'8'0,"5"8"0,-1-6 0,5 11 0,0-11 0,0 7 0,-1-8 0,1 8 0,0-3 0,0 0 0,0 3 0,-1-7 0,1 7 0,0-3 0,-4 4 0,3-4 0,-3 3 0,4-3 0,0 5 0,0-1 0,0 0 0,0 1 0,1-1 0,-1 0 0,0-4 0,0 3 0,-1-3 0,2 5 0,-2-6 0,1 5 0,0-5 0,0 6 0,0-5 0,0 3 0,0-3 0,0 4 0,0-4 0,0 3 0,-1-7 0,1 7 0,0-8 0,0 8 0,-1-7 0,1 7 0,0-3 0,0 0 0,-4 3 0,2-8 0,-2 4 0,4 0 0,-5-4 0,4 4 0,-3-5 0,-1 5 0,4-3 0,-4 2 0,4-3 0,1 3 0,0-2 0,-1 3 0,1-1 0,-1-2 0,1 7 0,0-8 0,-1 4 0,1-5 0,-1 1 0,1 3 0,-1-2 0,1 3 0,4-5 0,-4 1 0,4-1 0,-5 1 0,5-1 0,-4 1 0,4 4 0,-4-4 0,4 4 0,-4-4 0,8 4 0,-7-4 0,7 4 0,-8-4 0,9 0 0,-9-1 0,8 1 0,-7 0 0,2-1 0,1 1 0,-3-1 0,2 1 0,1 0 0,-3-1 0,2 1 0,-3-1 0,3 5 0,-2-4 0,3 4 0,-5-5 0,0 1 0,0-1 0,1 0 0,-1 1 0,0-1 0,1 0 0,3 1 0,-2-1 0,2 1 0,-3-1 0,-1 0 0,0 1 0,1-1 0,-1 0 0,0 1 0,0-1 0,1 0 0,-1 0 0,0 1 0,1-1 0,-1 0 0,0 1 0,1-1 0,-1 0 0,0 1 0,0-1 0,1 0 0,-1 0 0,0 0 0,0 1 0,-3-1 0,2-4 0,-2 4 0,3-4 0,0 4 0,0 1 0,0-1 0,1 0 0,-1 0 0,0 1 0,0-1 0,1-4 0,-1 4 0,0-4 0,1 5 0,-1-1 0,0 0 0,0 1 0,1-1 0,-1 0 0,0-3 0,1 2 0,-1-2 0,0 3 0,0 0 0,5 1 0,-3-1 0,7 1 0,-8 0 0,4 0 0,0-1 0,-4 1 0,4-1 0,-5 1 0,0-1 0,1-4 0,-1 0 0,3-4 0,8 5 0,12 9 0,2 2 0,5 4 0,-13-2 0,-2-7 0,-4 6 0,-1-7 0,0 4 0,-4-6 0,4 1 0,-9 0 0,4-4 0,-1 3 0,-2-7 0,3 6 0,-5-6 0,5 7 0,-4-3 0,4 0 0,-5 2 0,0-6 0,1 3 0,3 0 0,-2 0 0,3 1 0,-5 3 0,0-7 0,0 2 0,1 1 0,-1-3 0,0 3 0,1-1 0,-1-2 0,-3 7 0,2-7 0,-3 2 0,1 1 0,2-3 0,-2 6 0,3-6 0,-4 6 0,3-6 0,-3 6 0,5-6 0,-5 6 0,3-6 0,-2 6 0,3-2 0,0-1 0,-3 3 0,2-6 0,-2 7 0,3-4 0,0 1 0,-4 2 0,4-6 0,-4 6 0,4-3 0,0 0 0,0 3 0,0-6 0,0 3 0,0-4 0,0 0 0,0 0 0,1 0 0,-1 3 0,0-2 0,0 3 0,0-4 0,1 4 0,-1-3 0,0 2 0,1-3 0,-1 0 0,0 4 0,0-3 0,1 3 0,-1-4 0,0 3 0,1-2 0,-1 3 0,0-4 0,1 4 0,-1-4 0,0 4 0,0-4 0,1 0 0,3 4 0,2-3 0,0 3 0,3-4 0,-7 4 0,7-3 0,-3 3 0,4-4 0,1 0 0,-6 3 0,5-2 0,-4 3 0,4-4 0,0 0 0,6 0 0,-5 0 0,5 0 0,0 0 0,0 0 0,7 0 0,-1 0 0,-5 0 0,3 0 0,-3 0 0,6 0 0,-1 0 0,0 0 0,0 0 0,6 0 0,-4 0 0,10 0 0,3 0 0,0 0 0,6 0 0,0 0 0,-6 0 0,6-5 0,-7 4 0,0-9 0,-1 9 0,1-9 0,0 9 0,-6-9 0,-2 5 0,0-1 0,-4-3 0,4 8 0,-6-8 0,-5 3 0,10-4 0,-8 5 0,9-5 0,-6 5 0,0-6 0,0 1 0,0 0 0,1 0 0,-1 0 0,-5 4 0,3-3 0,-8 4 0,4-5 0,-6 5 0,0-3 0,1 2 0,-1 1 0,0-3 0,1 3 0,-5 0 0,3 1 0,-3 4 0,4-5 0,-4 4 0,3-3 0,-8 1 0,9 2 0,-9-3 0,8 0 0,-7 3 0,2-3 0,1-1 0,-3 4 0,7-3 0,-8 1 0,4 2 0,0-7 0,1 7 0,-1-3 0,5-1 0,-4 4 0,4-7 0,0 7 0,1-7 0,-1 7 0,0-7 0,1 7 0,-6-4 0,5 1 0,-9 3 0,4-3 0,-5 4 0,0-4 0,1 3 0,3-2 0,-2-1 0,3 3 0,-5-3 0,5 0 0,-4 3 0,4-7 0,0 7 0,-4-6 0,4 6 0,0-7 0,-4 3 0,4 0 0,-1-3 0,-2 4 0,3-5 0,-1 4 0,2-3 0,0 3 0,-1 0 0,-5-2 0,5 6 0,-4-7 0,4 8 0,-5-4 0,5 0 0,-4 3 0,4-7 0,-4 7 0,-1-7 0,0 7 0,0-2 0,1-1 0,-1 3 0,0-6 0,1 6 0,-1-7 0,0 7 0,0-6 0,1 6 0,-1-7 0,0 7 0,1-6 0,3 6 0,-2-7 0,2 7 0,-3-6 0,-1 6 0,0-6 0,1 2 0,-1 0 0,0-2 0,1 6 0,-1-7 0,0 7 0,0-2 0,1 3 0,-1-4 0,0 3 0,-3-6 0,2 6 0,-3-6 0,4 6 0,-4-6 0,3 6 0,-2-3 0,0 1 0,2 2 0,-2-3 0,3 0 0,0 3 0,0-6 0,0 2 0,0 1 0,0 0 0,-3 1 0,2 2 0,-2-3 0,-1 0 0,4 3 0,-4-6 0,4 3 0,0-1 0,0 2 0,-4-1 0,3 3 0,-3-6 0,4 6 0,-4-6 0,3 6 0,-2-3 0,3 0 0,0 0 0,0-1 0,0 2 0,-4-1 0,3 3 0,-2-6 0,2 6 0,1-6 0,0 6 0,-1-2 0,-2-1 0,1 3 0,-2-2 0,4 3 0,-4 0 0,-1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1T18:14:03.322"/>
    </inkml:context>
    <inkml:brush xml:id="br0">
      <inkml:brushProperty name="width" value="0.2" units="cm"/>
      <inkml:brushProperty name="height" value="1.2" units="cm"/>
      <inkml:brushProperty name="color" value="#E71224"/>
      <inkml:brushProperty name="inkEffects" value="pencil"/>
    </inkml:brush>
  </inkml:definitions>
  <inkml:trace contextRef="#ctx0" brushRef="#br0">1 1 16383,'0'0'0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1T18:14:03.322"/>
    </inkml:context>
    <inkml:brush xml:id="br0">
      <inkml:brushProperty name="width" value="0.2" units="cm"/>
      <inkml:brushProperty name="height" value="1.2" units="cm"/>
      <inkml:brushProperty name="color" value="#E71224"/>
      <inkml:brushProperty name="inkEffects" value="pencil"/>
    </inkml:brush>
  </inkml:definitions>
  <inkml:trace contextRef="#ctx0" brushRef="#br0">1 1 16383,'0'0'0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41:24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9 24575,'-4'-4'0,"-3"3"0,2-2 0,-3 3 0,0 0 0,-4 0 0,3 0 0,-6 0 0,6 0 0,-3 0 0,4 0 0,0 0 0,0 0 0,0 0 0,0 0 0,0 0 0,0 0 0,0 3 0,-4 2 0,7 3 0,-6 0 0,10 0 0,-3 0 0,4 4 0,0-3 0,0 6 0,0-6 0,0 3 0,0-4 0,0 0 0,0 0 0,0 0 0,4 4 0,1-3 0,-1 2 0,3-3 0,-2 4 0,3-7 0,0 10 0,0-14 0,0 10 0,4-10 0,0 6 0,1-6 0,9 8 0,-7-8 0,8 4 0,-10-5 0,-2 0 0,1 0 0,-3 0 0,3-4 0,-4 0 0,3-8 0,-5 6 0,1-1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41:24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1 24575,'0'8'0,"-4"3"0,3 9 0,-7 5 0,7 21 0,-9-10 0,9 23 0,-4-24 0,2 4 0,2 5 0,-8-16 0,8 18 0,-4-14 0,5 1 0,-4-1 0,2 14 0,-6-18 0,7 9 0,-6-21 0,6 7 0,-6-5 0,6 6 0,-6-12 0,6 3 0,-3-6 0,4 3 0,-3-4 0,2 4 0,-3-3 0,4 2 0,-3 1 0,2-3 0,-6 3 0,6-4 0,-7-4 0,8-7 0,-4-6 0,9-15 0,1-1 0,3 0 0,7-5 0,-7 12 0,5-5 0,-6 6 0,4 1 0,-3 4 0,-1 0 0,-1 4 0,-6 0 0,6 3 0,-2 2 0,-1-1 0,7 0 0,-6-1 0,7-2 0,-4 3 0,0-1 0,0 1 0,0 4 0,0 0 0,1 0 0,-1 0 0,0 0 0,0 4 0,0-3 0,-4 6 0,3-2 0,-6 3 0,3 0 0,0 0 0,-4 4 0,4-4 0,-4 8 0,0-7 0,0 2 0,0 8 0,0-8 0,0 11 0,0-9 0,0 0 0,0-2 0,0-3 0,0 0 0,4 0 0,0-3 0,4-1 0,0-4 0,0 0 0,0 0 0,4 0 0,1 0 0,3 0 0,0 0 0,0 0 0,0 0 0,1-4 0,-1 3 0,-4-3 0,4 1 0,-8-2 0,4 1 0,-4 0 0,-3 1 0,-2 2 0,-3-3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41:24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0 194 24575,'4'-6'0,"4"3"0,4-16 0,1 7 0,2-4 0,-6 0 0,6-1 0,-6 1 0,3 4 0,-7 0 0,2 4 0,-6 0 0,6 0 0,-6 0 0,6 3 0,-6-2 0,6 2 0,-6-3 0,6 4 0,-2 0 0,3 4 0,0 4 0,3 4 0,2 1 0,-1 6 0,4-2 0,-7-1 0,2 0 0,-3-4 0,-3 0 0,2-3 0,-2-2 0,-1 1 0,0 0 0,-1 1 0,-2 2 0,3-2 0,-4 3 0,-4-4 0,-4 0 0,-12-4 0,2 3 0,-5 2 0,0 4 0,5-4 0,-5 3 0,10-3 0,1-1 0,4 0 0,0-4 0,4 3 0,-3-2 0,6 3 0,-3-4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41:24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0 24575,'0'8'0,"0"4"0,0 1 0,0 3 0,0 7 0,-7 16 0,1-11 0,-6 16 0,3-26 0,0 5 0,1-10 0,4-1 0,0-4 0,4 0 0,-4 0 0,4 0 0,-4 0 0,4 0 0,0 0 0,-4-3 0,3 2 0,-2-3 0,3 5 0,0-1 0,0 0 0,0 0 0,0 0 0,0 0 0,0 0 0,0 0 0,0 0 0,0 0 0,-4 0 0,3 0 0,-6-3 0,6 2 0,-2-2 0,6-1 0,5 0 0,5-4 0,10-5 0,2 4 0,8-4 0,-8 1 0,-6 3 0,-7-2 0,-4-1 0,0 3 0,0-2 0,0 3 0,-3 0 0,-1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41:24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9 24575,'-8'0'0,"0"4"0,0-4 0,0 8 0,0-7 0,3 6 0,-2-6 0,3 6 0,-1-3 0,-2 1 0,6 6 0,-3-6 0,4 10 0,0-6 0,0 6 0,0-6 0,0 3 0,0-4 0,0 0 0,0 0 0,0 0 0,8 0 0,-3 1 0,7-5 0,-4 3 0,3-2 0,-2-1 0,7 3 0,-4-6 0,1 3 0,-2-4 0,-2 0 0,-1 0 0,-4-4 0,3 0 0,-6-8 0,6 0 0,-6-12 0,3 6 0,-4-5 0,0 7 0,0 3 0,0-2 0,0 6 0,0-3 0,0 4 0,-4-3 0,0 2 0,-4 1 0,0 4 0,0 4 0,-1 0 0,1 0 0,-3 0 0,2 0 0,-3 0 0,8 4 0,0 0 0,4 4 0,4 4 0,0 0 0,4 1 0,0-1 0,0-1 0,0-2 0,0-1 0,-3 0 0,2-8 0,-2 4 0,3-4 0,-4 0 0,0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41:24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17 24575,'-5'-3'0,"-5"2"0,4-3 0,-2 0 0,1 4 0,3-4 0,-5 4 0,1 0 0,0 0 0,0 0 0,-3 0 0,2 4 0,-3-4 0,4 8 0,0-7 0,3 6 0,2-3 0,3 4 0,-4 0 0,3 4 0,-2 1 0,3-1 0,0 0 0,0-4 0,0 0 0,0 0 0,0 0 0,0 0 0,3 0 0,2-3 0,3 2 0,0-2 0,4-1 0,-4 3 0,4-6 0,-4 6 0,0-2 0,0-1 0,-3 3 0,2-6 0,-6 7 0,3-4 0,-4 4 0,0 0 0,-4 0 0,-4 0 0,-5 0 0,-10-3 0,9 2 0,-16-6 0,16 3 0,-10-4 0,8 0 0,4 0 0,-4 0 0,7 0 0,-6 0 0,6 0 0,-2 0 0,2 3 0,5-2 0,0 3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41:24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0 24575,'-8'0'0,"0"0"0,-4 0 0,-1 0 0,1 0 0,-4 4 0,7-3 0,1 6 0,1-6 0,3 2 0,-1 1 0,-2-3 0,6 6 0,-2 1 0,3 1 0,0 3 0,0-4 0,0 0 0,0 0 0,0 0 0,0 0 0,0 0 0,0 0 0,3 1 0,-2-1 0,6 0 0,-6 0 0,6-4 0,-2 3 0,-1-2 0,3-1 0,-2 0 0,3 0 0,0-3 0,0 6 0,0-6 0,0 6 0,0-6 0,-3 6 0,2-6 0,-6 6 0,6-6 0,-6 6 0,6-6 0,-6 6 0,3-2 0,-1-1 0,-2 3 0,3-2 0,-1 3 0,-2 0 0,-1-4 0,-8 4 0,-4-8 0,-4 8 0,-8-7 0,-1 2 0,-7-3 0,0 0 0,7 0 0,-6 0 0,13 0 0,-5 0 0,10 0 0,2 0 0,2 0 0,1 0 0,4 0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1T18:14:03.322"/>
    </inkml:context>
    <inkml:brush xml:id="br0">
      <inkml:brushProperty name="width" value="0.2" units="cm"/>
      <inkml:brushProperty name="height" value="1.2" units="cm"/>
      <inkml:brushProperty name="color" value="#E71224"/>
      <inkml:brushProperty name="inkEffects" value="pencil"/>
    </inkml:brush>
  </inkml:definitions>
  <inkml:trace contextRef="#ctx0" brushRef="#br0">1 1 16383,'0'0'0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41:42.1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24575,'8'8'0,"0"1"0,0-1 0,0 0 0,-3 0 0,2-4 0,-6 3 0,6-6 0,-6 7 0,6-8 0,-6 8 0,6-7 0,-6 6 0,6-6 0,-6 6 0,6-6 0,-2 6 0,3-3 0,0 1 0,0 2 0,4-2 0,-3 3 0,2 0 0,-2-4 0,-1 3 0,0-2 0,0 3 0,0-4 0,0 4 0,0-4 0,0 4 0,4-3 0,-3 2 0,2-6 0,-2 6 0,2-6 0,-2 6 0,3-6 0,-4 6 0,4-6 0,-3 6 0,2-6 0,-3 6 0,0-6 0,4 3 0,-3-1 0,6 2 0,-6-1 0,7 0 0,-7-1 0,6-2 0,-6 7 0,6-8 0,-2 8 0,3-7 0,0 6 0,0-6 0,0 2 0,0 1 0,1-3 0,-1 2 0,0-3 0,-4 0 0,0 4 0,-4-3 0,4 6 0,-3-6 0,3 2 0,-1 1 0,2-3 0,-1 3 0,0-1 0,-4-2 0,0 3 0,0-4 0,0 3 0,0-2 0,4 3 0,-3-1 0,3-2 0,-1 6 0,2-6 0,10 3 0,-5-1 0,2-2 0,-5 3 0,5 1 0,-6-1 0,9 2 0,-11-2 0,4-1 0,1-2 0,-1 6 0,0-6 0,0 7 0,0-8 0,-3 8 0,2-4 0,-2 1 0,-1-2 0,4-3 0,-7 4 0,6-3 0,-3 2 0,5-3 0,-1 4 0,-4-3 0,4 6 0,3-6 0,-4 2 0,7-3 0,-9 4 0,3-3 0,0 6 0,0-6 0,0 3 0,0-4 0,1 0 0,-1 0 0,0 3 0,0-2 0,0 3 0,-3-4 0,2 3 0,-2-2 0,-1 3 0,0-4 0,-4 3 0,0-2 0,0 3 0,0-4 0,0 3 0,0-2 0,0 3 0,0-1 0,4-2 0,-3 7 0,3-8 0,-1 8 0,-2-7 0,3 6 0,-4-6 0,4 9 0,-3-8 0,6 9 0,-2-7 0,-1 1 0,4 2 0,-4-2 0,4 3 0,-3-4 0,-1 3 0,-1-2 0,2 3 0,3-4 0,-4 4 0,4-7 0,-4 6 0,4-6 0,1 6 0,-1-3 0,0 1 0,7 3 0,-5-7 0,13 9 0,-13-5 0,12 0 0,-12 3 0,5-8 0,-6 8 0,6-3 0,-5 0 0,12 5 0,-12-6 0,13 2 0,-13 1 0,5-6 0,-7 6 0,0-6 0,-3 6 0,-2-6 0,1 7 0,8-8 0,-2 8 0,5-4 0,-7 1 0,8 3 0,-6-3 0,5 0 0,0 4 0,16-1 0,-14-2 0,18 6 0,-33-11 0,13 8 0,-11-8 0,1 6 0,2-6 0,-6 2 0,7 1 0,-4-3 0,4 6 0,0-6 0,-3 2 0,2 1 0,-2-3 0,3 3 0,0-4 0,0 3 0,0-2 0,1 3 0,-1-4 0,0 3 0,0-2 0,-3 6 0,2-6 0,-2 3 0,3-4 0,-4 0 0,3 3 0,-6-2 0,7 3 0,-7-4 0,2 3 0,1-2 0,1 3 0,3-4 0,-4 4 0,4-4 0,-7 4 0,6-4 0,-6 0 0,3 0 0,-4 0 0,0 0 0,0 0 0,0 0 0,4 0 0,0 0 0,4 4 0,0-3 0,1 2 0,-1-3 0,-4 0 0,4 4 0,-7-3 0,6 2 0,-3-3 0,5 4 0,-1-3 0,-4 2 0,4-3 0,-4 4 0,4-3 0,0 2 0,1-3 0,-1 0 0,0 4 0,-4-3 0,4 6 0,-7-6 0,6 3 0,-2-4 0,3 3 0,-4-2 0,4 3 0,3 0 0,-1-2 0,13 2 0,-13 0 0,12-3 0,-12 6 0,5-6 0,-6 2 0,-1-3 0,0 4 0,-4-3 0,4 3 0,-7-4 0,6 3 0,-6-2 0,6 3 0,-2-1 0,-1-2 0,4 3 0,-7-4 0,6 0 0,-6 3 0,6-2 0,-2 3 0,3-1 0,7-2 0,-5 3 0,5-1 0,-6-2 0,-5 3 0,0-4 0,-4 0 0,4 4 0,-4-4 0,4 4 0,-4-4 0,0 0 0,0 0 0,0 0 0,1 4 0,-1-3 0,0 2 0,0-3 0,0 0 0,0 0 0,0 0 0,4 0 0,0 4 0,1-3 0,2 6 0,-6-6 0,6 2 0,-6-3 0,3 0 0,-4 0 0,4 0 0,-3 0 0,2 0 0,5 0 0,-6 4 0,5-3 0,-7 2 0,0-3 0,0 0 0,0 0 0,0 0 0,0 0 0,0 0 0,0 0 0,1 0 0,-1 0 0,0 0 0,3 0 0,-2 0 0,3 0 0,-4 0 0,0 0 0,0 0 0,0 0 0,4 0 0,1 0 0,-1 0 0,3 0 0,-6 0 0,3 0 0,-4 0 0,0 0 0,0 0 0,0 0 0,-3 0 0,-1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41:46.5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17 24575,'8'0'0,"3"0"0,2 0 0,3 0 0,0 0 0,1 0 0,6 0 0,-5 0 0,12 0 0,-12 0 0,13 0 0,-13 0 0,5 0 0,-7 0 0,-3 0 0,2 0 0,-2 0 0,-1 0 0,3 0 0,-6 0 0,3 0 0,-4 0 0,0 0 0,0 0 0,0 0 0,4 0 0,-3 0 0,3 0 0,-4 0 0,0 0 0,0 0 0,0 0 0,4 0 0,-3 0 0,2 0 0,-3 0 0,0 0 0,1 0 0,-1-4 0,3 3 0,-2-2 0,3 3 0,-4 0 0,4 0 0,-3 0 0,2 0 0,-3 0 0,4 0 0,-3 0 0,3 0 0,-4 0 0,0 0 0,4 0 0,-3 0 0,2 0 0,-3 0 0,0 0 0,0 0 0,1 0 0,-1 0 0,0 0 0,0 0 0,0 0 0,0 0 0,0 0 0,0 0 0,0 0 0,0 0 0,0 0 0,-3-4 0,2 3 0,-6-2 0,3 3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41:57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24575,'11'0'0,"-2"3"0,7-2 0,3 8 0,7 2 0,6 0 0,-7 4 0,-2-6 0,-7-1 0,1 0 0,-5-3 0,3 2 0,-6-3 0,7 1 0,-7 2 0,2-6 0,-3 6 0,0-2 0,0-1 0,1 3 0,2-2 0,-2 3 0,6-4 0,-6 4 0,7-4 0,3 10 0,-4-4 0,7 4 0,-9-6 0,3 3 0,-3-5 0,2 8 0,-3-8 0,5 5 0,-1-3 0,-4 0 0,4 0 0,-8-3 0,4 2 0,-4-6 0,0 6 0,0-2 0,-3 3 0,6 0 0,-6 0 0,10 0 0,-2 0 0,-1-3 0,4 2 0,-7-3 0,2 1 0,-3 2 0,1-6 0,-1 2 0,-4 1 0,3-3 0,-2 6 0,3-6 0,0 3 0,0-1 0,0-2 0,0 3 0,0-1 0,0-2 0,0 3 0,1-4 0,2 3 0,-2-2 0,3 6 0,-1-6 0,-2 7 0,3-8 0,0 4 0,-3-4 0,2 4 0,-2-3 0,-1 2 0,0 1 0,3-3 0,-2 2 0,3 1 0,0-3 0,-3 6 0,6-3 0,-6 1 0,6-2 0,-2 1 0,3-3 0,0 6 0,-3-2 0,2-1 0,-6 3 0,6-2 0,-2-1 0,3 3 0,0-2 0,0 3 0,8 1 0,-7 0 0,14 1 0,-13-2 0,5 2 0,-7-2 0,1-4 0,2 7 0,-5-9 0,1 5 0,-3-3 0,-3-3 0,6 6 0,-3-6 0,5 2 0,-1 1 0,0-3 0,-3 2 0,2 1 0,-3-3 0,1 6 0,2-6 0,-6 2 0,6-3 0,-6 4 0,7-3 0,-4 3 0,1-4 0,2 3 0,5-2 0,-2 3 0,5-4 0,-7 3 0,0-2 0,1 3 0,-5-1 0,3-2 0,2 6 0,0-6 0,-1 3 0,-5-4 0,1 3 0,-3-2 0,6 7 0,-2-8 0,0 8 0,-2-7 0,-3 2 0,4-3 0,1 4 0,3-3 0,-4 2 0,4 1 0,-4-3 0,4 6 0,0-6 0,-3 2 0,2 1 0,-6-3 0,10 6 0,-5-6 0,12 3 0,-8-1 0,6-2 0,-8 3 0,7 0 0,-5-2 0,2 2 0,-5-4 0,-6 0 0,6 4 0,-6-3 0,7 2 0,-4 1 0,11-3 0,-5 3 0,6-4 0,-8 3 0,0-2 0,-3 3 0,2-1 0,-6-2 0,3 3 0,-4-4 0,3 0 0,-2 3 0,7-2 0,-4 3 0,4-1 0,0-2 0,1 3 0,-5-4 0,0 0 0,-4 0 0,0 0 0,-4 3 0,4-2 0,0 7 0,4-8 0,4 4 0,1 0 0,-1-4 0,0 8 0,-3-7 0,2 6 0,-3-6 0,1 6 0,2-6 0,-6 6 0,6-3 0,-2 1 0,0-2 0,-2 1 0,1-3 0,-3 3 0,3-1 0,-1-2 0,-2 6 0,3-6 0,-4 3 0,0-4 0,0 3 0,4-2 0,-3 6 0,6-6 0,-6 6 0,6-6 0,-2 7 0,3-8 0,-3 4 0,2-4 0,-6 0 0,6 0 0,-6 4 0,6-3 0,5 2 0,-2-3 0,5 4 0,1-3 0,-6 2 0,5-3 0,0 5 0,-5-4 0,5 4 0,-10-1 0,2 0 0,-2 1 0,-1-2 0,0-3 0,0 4 0,-3-3 0,2 2 0,1 1 0,-3 0 0,6 1 0,-2 2 0,3-6 0,7 7 0,-8-7 0,7 8 0,-9-8 0,-1 2 0,0 1 0,0-3 0,-3 6 0,6-6 0,-6 2 0,6 1 0,-6-3 0,6 6 0,-2-6 0,0 3 0,-2-4 0,-3 0 0,4 3 0,-3-2 0,6 3 0,-6-1 0,14-2 0,-9 3 0,9-1 0,1-2 0,1 8 0,-4-8 0,9 8 0,-9-7 0,12 2 0,-8 0 0,-2-3 0,0 2 0,-5-3 0,5 0 0,-10 0 0,-5 4 0,-1-3 0,1 3 0,1-4 0,3 3 0,0-2 0,-3 3 0,6-4 0,-2 3 0,3-2 0,7 3 0,-5-4 0,26 7 0,-26-6 0,18 6 0,-24-7 0,1 0 0,2 0 0,-2 4 0,23 4 0,-14-3 0,22 7 0,-19-11 0,0 4 0,-2-5 0,-7 0 0,0 3 0,8-2 0,-6 3 0,1-1 0,-7-2 0,0 3 0,0-4 0,4 4 0,1-4 0,6 9 0,2-8 0,0 4 0,6-5 0,-13 3 0,5-2 0,-7 3 0,-3-4 0,-2 0 0,-3 0 0,0 0 0,1 0 0,-1 0 0,3 0 0,2 0 0,3 0 0,7 0 0,-5 3 0,6-2 0,-1 3 0,-9-4 0,9 0 0,-14 0 0,2 0 0,1 0 0,1 0 0,3 0 0,0 4 0,0-4 0,7 4 0,-5-4 0,6 0 0,-12 4 0,11-3 0,-9 2 0,9-3 0,1 0 0,-6 0 0,5 0 0,-11 0 0,4 0 0,-7 0 0,13 5 0,-8-4 0,10 4 0,-12-5 0,4 0 0,-7 0 0,6 0 0,-6 0 0,2 0 0,-2 0 0,-1 0 0,0 0 0,0 0 0,0 0 0,0 0 0,0 0 0,4 0 0,-3 0 0,2 0 0,-3-4 0,0 3 0,1-2 0,-1 3 0,0 0 0,0 0 0,-4-4 0,3 3 0,-2-2 0,3 3 0,-3 0 0,-2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42:16.5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17 24575,'4'-5'0,"0"2"0,4 3 0,0 0 0,0 0 0,4-4 0,-3 3 0,3-2 0,-4 3 0,0 0 0,0 0 0,3 0 0,-2 0 0,3 0 0,0 0 0,0 3 0,5-2 0,-1 3 0,-4-4 0,0 0 0,-4 0 0,0 0 0,0 0 0,0 0 0,0 0 0,0 3 0,1-2 0,-1 3 0,0-4 0,0 0 0,0 0 0,0 0 0,0 0 0,0 0 0,0 0 0,4 0 0,-3 0 0,2 0 0,-2 0 0,-1 0 0,0 0 0,0 0 0,0 0 0,0 0 0,-4-4 0,4 3 0,-4-2 0,8 3 0,-3 0 0,2 0 0,-2 0 0,-1 0 0,0 0 0,0 0 0,0 0 0,0 0 0,0 0 0,0 0 0,0 0 0,0 0 0,0 0 0,0 0 0,1 0 0,-1 0 0,-4-4 0,3 3 0,-6-2 0,3 3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42:17.8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61 24575,'0'3'0,"4"2"0,-3 11 0,7 8 0,-3-6 0,5 12 0,-1-12 0,1 13 0,-1-17 0,0 8 0,-1-9 0,0-1 0,-3 0 0,2-4 0,-3 4 0,4-3 0,0 3 0,-3-4 0,2-4 0,-2 0 0,3-11 0,1-10 0,1-8 0,9-20 0,-3-5 0,9 1 0,-11 4 0,1 12 0,-9 12 0,-1-2 0,-5 14 0,4 1 0,-3 5 0,2 3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42:19.2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81 105 24575,'-4'-4'0,"0"0"0,-4 4 0,0 0 0,0 4 0,-4 4 0,3 1 0,1 2 0,1 1 0,6-3 0,-3 6 0,1-6 0,2 6 0,-3-2 0,4 3 0,0 0 0,10 8 0,-4-6 0,11 5 0,-8-11 0,6 0 0,-6-4 0,14-3 0,-12-2 0,7-3 0,-10 0 0,11-9 0,-4-1 0,4-8 0,-3 2 0,-11-21 0,9-5 0,-12-7 0,5-11 0,-7 32 0,-4-9 0,0 21 0,-4 7 0,0 2 0,0 7 0,-1 0 0,1 3 0,0-2 0,4 6 0,-3-6 0,6 7 0,-3-4 0,4 4 0,4 0 0,0 0 0,4 0 0,0 0 0,4 1 0,-3-1 0,6-4 0,-6 3 0,3-6 0,-4 6 0,0-6 0,0 3 0,0-4 0,0 0 0,0 0 0,1 0 0,-5 3 0,3-2 0,-6 7 0,6-4 0,-6 4 0,3 0 0,-1 0 0,2 0 0,-1 0 0,4 1 0,-8-1 0,8 0 0,0 0 0,1 0 0,2-4 0,-3 4 0,0-4 0,1 0 0,-1 0 0,3-4 0,-2 4 0,3-3 0,-8 6 0,0-6 0,-4 2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42:20.2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11 221 24575,'4'-4'0,"-3"-4"0,6 8 0,1-4 0,4 0 0,5 3 0,6-7 0,-5 7 0,5-7 0,-7 3 0,-3-3 0,2 3 0,-6-2 0,3 3 0,-4-4 0,4-4 0,-3-1 0,2 1 0,-6 0 0,2 1 0,-6 2 0,2-3 0,-3 4 0,0 0 0,0 0 0,-3 0 0,-2 0 0,-3 3 0,0 1 0,-3 1 0,-2 2 0,-3-6 0,0 6 0,-1-3 0,5 4 0,-3 0 0,6 0 0,-3 0 0,4 0 0,0 0 0,0 0 0,0 0 0,0 4 0,-1 0 0,1 4 0,4 4 0,-3 1 0,1 10 0,-6 16 0,6-4 0,-1 38 0,7-34 0,0 13 0,0-22 0,0-4 0,9 6 0,3 0 0,7-7 0,-4-2 0,1-10 0,-4-1 0,1-4 0,-2 0 0,1 0 0,1 0 0,-1 0 0,4-3 0,-4 2 0,1-6 0,2 2 0,-6-3 0,3 0 0,-4 0 0,0 0 0,-4 0 0,0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42:20.8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 24575,'4'-5'0,"-4"9"0,9 12 0,-4 2 0,0 12 0,4-5 0,-5 1 0,2 4 0,-2-12 0,-1 5 0,-2-10 0,6-1 0,-6-4 0,3 0 0,-1-4 0,-2 3 0,7-2 0,-8-1 0,4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42:21.2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 24575,'0'-8'0,"4"3"0,-4 5 0,4 5 0,-4 3 0,0-4 0,0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42:22.6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268 0 24575,'-5'4'0,"2"4"0,3 12 0,5 5 0,-4 7 0,4-7 0,-1 6 0,-2-17 0,2 5 0,-4-8 0,0-2 0,0 3 0,0-4 0,0 4 0,0-3 0,4 3 0,-3-4 0,2 0 0,-3 0 0,0 0 0,0 0 0,0 0 0,4 0 0,-10-3 0,0-2 0,-10-3 0,-7 0 0,-16-7 0,4 1 0,-4-2 0,9-2 0,12 9 0,-2-4 0,5 5 0,6 0 0,-7 0 0,7 0 0,1 4 0,5 0 0,3 4 0,0 0 0,0 4 0,0-3 0,3 6 0,2-6 0,-1 3 0,7-1 0,-5-2 0,9 7 0,-3-7 0,12 8 0,1-6 0,21 7 0,-11-7 0,24 4 0,-23-8 0,10 0 0,-1-7 0,-9 0 0,-1 0 0,-16 0 0,-11 0 0,-4-4 0,0 0 0,-4-8 0,0 3 0,0 1 0,0 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23:14:00.404"/>
    </inkml:context>
    <inkml:brush xml:id="br0">
      <inkml:brushProperty name="width" value="0.2" units="cm"/>
      <inkml:brushProperty name="height" value="1.2" units="cm"/>
      <inkml:brushProperty name="color" value="#E71224"/>
      <inkml:brushProperty name="inkEffects" value="pencil"/>
    </inkml:brush>
  </inkml:definitions>
  <inkml:trace contextRef="#ctx0" brushRef="#br0">722 4 16383,'-90'-1'0,"-1"1"0,21 0 0,-2 0 0,1 0 0,-22-1 0,3-1 0,0 2 0,35 0 0,55 0 0,3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42:24.1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178 9 24575,'-13'0'0,"2"-4"0,3 3 0,-4-2 0,-1 3 0,-3 0 0,4 3 0,0-2 0,4 6 0,0-2 0,0 3 0,-4 4 0,3-3 0,-3 2 0,8-3 0,-3 4 0,6 1 0,-6-1 0,6 3 0,-3-2 0,4 0 0,0 2 0,7-3 0,-5 1 0,5 2 0,-3-6 0,0 3 0,5 0 0,-1-3 0,0 2 0,0-6 0,3-2 0,2-3 0,0 0 0,2 0 0,-3 0 0,5-3 0,-1 2 0,-4-6 0,0 6 0,-8-6 0,4 6 0,-4-10 0,1 5 0,-2-9 0,-3 3 0,0-12 0,-3 10 0,2-8 0,-6 13 0,6-3 0,-7 4 0,11 3 0,2 13 0,4-2 0,6 13 0,-6-7 0,6 1 0,-6 2 0,6-2 0,-6-1 0,3 3 0,-4-9 0,0 5 0,0-7 0,0 1 0,0 2 0,1-6 0,-1 2 0,0-3 0,0 0 0,0 0 0,0 0 0,4 0 0,0-3 0,-3 2 0,-2-3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42:24.9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24575,'0'3'0,"5"9"0,1 13 0,5 8 0,0-1 0,-5-7 0,3 6 0,-1 7 0,6 11 0,-6-7 0,4 2 0,-11-19 0,4 0 0,0 6 0,-4-13 0,4 5 0,-5-7 0,3 0 0,-2-3 0,3 2 0,0-6 0,-4 3 0,4-4 0,-4 0 0,4 0 0,0 0 0,4 0 0,0 0 0,0 4 0,4-3 0,1 3 0,10-3 0,-5-1 0,12 3 0,-15-6 0,4-1 0,-11-4 0,0 0 0,0 0 0,0-3 0,0 2 0,-4-6 0,4 6 0,-8-6 0,8 6 0,-7-3 0,2 4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42:25.5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43 24575,'4'-5'0,"11"-3"0,20 0 0,28 1 0,16 0 0,14 7 0,-27 0 0,-7 0 0,-33 0 0,-7 0 0,-7 0 0,-4 0 0,0 0 0,0-3 0,0 2 0,0-3 0,-3 4 0,-2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42:26.2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0 24575,'-5'8'0,"2"11"0,3-4 0,0 15 0,0-5 0,0 7 0,0-7 0,0 6 0,0-13 0,0 5 0,0-7 0,0-3 0,0-1 0,0-4 0,0 0 0,0 0 0,3 0 0,-2 0 0,3 0 0,-4 0 0,0 0 0,0-3 0,0-2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42:26.5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 24575,'0'-5'0,"0"1"0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42:27.2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1 24575,'-3'0'0,"2"4"0,-6 9 0,6 3 0,-6 0 0,6 0 0,-3 7 0,4-5 0,0 2 0,0-5 0,0-6 0,4 7 0,0-4 0,1 1 0,5 2 0,-4-2 0,9 3 0,-2 0 0,-1-7 0,0 2 0,-4-10 0,0 6 0,0-10 0,-3 2 0,2-11 0,-3 0 0,1-11 0,3-2 0,-2-8 0,5 1 0,-5 0 0,3 0 0,-7 6 0,2 10 0,-4 9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42:28.7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146 93 24575,'-62'-23'0,"11"5"0,43 18 0,0 4 0,4 0 0,-4 1 0,7 2 0,-2-3 0,3 5 0,0 2 0,0-2 0,0 6 0,0-2 0,3 3 0,2-3 0,7-2 0,-3-2 0,6-1 0,-3 0 0,12 1 0,-10-4 0,16 0 0,-16-5 0,9 0 0,-10 0 0,2-4 0,-2-1 0,-4-3 0,2 4 0,-7-3 0,1 2 0,2 1 0,-6-3 0,6 2 0,-3 1 0,4-4 0,-3 4 0,2-4 0,-2 3 0,3-2 0,0 6 0,0-6 0,0 6 0,0-2 0,0 3 0,0 0 0,0 0 0,0 0 0,0 0 0,-3 3 0,6 2 0,-10 3 0,7 0 0,-5 0 0,-2 4 0,3-3 0,-4 6 0,0-3 0,0 5 0,0-5 0,0 0 0,0-4 0,0 0 0,0-11 0,0 1 0,0-20 0,0 8 0,0-17 0,7-7 0,-6 13 0,11-18 0,-7 28 0,1-4 0,-3 7 0,1 7 0,-3-2 0,6 6 0,-6-6 0,6 6 0,-6-6 0,6 6 0,-3-2 0,5 3 0,-1 0 0,0 0 0,0 3 0,0 2 0,-4 3 0,4 0 0,-4 4 0,1-4 0,-2 4 0,1 0 0,-3 0 0,6 5 0,-6 6 0,7 2 0,-3 0 0,1 6 0,1-14 0,-3 3 0,1-5 0,2-6 0,-6 3 0,2-4 0,1-3 0,0-2 0,5-3 0,9 5 0,4-4 0,24 11 0,-11-10 0,11 5 0,-14-7 0,-10 0 0,-7 0 0,-11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42:34.8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24575,'14'-5'0,"-3"2"0,20 3 0,-13 0 0,5 0 0,-7 0 0,7 0 0,-5 0 0,6 0 0,-8 0 0,0 0 0,-4 0 0,0 0 0,-4 0 0,0 0 0,4 0 0,1 0 0,-1 0 0,3 0 0,-6 0 0,3 0 0,-4 0 0,0 0 0,0 0 0,0 0 0,0-4 0,4 3 0,-3-2 0,6 3 0,-6 0 0,3 0 0,-4 0 0,0 0 0,0 0 0,0 0 0,0 0 0,0 0 0,1 3 0,-1-2 0,0 3 0,0-4 0,0 0 0,-4 3 0,0-2 0,-4 3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42:36.2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24575,'0'6'0,"0"1"0,0 19 0,0 0 0,0 19 0,0-9 0,0 23 0,0-23 0,0 9 0,0-12 0,0-8 0,0-5 0,4-9 0,-3-3 0,2 0 0,1 0 0,0 1 0,4-1 0,1 0 0,-1-4 0,0 3 0,0-6 0,3 6 0,-2-6 0,7 3 0,-4-4 0,4 0 0,1 0 0,-5 0 0,3 0 0,-2 0 0,0 0 0,-2-4 0,-3 3 0,0-6 0,1 6 0,-5-6 0,3 6 0,-6-2 0,3 3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42:37.1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 24575,'8'-5'0,"1"2"0,14 3 0,2 0 0,0 0 0,19 0 0,-15 0 0,9 0 0,-15 0 0,-6 0 0,-5 0 0,0 0 0,-4 0 0,0 0 0,-3 0 0,-2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1T18:14:03.322"/>
    </inkml:context>
    <inkml:brush xml:id="br0">
      <inkml:brushProperty name="width" value="0.2" units="cm"/>
      <inkml:brushProperty name="height" value="1.2" units="cm"/>
      <inkml:brushProperty name="color" value="#E71224"/>
      <inkml:brushProperty name="inkEffects" value="pencil"/>
    </inkml:brush>
  </inkml:definitions>
  <inkml:trace contextRef="#ctx0" brushRef="#br0">1 1 16383,'0'0'0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42:38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8 154 24575,'-4'4'0,"4"3"0,-4-13 0,4 4 0,0-13 0,0 2 0,0-10 0,4 5 0,0-2 0,1 5 0,2 3 0,-6-1 0,2 1 0,1 8 0,0 0 0,4 1 0,0 2 0,1-3 0,-1 4 0,0 0 0,3 4 0,-2 4 0,3 1 0,0 6 0,-3-2 0,2 3 0,-3 0 0,-3-3 0,-1 2 0,-4-6 0,0 2 0,0-2 0,0-1 0,0 0 0,0 0 0,0 0 0,0 0 0,0 0 0,3-4 0,2 4 0,3-4 0,0 1 0,3-2 0,2 1 0,3-3 0,-3 2 0,2-3 0,-2 4 0,-1-3 0,0 2 0,-4-3 0,0-3 0,-4 2 0,0-3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42:39.7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64 24575,'-11'0'0,"2"0"0,-7 0 0,-3 5 0,1 0 0,-6 4 0,8-1 0,0 0 0,7 0 0,-2-3 0,7-1 0,-1-1 0,2 2 0,-1 6 0,3-2 0,-6 7 0,6 3 0,-6-1 0,6 13 0,-2-6 0,3 0 0,3-5 0,-2-5 0,10-6 0,-6 3 0,10-4 0,-6 0 0,7-4 0,-4 0 0,4-4 0,1 0 0,-1-7 0,-4 1 0,0-5 0,6-22 0,-6 8 0,3-13 0,-10 14 0,-5 1 0,0-2 0,0 0 0,0 2 0,0 10 0,-3 1 0,2 11 0,-3 2 0,9 18 0,-4 3 0,11 3 0,-7-2 0,7-7 0,0 0 0,0 1 0,4-1 0,8 2 0,-6-5 0,12 3 0,-12-8 0,5-2 0,-10-3 0,-1-3 0,-4-3 0,3-2 0,-2-3 0,9-11 0,-5 5 0,12-30 0,-9 16 0,6-32 0,-15 25 0,-1-11 0,-6 24 0,0 4 0,0 10 0,0 10 0,0 11 0,4 5 0,-3 12 0,6-12 0,-1 13 0,2-13 0,1 5 0,0-7 0,2 0 0,-2-3 0,3 2 0,0-2 0,7 5 0,-1-5 0,13 7 0,-13-10 0,5 4 0,-11-6 0,0-4 0,-4 0 0,0-4 0,0-4 0,-3 0 0,2-4 0,-6 0 0,3 3 0,-4 2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42:40.1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17 24575,'-3'-5'0,"2"-2"0,-3 6 0,4-2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42:41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0 297 24575,'0'-8'0,"0"0"0,0-3 0,0-2 0,0 1 0,0-4 0,4 7 0,0-6 0,1 2 0,2 1 0,-3 0 0,1 4 0,2 0 0,-2-4 0,3 3 0,0-2 0,0 6 0,0-6 0,0 10 0,0-10 0,0 10 0,4-3 0,0 1 0,1 2 0,2 1 0,-6 1 0,6 10 0,-6-6 0,7 10 0,-6 5 0,2-2 0,-7 5 0,-1-7 0,-4 1 0,0-1 0,0 0 0,0 0 0,0-3 0,0 2 0,0-6 0,-4-1 0,4-1 0,-4-10 0,4-8 0,5-11 0,10-24 0,0-3 0,8-13 0,-11 20 0,-1 5 0,-3 21 0,1 7 0,-5-2 0,3 10 0,-2 1 0,-1 5 0,5 14 0,-5-5 0,7 16 0,-6-5 0,3 1 0,-7-7 0,2-3 0,-3 3 0,0-1 0,0 5 0,0-10 0,0-1 0,0-4 0,4 3 0,-3 2 0,6 0 0,-6 2 0,10-6 0,-6 6 0,3-9 0,-4 1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42:42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24575,'0'8'0,"0"4"0,0 0 0,0 4 0,0 0 0,0 21 0,0-8 0,0 9 0,0-14 0,0-8 0,0-4 0,0 0 0,0-4 0,3-3 0,-2 2 0,3-3 0,-4 1 0,0-2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42:42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24575,'0'-4'0,"0"0"0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42:43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0 251 24575,'9'-77'0,"6"8"0,-4 44 0,9-5 0,-11 16 0,5-5 0,-9 11 0,2 3 0,-3 2 0,4 3 0,0 3 0,1-2 0,-5 6 0,3 1 0,-6 12 0,6-2 0,-6 12 0,3-4 0,1 6 0,-4 0 0,4 0 0,-5-10 0,0-3 0,3-22 0,-2-10 0,6-5 0,4-12 0,-1 5 0,6-7 0,-6 7 0,0-6 0,-2 17 0,2-5 0,-6 11 0,3 3 0,-2 2 0,-1 6 0,3 2 0,-2 6 0,3 2 0,0 3 0,-3 0 0,2-3 0,-6 2 0,6-2 0,-6-1 0,7 11 0,-3-9 0,1 9 0,4-6 0,-4-1 0,5-4 0,-3-4 0,-3 0 0,2-8 0,-2 4 0,3-4 0,-4 0 0,0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42:45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18 24575,'-4'-5'0,"3"-2"0,-6 6 0,3-2 0,-5 3 0,5 7 0,-3-2 0,2 10 0,1-2 0,-3 3 0,6 7 0,-6-5 0,6 6 0,-3-8 0,4 0 0,0-3 0,0-2 0,0-3 0,0 0 0,4-3 0,0 2 0,4-6 0,0 6 0,4-6 0,-3 3 0,3-8 0,-4 0 0,0-4 0,-4-1 0,3 1 0,-6 0 0,7 0 0,-8 0 0,4-4 0,-4 3 0,0-2 0,0 3 0,0 0 0,0 0 0,0 10 0,5 11 0,1 12 0,14 21 0,6 30 0,1 7-282,-7-23 1,-1 0 281,-2 9 0,-2-12 0,-1-1 0,0 0 0,-3 34 0,-4-28 0,-4-20 0,-2 2 0,3-30 0,-8 5 563,0-11-563,-5 4 0,-2-3 0,-2 6 0,-3-6 0,0 3 0,0-4 0,0-4 0,-1 0 0,1-4 0,4-4 0,-4 0 0,4-8 0,-22-26 0,7-5 0,-11-12 0,8-4 0,10 10 0,4 0 0,9 3 0,12 14 0,21-19 0,10-13 0,2 18 0,4 0-624,-9 2 1,4 1 623,21-7 0,0 3 0,11-16-240,-20 27 0,-1 2 240,2-13 0,-5 9 0,-19 16 0,-14 11 0,0 6 1215,-3-3-1215,2 0 0,-6 4 0,-2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21T18:14:03.322"/>
    </inkml:context>
    <inkml:brush xml:id="br0">
      <inkml:brushProperty name="width" value="0.2" units="cm"/>
      <inkml:brushProperty name="height" value="1.2" units="cm"/>
      <inkml:brushProperty name="color" value="#E71224"/>
      <inkml:brushProperty name="inkEffects" value="pencil"/>
    </inkml:brush>
  </inkml:definitions>
  <inkml:trace contextRef="#ctx0" brushRef="#br0">1 1 16383,'0'0'0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3:25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24575,'0'16'0,"4"8"0,-3 1 0,3 7 0,-4 14 0,0 30 0,0-7 0,0 21-440,9-1 440,-7-19 0,7 19 0,-9-26 0,8 13 0,-6 4 0,14-1 0,-15-28 0,-1 1 0,7 44 0,-2-34 0,-1 0 0,-1 34 0,1-45 0,1 1 0,-5 2 0,0-1 0,0 33 0,4-26 0,0-3 0,-2 9 0,6 24 0,-1-24 0,-5 23 0,5-23 0,-7 10 0,0-13 0,0 13 0,8 3 0,-6 1 0,7-4 0,-9-34 0,0 29 0,0-26 0,0 31 0,0-13 0,0-12 0,0 1 0,0 35 0,0-34 0,0 0 0,0 37 0,0-24 0,0 10 440,0-13-440,0-1 0,0 1 0,0-14 0,0 10 0,-7-10 0,5-7 0,-12 16 0,9-37 0,-3 23 0,4-26 0,1 5 0,2-7 0,-3-3 0,4 2 0,0-2 0,0-1 0,0 0 0,0 0 0,-3-3 0,2 6 0,-3-2 0,4 3 0,0 0 0,0 7 0,-5 2 0,4 8 0,-4-1 0,5 14 0,0-18 0,0 9 0,0-14 0,0-9 0,0 5 0,0-7 0,-3-3 0,2 6 0,-3-6 0,4 3 0,0-4 0,0 0 0,0 0 0,0 0 0,8 0 0,-3-3 0,10 2 0,5-6 0,-2 6 0,5-2 0,0-1 0,-5 0 0,6-1 0,13-2 0,-16 6 0,23-6 0,-26 3 0,5-4 0,0 0 0,2 0 0,35 8 0,-8-6 0,24 6 0,-13-8 0,-1 0 0,-11 0 0,2 0-696,33 0 696,-19 0 0,0 0 0,29 0 0,-3 0 0,-41 0 0,-1 0 0,46 0 0,-43 0 0,1 0 0,7 0 0,-4 0 0,25 0 0,-31 0 0,-1 0 0,29 0 0,-29 0 0,4 0 0,14 0 0,0 0 0,-11 0 0,0 0 0,10 0 0,-1 0 0,-14 1 0,0-2 0,9-3 0,0-1 0,-6 3 0,1 1 0,4-4 0,-2 0 0,34 5-190,-27 0 190,20-8 0,8 6-528,-46-2 0,3 0 528,17 3 0,-2 2 0,31-1 0,-45 0 0,2 0 0,0 0 0,-1 0-642,43-9 642,-37 8 0,2 0 0,1-3 0,-1 0 0,-4 4 0,0 0 0,4 0 0,-1 0 0,33 0 0,-13 0 0,10 0 0,3 0 0,3 0 0,-3 7 0,-42-6 0,1 0-247,9 2 0,2 1 247,2-4 0,0 0 0,12 0 0,-3 0 0,-17 0 0,-4 0-103,1 0 1,-1 0 102,40 0 0,0 0 0,0 0 0,0 0 0,-1 0 0,1 0 0,-27 0 0,21 0 0,-21 0 0,13 0 958,-3 0-958,-13 0 651,-1 0-651,1 0 0,13 0 1213,-23 0-1213,6 0 436,-34 0-436,5 0 25,-15 0-25,7 0 0,-9 0 0,-1 0 0,0 0 0,-4 0 0,0 0 0,0 0 0,-3 0 0,-2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24:57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88 24575,'15'-5'0,"-4"-2"0,12 6 0,14-9 0,-9 8 0,45-13 0,6 13-676,18-7 676,-44 5 0,0 0 0,40 2 0,-40-2 0,1 0 0,0 4 0,1 0 0,1-4 0,-2-1 0,39 3 0,-17-6 0,14 8 0,-21 0 0,21 0 0,-48 0 0,2 0 0,-26 0 0,5 0 0,-7 4 676,0-3-676,-3 2 0,-5 1 0,-4-3 0,-4 2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3:25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24575,'0'11'0,"0"5"0,0 1 0,0 0 0,0-2 0,0-6 0,0 6 0,0-6 0,0 6 0,0-6 0,0 3 0,0-4 0,0 0 0,0 0 0,0 0 0,0 4 0,0-3 0,0 6 0,0-6 0,0 6 0,0-6 0,0 3 0,0-4 0,0 0 0,0-3 0,0-2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3:25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24575,'0'-8'0,"3"4"0,2-4 0,7 4 0,-3-4 0,2 0 0,-3 3 0,0 2 0,1-1 0,-1 3 0,0-2 0,0 3 0,0 0 0,0 0 0,0 0 0,0 0 0,0 0 0,0 0 0,0 0 0,0 0 0,-3 3 0,2-2 0,-2 3 0,-1-4 0,0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3:25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24575,'9'-3'0,"-1"2"0,0-3 0,0 4 0,3 0 0,2 0 0,0 0 0,2 0 0,-3 0 0,5 0 0,-5-3 0,3 2 0,-2-3 0,0 4 0,-2 0 0,-6 0 0,-2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3:25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24575,'9'0'0,"-1"0"0,0 0 0,3 0 0,9 0 0,-2 0 0,5-4 0,1-2 0,-6 1 0,5 1 0,-11 4 0,0 0 0,-4 0 0,0 0 0,0 0 0,-3 0 0,-2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3:25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118 152 24575,'0'19'0,"0"-4"0,0 29 0,-7-3 0,-1 22 0,-1 0 0,-6 13 0,13-24 0,-14 21 0,15-37 0,-6 2 0,7-14 0,-4-12 0,3 0 0,-6-15 0,6-2 0,-2-46 0,-4 6 0,5-31 0,-5 27 0,7-10 0,8-4 0,-6 11 0,11-8 0,-5 15 0,4 9 0,-4-3 0,0 16 0,-7 7 0,6 3 0,-2 2 0,3-1 0,-4 3 0,4-3 0,-4 4 0,4 4 0,-3-3 0,2 2 0,1 1 0,1 0 0,3 0 0,-4 4 0,0-4 0,3 4 0,9 9 0,-2 1 0,13 11 0,-6-2 0,-4 0 0,2 0 0,-14-7 0,2 4 0,-3-7 0,-3 2 0,2 1 0,-6-3 0,2 3 0,-3-4 0,-7 0 0,-2 0 0,-7 0 0,0 0 0,-7 1 0,-2-4 0,-21 0 0,10 0 0,-10-4 0,1 4 0,16-5 0,-8 0 0,25 0 0,0 0 0,4 3 0,4-2 0,0 3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3:25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57 24575,'0'3'0,"-4"-1"0,3 13 0,-3 5 0,4-6 0,0 8 0,0-9 0,0 3 0,4-3 0,1 2 0,3-6 0,3 3 0,-2-4 0,6 0 0,-2-4 0,0 0 0,2-4 0,-3 0 0,1 0 0,-1 0 0,-4-4 0,-4 0 0,3-4 0,-2 0 0,-1-4 0,4-1 0,-3-10 0,0 5 0,0-5 0,-5 7 0,0-1 0,0 1 0,0 4 0,-4 0 0,0 4 0,-4 0 0,-4 0 0,3 0 0,-6 3 0,2-2 0,-3 6 0,0-2 0,0 3 0,0 0 0,3 0 0,1 3 0,4-2 0,0 3 0,4-1 0,-4-2 0,8 6 0,-8-6 0,8 6 0,-4-2 0,4 3 0,0 0 0,0 0 0,4 4 0,0-7 0,8 6 0,0-7 0,12 6 0,-6-5 0,12 4 0,9-8 0,-11 4 0,9-5 0,-14 0 0,2-5 0,-3 4 0,-7-4 0,-11 5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3:25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9 24575,'-4'-4'0,"-3"3"0,2-2 0,-3 3 0,0 0 0,-4 0 0,3 0 0,-6 0 0,6 0 0,-3 0 0,4 0 0,0 0 0,0 0 0,0 0 0,0 0 0,0 0 0,0 0 0,0 3 0,-4 2 0,7 3 0,-6 0 0,10 0 0,-3 0 0,4 4 0,0-3 0,0 6 0,0-6 0,0 3 0,0-4 0,0 0 0,0 0 0,0 0 0,4 4 0,1-3 0,-1 2 0,3-3 0,-2 4 0,3-7 0,0 10 0,0-14 0,0 10 0,4-10 0,0 6 0,1-6 0,9 8 0,-7-8 0,8 4 0,-10-5 0,-2 0 0,1 0 0,-3 0 0,3-4 0,-4 0 0,3-8 0,-5 6 0,1-1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3:25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1 24575,'0'8'0,"-4"3"0,3 9 0,-7 5 0,7 21 0,-9-10 0,9 23 0,-4-24 0,2 4 0,2 5 0,-8-16 0,8 18 0,-4-14 0,5 1 0,-4-1 0,2 14 0,-6-18 0,7 9 0,-6-21 0,6 7 0,-6-5 0,6 6 0,-6-12 0,6 3 0,-3-6 0,4 3 0,-3-4 0,2 4 0,-3-3 0,4 2 0,-3 1 0,2-3 0,-6 3 0,6-4 0,-7-4 0,8-7 0,-4-6 0,9-15 0,1-1 0,3 0 0,7-5 0,-7 12 0,5-5 0,-6 6 0,4 1 0,-3 4 0,-1 0 0,-1 4 0,-6 0 0,6 3 0,-2 2 0,-1-1 0,7 0 0,-6-1 0,7-2 0,-4 3 0,0-1 0,0 1 0,0 4 0,0 0 0,1 0 0,-1 0 0,0 0 0,0 4 0,0-3 0,-4 6 0,3-2 0,-6 3 0,3 0 0,0 0 0,-4 4 0,4-4 0,-4 8 0,0-7 0,0 2 0,0 8 0,0-8 0,0 11 0,0-9 0,0 0 0,0-2 0,0-3 0,0 0 0,4 0 0,0-3 0,4-1 0,0-4 0,0 0 0,0 0 0,4 0 0,1 0 0,3 0 0,0 0 0,0 0 0,0 0 0,1-4 0,-1 3 0,-4-3 0,4 1 0,-8-2 0,4 1 0,-4 0 0,-3 1 0,-2 2 0,-3-3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3:25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0 194 24575,'4'-6'0,"4"3"0,4-16 0,1 7 0,2-4 0,-6 0 0,6-1 0,-6 1 0,3 4 0,-7 0 0,2 4 0,-6 0 0,6 0 0,-6 0 0,6 3 0,-6-2 0,6 2 0,-6-3 0,6 4 0,-2 0 0,3 4 0,0 4 0,3 4 0,2 1 0,-1 6 0,4-2 0,-7-1 0,2 0 0,-3-4 0,-3 0 0,2-3 0,-2-2 0,-1 1 0,0 0 0,-1 1 0,-2 2 0,3-2 0,-4 3 0,-4-4 0,-4 0 0,-12-4 0,2 3 0,-5 2 0,0 4 0,5-4 0,-5 3 0,10-3 0,1-1 0,4 0 0,0-4 0,4 3 0,-3-2 0,6 3 0,-3-4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3:25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0 24575,'0'8'0,"0"4"0,0 1 0,0 3 0,0 7 0,-7 16 0,1-11 0,-6 16 0,3-26 0,0 5 0,1-10 0,4-1 0,0-4 0,4 0 0,-4 0 0,4 0 0,-4 0 0,4 0 0,0 0 0,-4-3 0,3 2 0,-2-3 0,3 5 0,0-1 0,0 0 0,0 0 0,0 0 0,0 0 0,0 0 0,0 0 0,0 0 0,0 0 0,-4 0 0,3 0 0,-6-3 0,6 2 0,-2-2 0,6-1 0,5 0 0,5-4 0,10-5 0,2 4 0,8-4 0,-8 1 0,-6 3 0,-7-2 0,-4-1 0,0 3 0,0-2 0,0 3 0,-3 0 0,-1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24:58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24575,'4'11'0,"7"6"0,-9 0 0,5-1 0,-3-1 0,-3-6 0,2 6 0,-3-6 0,4 3 0,-3-4 0,2 4 0,-3-3 0,0 2 0,4-6 0,-3 2 0,2-2 0,-3 3 0,0 0 0,0 11 0,4-5 0,-3 9 0,6-7 0,-6 1 0,3-5 0,-1 3 0,-2-9 0,3 1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3:25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9 24575,'-8'0'0,"0"4"0,0-4 0,0 8 0,0-7 0,3 6 0,-2-6 0,3 6 0,-1-3 0,-2 1 0,6 6 0,-3-6 0,4 10 0,0-6 0,0 6 0,0-6 0,0 3 0,0-4 0,0 0 0,0 0 0,0 0 0,8 0 0,-3 1 0,7-5 0,-4 3 0,3-2 0,-2-1 0,7 3 0,-4-6 0,1 3 0,-2-4 0,-2 0 0,-1 0 0,-4-4 0,3 0 0,-6-8 0,6 0 0,-6-12 0,3 6 0,-4-5 0,0 7 0,0 3 0,0-2 0,0 6 0,0-3 0,0 4 0,-4-3 0,0 2 0,-4 1 0,0 4 0,0 4 0,-1 0 0,1 0 0,-3 0 0,2 0 0,-3 0 0,8 4 0,0 0 0,4 4 0,4 4 0,0 0 0,4 1 0,0-1 0,0-1 0,0-2 0,0-1 0,-3 0 0,2-8 0,-2 4 0,3-4 0,-4 0 0,0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3:25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17 24575,'-5'-3'0,"-5"2"0,4-3 0,-2 0 0,1 4 0,3-4 0,-5 4 0,1 0 0,0 0 0,0 0 0,-3 0 0,2 4 0,-3-4 0,4 8 0,0-7 0,3 6 0,2-3 0,3 4 0,-4 0 0,3 4 0,-2 1 0,3-1 0,0 0 0,0-4 0,0 0 0,0 0 0,0 0 0,0 0 0,3 0 0,2-3 0,3 2 0,0-2 0,4-1 0,-4 3 0,4-6 0,-4 6 0,0-2 0,0-1 0,-3 3 0,2-6 0,-6 7 0,3-4 0,-4 4 0,0 0 0,-4 0 0,-4 0 0,-5 0 0,-10-3 0,9 2 0,-16-6 0,16 3 0,-10-4 0,8 0 0,4 0 0,-4 0 0,7 0 0,-6 0 0,6 0 0,-2 0 0,2 3 0,5-2 0,0 3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3:25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0 24575,'-8'0'0,"0"0"0,-4 0 0,-1 0 0,1 0 0,-4 4 0,7-3 0,1 6 0,1-6 0,3 2 0,-1 1 0,-2-3 0,6 6 0,-2 1 0,3 1 0,0 3 0,0-4 0,0 0 0,0 0 0,0 0 0,0 0 0,0 0 0,0 0 0,3 1 0,-2-1 0,6 0 0,-6 0 0,6-4 0,-2 3 0,-1-2 0,3-1 0,-2 0 0,3 0 0,0-3 0,0 6 0,0-6 0,0 6 0,0-6 0,-3 6 0,2-6 0,-6 6 0,6-6 0,-6 6 0,6-6 0,-6 6 0,3-2 0,-1-1 0,-2 3 0,3-2 0,-1 3 0,-2 0 0,-1-4 0,-8 4 0,-4-8 0,-4 8 0,-8-7 0,-1 2 0,-7-3 0,0 0 0,7 0 0,-6 0 0,13 0 0,-5 0 0,10 0 0,2 0 0,2 0 0,1 0 0,4 0 0,0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3:25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24575,'0'8'0,"0"4"0,0-3 0,0 6 0,4-2 0,-4 0 0,4 2 0,-4-3 0,0 1 0,4 2 0,-4-2 0,4-1 0,-4 11 0,4-12 0,-3 18 0,7-7 0,-7 3 0,9 5 0,-9-12 0,8 13 0,-3-6 0,0 7 0,-1 0 0,0 1 0,1-1 0,0-7 0,3 5 0,-7-12 0,7 13 0,-3-6 0,0 0 0,6 19 0,-6-16 0,6 11 0,-1-9 0,-3-12 0,1 6 0,-4-1 0,5-5 0,-8 5 0,10 1 0,-7-7 0,15 27 0,-10-22 0,9 15 0,-11-21 0,1 7 0,-1-5 0,2 5 0,-2-7 0,6 8 0,-3 1 0,9 7 0,-8 0 0,3 1 0,5 12 0,-4-16 0,9 15 0,-6-19 0,3 7 0,-1 0 0,4 8 0,-5-13 0,-1 0 0,-4-12 0,-3-3 0,1 5 0,2-1 0,-2 0 0,-1 0 0,4-3 0,-7 2 0,6-3 0,-2 1 0,-1 2 0,3-2 0,-6 3 0,7 0 0,-4 0 0,1 1 0,2-1 0,-2 0 0,5 7 0,-1-5 0,4 13 0,-2-6 0,18 26 0,-7-19 0,23 36 0,-18-40 0,14 28 0,-22-34 0,10 10 0,-19-15 0,5 1 0,0-4 0,-5 2 0,6-6 0,-1 3 0,-5-1 0,12-1 0,3 9 0,-7-8 0,5 8 0,-8-10 0,2 8 0,8-1 0,-8 2 0,5-3 0,-5 2 0,7-6 0,-6 6 0,4-2 0,-5-2 0,0 4 0,6-7 0,-6 7 0,7-1 0,0 5 0,-7-10 0,6 7 0,-6-12 0,21 17 0,-11-10 0,11 5 0,-14-8 0,-7-1 0,13 4 0,-18-5 0,10 0 0,-6 4 0,-6-7 0,12 10 0,-5-7 0,7 7 0,14-2 0,3 11 0,14-1 0,-1 1 0,1-3 0,0-6 0,27 19 0,-41-18 0,36 24 0,-43-27 0,7 11 0,-3-11 0,-14 2 0,1-1 0,-1-3 0,13 6 0,5 2 0,-8-9 0,15 10 0,-29-20 0,32 13 0,-25-12 0,25 12 0,-25-12 0,24 11 0,-9-4 0,26 0 0,-10 5 0,10-6 0,-27 1 0,10 5 0,-10-5 0,0-1 0,-3-1 0,0 0 0,3 2 0,0 5 0,-3-2 0,-14-1 0,0-5 0,0 4 0,14-2 0,17 7 0,3 1 0,10 1 0,-27-9 0,-3 4 0,-1-11 0,32 11 0,-7-3 0,20-1 0,-27 6 0,0-12 0,-14 10 0,-4-11 0,15 4 0,-21-1 0,20-2 0,-13 2 0,-11-4 0,11 0 0,0 0 0,3 0 0,-7 0 0,2 5 0,8-4 0,-20 4 0,25-5 0,-39 0 0,12 0 0,-12 0 0,13 0 0,-6 0 0,0 0 0,-2 0 0,-6 0 0,-5-3 0,0 2 0,-1-3 0,2 4 0,7-3 0,-3 2 0,-1-3 0,-4 4 0,-4 0 0,0 0 0,0 0 0,0 0 0,0 0 0,-3-4 0,2 4 0,-3-4 0,4 4 0,0 0 0,-3-4 0,2 3 0,-2-2 0,3 3 0,0 0 0,-7 0 0,-2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4:30.7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17 24575,'4'-5'0,"0"2"0,4 3 0,0 0 0,0 0 0,4-4 0,-3 3 0,3-2 0,-4 3 0,0 0 0,0 0 0,3 0 0,-2 0 0,3 0 0,0 0 0,0 3 0,5-2 0,-1 3 0,-4-4 0,0 0 0,-4 0 0,0 0 0,0 0 0,0 0 0,0 0 0,0 3 0,1-2 0,-1 3 0,0-4 0,0 0 0,0 0 0,0 0 0,0 0 0,0 0 0,0 0 0,4 0 0,-3 0 0,2 0 0,-2 0 0,-1 0 0,0 0 0,0 0 0,0 0 0,0 0 0,-4-4 0,4 3 0,-4-2 0,8 3 0,-3 0 0,2 0 0,-2 0 0,-1 0 0,0 0 0,0 0 0,0 0 0,0 0 0,0 0 0,0 0 0,0 0 0,0 0 0,0 0 0,0 0 0,1 0 0,-1 0 0,-4-4 0,3 3 0,-6-2 0,3 3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4:30.7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61 24575,'0'3'0,"4"2"0,-3 11 0,7 8 0,-3-6 0,5 12 0,-1-12 0,1 13 0,-1-17 0,0 8 0,-1-9 0,0-1 0,-3 0 0,2-4 0,-3 4 0,4-3 0,0 3 0,-3-4 0,2-4 0,-2 0 0,3-11 0,1-10 0,1-8 0,9-20 0,-3-5 0,9 1 0,-11 4 0,1 12 0,-9 12 0,-1-2 0,-5 14 0,4 1 0,-3 5 0,2 3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4:30.7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81 105 24575,'-4'-4'0,"0"0"0,-4 4 0,0 0 0,0 4 0,-4 4 0,3 1 0,1 2 0,1 1 0,6-3 0,-3 6 0,1-6 0,2 6 0,-3-2 0,4 3 0,0 0 0,10 8 0,-4-6 0,11 5 0,-8-11 0,6 0 0,-6-4 0,14-3 0,-12-2 0,7-3 0,-10 0 0,11-9 0,-4-1 0,4-8 0,-3 2 0,-11-21 0,9-5 0,-12-7 0,5-11 0,-7 32 0,-4-9 0,0 21 0,-4 7 0,0 2 0,0 7 0,-1 0 0,1 3 0,0-2 0,4 6 0,-3-6 0,6 7 0,-3-4 0,4 4 0,4 0 0,0 0 0,4 0 0,0 0 0,4 1 0,-3-1 0,6-4 0,-6 3 0,3-6 0,-4 6 0,0-6 0,0 3 0,0-4 0,0 0 0,0 0 0,1 0 0,-5 3 0,3-2 0,-6 7 0,6-4 0,-6 4 0,3 0 0,-1 0 0,2 0 0,-1 0 0,4 1 0,-8-1 0,8 0 0,0 0 0,1 0 0,2-4 0,-3 4 0,0-4 0,1 0 0,-1 0 0,3-4 0,-2 4 0,3-3 0,-8 6 0,0-6 0,-4 2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4:30.7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11 221 24575,'4'-4'0,"-3"-4"0,6 8 0,1-4 0,4 0 0,5 3 0,6-7 0,-5 7 0,5-7 0,-7 3 0,-3-3 0,2 3 0,-6-2 0,3 3 0,-4-4 0,4-4 0,-3-1 0,2 1 0,-6 0 0,2 1 0,-6 2 0,2-3 0,-3 4 0,0 0 0,0 0 0,-3 0 0,-2 0 0,-3 3 0,0 1 0,-3 1 0,-2 2 0,-3-6 0,0 6 0,-1-3 0,5 4 0,-3 0 0,6 0 0,-3 0 0,4 0 0,0 0 0,0 0 0,0 0 0,0 4 0,-1 0 0,1 4 0,4 4 0,-3 1 0,1 10 0,-6 16 0,6-4 0,-1 38 0,7-34 0,0 13 0,0-22 0,0-4 0,9 6 0,3 0 0,7-7 0,-4-2 0,1-10 0,-4-1 0,1-4 0,-2 0 0,1 0 0,1 0 0,-1 0 0,4-3 0,-4 2 0,1-6 0,2 2 0,-6-3 0,3 0 0,-4 0 0,0 0 0,-4 0 0,0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4:30.7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 24575,'4'-5'0,"-4"9"0,9 12 0,-4 2 0,0 12 0,4-5 0,-5 1 0,2 4 0,-2-12 0,-1 5 0,-2-10 0,6-1 0,-6-4 0,3 0 0,-1-4 0,-2 3 0,7-2 0,-8-1 0,4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1T21:54:30.7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 24575,'0'-8'0,"4"3"0,-4 5 0,4 5 0,-4 3 0,0-4 0,0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81024" y="1104769"/>
            <a:ext cx="10029951" cy="1367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3930" y="1712725"/>
            <a:ext cx="10384139" cy="2219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98.xml"/><Relationship Id="rId117" Type="http://schemas.openxmlformats.org/officeDocument/2006/relationships/customXml" Target="../ink/ink248.xml"/><Relationship Id="rId21" Type="http://schemas.openxmlformats.org/officeDocument/2006/relationships/image" Target="../media/image44.png"/><Relationship Id="rId42" Type="http://schemas.openxmlformats.org/officeDocument/2006/relationships/customXml" Target="../ink/ink206.xml"/><Relationship Id="rId47" Type="http://schemas.openxmlformats.org/officeDocument/2006/relationships/image" Target="../media/image61.png"/><Relationship Id="rId63" Type="http://schemas.openxmlformats.org/officeDocument/2006/relationships/image" Target="../media/image69.png"/><Relationship Id="rId68" Type="http://schemas.openxmlformats.org/officeDocument/2006/relationships/customXml" Target="../ink/ink219.xml"/><Relationship Id="rId84" Type="http://schemas.openxmlformats.org/officeDocument/2006/relationships/customXml" Target="../ink/ink227.xml"/><Relationship Id="rId89" Type="http://schemas.openxmlformats.org/officeDocument/2006/relationships/customXml" Target="../ink/ink230.xml"/><Relationship Id="rId112" Type="http://schemas.openxmlformats.org/officeDocument/2006/relationships/image" Target="../media/image91.png"/><Relationship Id="rId16" Type="http://schemas.openxmlformats.org/officeDocument/2006/relationships/customXml" Target="../ink/ink193.xml"/><Relationship Id="rId107" Type="http://schemas.openxmlformats.org/officeDocument/2006/relationships/customXml" Target="../ink/ink243.xml"/><Relationship Id="rId11" Type="http://schemas.openxmlformats.org/officeDocument/2006/relationships/image" Target="../media/image39.png"/><Relationship Id="rId32" Type="http://schemas.openxmlformats.org/officeDocument/2006/relationships/customXml" Target="../ink/ink201.xml"/><Relationship Id="rId37" Type="http://schemas.openxmlformats.org/officeDocument/2006/relationships/image" Target="../media/image56.png"/><Relationship Id="rId53" Type="http://schemas.openxmlformats.org/officeDocument/2006/relationships/image" Target="../media/image64.png"/><Relationship Id="rId58" Type="http://schemas.openxmlformats.org/officeDocument/2006/relationships/customXml" Target="../ink/ink214.xml"/><Relationship Id="rId74" Type="http://schemas.openxmlformats.org/officeDocument/2006/relationships/customXml" Target="../ink/ink222.xml"/><Relationship Id="rId79" Type="http://schemas.openxmlformats.org/officeDocument/2006/relationships/image" Target="../media/image77.png"/><Relationship Id="rId102" Type="http://schemas.openxmlformats.org/officeDocument/2006/relationships/image" Target="../media/image86.png"/><Relationship Id="rId123" Type="http://schemas.openxmlformats.org/officeDocument/2006/relationships/customXml" Target="../ink/ink251.xml"/><Relationship Id="rId5" Type="http://schemas.openxmlformats.org/officeDocument/2006/relationships/image" Target="../media/image1740.png"/><Relationship Id="rId90" Type="http://schemas.openxmlformats.org/officeDocument/2006/relationships/customXml" Target="../ink/ink231.xml"/><Relationship Id="rId95" Type="http://schemas.openxmlformats.org/officeDocument/2006/relationships/customXml" Target="../ink/ink236.xml"/><Relationship Id="rId22" Type="http://schemas.openxmlformats.org/officeDocument/2006/relationships/customXml" Target="../ink/ink196.xml"/><Relationship Id="rId27" Type="http://schemas.openxmlformats.org/officeDocument/2006/relationships/image" Target="../media/image47.png"/><Relationship Id="rId43" Type="http://schemas.openxmlformats.org/officeDocument/2006/relationships/image" Target="../media/image59.png"/><Relationship Id="rId48" Type="http://schemas.openxmlformats.org/officeDocument/2006/relationships/customXml" Target="../ink/ink209.xml"/><Relationship Id="rId64" Type="http://schemas.openxmlformats.org/officeDocument/2006/relationships/customXml" Target="../ink/ink217.xml"/><Relationship Id="rId69" Type="http://schemas.openxmlformats.org/officeDocument/2006/relationships/image" Target="../media/image72.png"/><Relationship Id="rId113" Type="http://schemas.openxmlformats.org/officeDocument/2006/relationships/customXml" Target="../ink/ink246.xml"/><Relationship Id="rId118" Type="http://schemas.openxmlformats.org/officeDocument/2006/relationships/image" Target="../media/image94.png"/><Relationship Id="rId80" Type="http://schemas.openxmlformats.org/officeDocument/2006/relationships/customXml" Target="../ink/ink225.xml"/><Relationship Id="rId85" Type="http://schemas.openxmlformats.org/officeDocument/2006/relationships/image" Target="../media/image80.png"/><Relationship Id="rId12" Type="http://schemas.openxmlformats.org/officeDocument/2006/relationships/customXml" Target="../ink/ink191.xml"/><Relationship Id="rId17" Type="http://schemas.openxmlformats.org/officeDocument/2006/relationships/image" Target="../media/image42.png"/><Relationship Id="rId33" Type="http://schemas.openxmlformats.org/officeDocument/2006/relationships/image" Target="../media/image50.png"/><Relationship Id="rId38" Type="http://schemas.openxmlformats.org/officeDocument/2006/relationships/customXml" Target="../ink/ink204.xml"/><Relationship Id="rId59" Type="http://schemas.openxmlformats.org/officeDocument/2006/relationships/image" Target="../media/image67.png"/><Relationship Id="rId103" Type="http://schemas.openxmlformats.org/officeDocument/2006/relationships/customXml" Target="../ink/ink241.xml"/><Relationship Id="rId108" Type="http://schemas.openxmlformats.org/officeDocument/2006/relationships/image" Target="../media/image89.png"/><Relationship Id="rId124" Type="http://schemas.openxmlformats.org/officeDocument/2006/relationships/image" Target="../media/image97.png"/><Relationship Id="rId54" Type="http://schemas.openxmlformats.org/officeDocument/2006/relationships/customXml" Target="../ink/ink212.xml"/><Relationship Id="rId70" Type="http://schemas.openxmlformats.org/officeDocument/2006/relationships/customXml" Target="../ink/ink220.xml"/><Relationship Id="rId75" Type="http://schemas.openxmlformats.org/officeDocument/2006/relationships/image" Target="../media/image75.png"/><Relationship Id="rId91" Type="http://schemas.openxmlformats.org/officeDocument/2006/relationships/customXml" Target="../ink/ink232.xml"/><Relationship Id="rId96" Type="http://schemas.openxmlformats.org/officeDocument/2006/relationships/customXml" Target="../ink/ink23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8.xml"/><Relationship Id="rId23" Type="http://schemas.openxmlformats.org/officeDocument/2006/relationships/image" Target="../media/image45.png"/><Relationship Id="rId28" Type="http://schemas.openxmlformats.org/officeDocument/2006/relationships/customXml" Target="../ink/ink199.xml"/><Relationship Id="rId49" Type="http://schemas.openxmlformats.org/officeDocument/2006/relationships/image" Target="../media/image62.png"/><Relationship Id="rId114" Type="http://schemas.openxmlformats.org/officeDocument/2006/relationships/image" Target="../media/image92.png"/><Relationship Id="rId119" Type="http://schemas.openxmlformats.org/officeDocument/2006/relationships/customXml" Target="../ink/ink249.xml"/><Relationship Id="rId44" Type="http://schemas.openxmlformats.org/officeDocument/2006/relationships/customXml" Target="../ink/ink207.xml"/><Relationship Id="rId60" Type="http://schemas.openxmlformats.org/officeDocument/2006/relationships/customXml" Target="../ink/ink215.xml"/><Relationship Id="rId65" Type="http://schemas.openxmlformats.org/officeDocument/2006/relationships/image" Target="../media/image70.png"/><Relationship Id="rId81" Type="http://schemas.openxmlformats.org/officeDocument/2006/relationships/image" Target="../media/image78.png"/><Relationship Id="rId86" Type="http://schemas.openxmlformats.org/officeDocument/2006/relationships/customXml" Target="../ink/ink228.xml"/><Relationship Id="rId9" Type="http://schemas.openxmlformats.org/officeDocument/2006/relationships/image" Target="../media/image38.png"/><Relationship Id="rId13" Type="http://schemas.openxmlformats.org/officeDocument/2006/relationships/image" Target="../media/image40.png"/><Relationship Id="rId18" Type="http://schemas.openxmlformats.org/officeDocument/2006/relationships/customXml" Target="../ink/ink194.xml"/><Relationship Id="rId39" Type="http://schemas.openxmlformats.org/officeDocument/2006/relationships/image" Target="../media/image57.png"/><Relationship Id="rId109" Type="http://schemas.openxmlformats.org/officeDocument/2006/relationships/customXml" Target="../ink/ink244.xml"/><Relationship Id="rId34" Type="http://schemas.openxmlformats.org/officeDocument/2006/relationships/customXml" Target="../ink/ink202.xml"/><Relationship Id="rId50" Type="http://schemas.openxmlformats.org/officeDocument/2006/relationships/customXml" Target="../ink/ink210.xml"/><Relationship Id="rId55" Type="http://schemas.openxmlformats.org/officeDocument/2006/relationships/image" Target="../media/image65.png"/><Relationship Id="rId76" Type="http://schemas.openxmlformats.org/officeDocument/2006/relationships/customXml" Target="../ink/ink223.xml"/><Relationship Id="rId97" Type="http://schemas.openxmlformats.org/officeDocument/2006/relationships/customXml" Target="../ink/ink238.xml"/><Relationship Id="rId104" Type="http://schemas.openxmlformats.org/officeDocument/2006/relationships/image" Target="../media/image87.png"/><Relationship Id="rId120" Type="http://schemas.openxmlformats.org/officeDocument/2006/relationships/image" Target="../media/image95.png"/><Relationship Id="rId7" Type="http://schemas.openxmlformats.org/officeDocument/2006/relationships/image" Target="../media/image37.png"/><Relationship Id="rId71" Type="http://schemas.openxmlformats.org/officeDocument/2006/relationships/image" Target="../media/image73.png"/><Relationship Id="rId92" Type="http://schemas.openxmlformats.org/officeDocument/2006/relationships/customXml" Target="../ink/ink233.xml"/><Relationship Id="rId2" Type="http://schemas.openxmlformats.org/officeDocument/2006/relationships/customXml" Target="../ink/ink187.xml"/><Relationship Id="rId29" Type="http://schemas.openxmlformats.org/officeDocument/2006/relationships/image" Target="../media/image48.png"/><Relationship Id="rId24" Type="http://schemas.openxmlformats.org/officeDocument/2006/relationships/customXml" Target="../ink/ink197.xml"/><Relationship Id="rId40" Type="http://schemas.openxmlformats.org/officeDocument/2006/relationships/customXml" Target="../ink/ink205.xml"/><Relationship Id="rId45" Type="http://schemas.openxmlformats.org/officeDocument/2006/relationships/image" Target="../media/image60.png"/><Relationship Id="rId66" Type="http://schemas.openxmlformats.org/officeDocument/2006/relationships/customXml" Target="../ink/ink218.xml"/><Relationship Id="rId87" Type="http://schemas.openxmlformats.org/officeDocument/2006/relationships/image" Target="../media/image810.png"/><Relationship Id="rId110" Type="http://schemas.openxmlformats.org/officeDocument/2006/relationships/image" Target="../media/image90.png"/><Relationship Id="rId115" Type="http://schemas.openxmlformats.org/officeDocument/2006/relationships/customXml" Target="../ink/ink247.xml"/><Relationship Id="rId61" Type="http://schemas.openxmlformats.org/officeDocument/2006/relationships/image" Target="../media/image68.png"/><Relationship Id="rId82" Type="http://schemas.openxmlformats.org/officeDocument/2006/relationships/customXml" Target="../ink/ink226.xml"/><Relationship Id="rId19" Type="http://schemas.openxmlformats.org/officeDocument/2006/relationships/image" Target="../media/image43.png"/><Relationship Id="rId14" Type="http://schemas.openxmlformats.org/officeDocument/2006/relationships/customXml" Target="../ink/ink192.xml"/><Relationship Id="rId30" Type="http://schemas.openxmlformats.org/officeDocument/2006/relationships/customXml" Target="../ink/ink200.xml"/><Relationship Id="rId35" Type="http://schemas.openxmlformats.org/officeDocument/2006/relationships/image" Target="../media/image51.png"/><Relationship Id="rId56" Type="http://schemas.openxmlformats.org/officeDocument/2006/relationships/customXml" Target="../ink/ink213.xml"/><Relationship Id="rId77" Type="http://schemas.openxmlformats.org/officeDocument/2006/relationships/image" Target="../media/image76.png"/><Relationship Id="rId100" Type="http://schemas.openxmlformats.org/officeDocument/2006/relationships/image" Target="../media/image85.png"/><Relationship Id="rId105" Type="http://schemas.openxmlformats.org/officeDocument/2006/relationships/customXml" Target="../ink/ink242.xml"/><Relationship Id="rId8" Type="http://schemas.openxmlformats.org/officeDocument/2006/relationships/customXml" Target="../ink/ink189.xml"/><Relationship Id="rId51" Type="http://schemas.openxmlformats.org/officeDocument/2006/relationships/image" Target="../media/image63.png"/><Relationship Id="rId72" Type="http://schemas.openxmlformats.org/officeDocument/2006/relationships/customXml" Target="../ink/ink221.xml"/><Relationship Id="rId93" Type="http://schemas.openxmlformats.org/officeDocument/2006/relationships/customXml" Target="../ink/ink234.xml"/><Relationship Id="rId98" Type="http://schemas.openxmlformats.org/officeDocument/2006/relationships/image" Target="../media/image84.png"/><Relationship Id="rId121" Type="http://schemas.openxmlformats.org/officeDocument/2006/relationships/customXml" Target="../ink/ink250.xml"/><Relationship Id="rId25" Type="http://schemas.openxmlformats.org/officeDocument/2006/relationships/image" Target="../media/image46.png"/><Relationship Id="rId46" Type="http://schemas.openxmlformats.org/officeDocument/2006/relationships/customXml" Target="../ink/ink208.xml"/><Relationship Id="rId67" Type="http://schemas.openxmlformats.org/officeDocument/2006/relationships/image" Target="../media/image71.png"/><Relationship Id="rId116" Type="http://schemas.openxmlformats.org/officeDocument/2006/relationships/image" Target="../media/image93.png"/><Relationship Id="rId20" Type="http://schemas.openxmlformats.org/officeDocument/2006/relationships/customXml" Target="../ink/ink195.xml"/><Relationship Id="rId41" Type="http://schemas.openxmlformats.org/officeDocument/2006/relationships/image" Target="../media/image58.png"/><Relationship Id="rId62" Type="http://schemas.openxmlformats.org/officeDocument/2006/relationships/customXml" Target="../ink/ink216.xml"/><Relationship Id="rId83" Type="http://schemas.openxmlformats.org/officeDocument/2006/relationships/image" Target="../media/image79.png"/><Relationship Id="rId88" Type="http://schemas.openxmlformats.org/officeDocument/2006/relationships/customXml" Target="../ink/ink229.xml"/><Relationship Id="rId111" Type="http://schemas.openxmlformats.org/officeDocument/2006/relationships/customXml" Target="../ink/ink245.xml"/><Relationship Id="rId15" Type="http://schemas.openxmlformats.org/officeDocument/2006/relationships/image" Target="../media/image41.png"/><Relationship Id="rId36" Type="http://schemas.openxmlformats.org/officeDocument/2006/relationships/customXml" Target="../ink/ink203.xml"/><Relationship Id="rId57" Type="http://schemas.openxmlformats.org/officeDocument/2006/relationships/image" Target="../media/image66.png"/><Relationship Id="rId106" Type="http://schemas.openxmlformats.org/officeDocument/2006/relationships/image" Target="../media/image88.png"/><Relationship Id="rId10" Type="http://schemas.openxmlformats.org/officeDocument/2006/relationships/customXml" Target="../ink/ink190.xml"/><Relationship Id="rId31" Type="http://schemas.openxmlformats.org/officeDocument/2006/relationships/image" Target="../media/image49.png"/><Relationship Id="rId52" Type="http://schemas.openxmlformats.org/officeDocument/2006/relationships/customXml" Target="../ink/ink211.xml"/><Relationship Id="rId73" Type="http://schemas.openxmlformats.org/officeDocument/2006/relationships/image" Target="../media/image74.png"/><Relationship Id="rId78" Type="http://schemas.openxmlformats.org/officeDocument/2006/relationships/customXml" Target="../ink/ink224.xml"/><Relationship Id="rId94" Type="http://schemas.openxmlformats.org/officeDocument/2006/relationships/customXml" Target="../ink/ink235.xml"/><Relationship Id="rId99" Type="http://schemas.openxmlformats.org/officeDocument/2006/relationships/customXml" Target="../ink/ink239.xml"/><Relationship Id="rId101" Type="http://schemas.openxmlformats.org/officeDocument/2006/relationships/customXml" Target="../ink/ink240.xml"/><Relationship Id="rId122" Type="http://schemas.openxmlformats.org/officeDocument/2006/relationships/image" Target="../media/image96.png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27.xml"/><Relationship Id="rId21" Type="http://schemas.openxmlformats.org/officeDocument/2006/relationships/image" Target="../media/image44.png"/><Relationship Id="rId42" Type="http://schemas.openxmlformats.org/officeDocument/2006/relationships/customXml" Target="../ink/ink275.xml"/><Relationship Id="rId63" Type="http://schemas.openxmlformats.org/officeDocument/2006/relationships/customXml" Target="../ink/ink296.xml"/><Relationship Id="rId84" Type="http://schemas.openxmlformats.org/officeDocument/2006/relationships/image" Target="../media/image87.png"/><Relationship Id="rId138" Type="http://schemas.openxmlformats.org/officeDocument/2006/relationships/image" Target="../media/image66.png"/><Relationship Id="rId159" Type="http://schemas.openxmlformats.org/officeDocument/2006/relationships/customXml" Target="../ink/ink348.xml"/><Relationship Id="rId170" Type="http://schemas.openxmlformats.org/officeDocument/2006/relationships/image" Target="../media/image8.png"/><Relationship Id="rId107" Type="http://schemas.openxmlformats.org/officeDocument/2006/relationships/customXml" Target="../ink/ink322.xml"/><Relationship Id="rId11" Type="http://schemas.openxmlformats.org/officeDocument/2006/relationships/image" Target="../media/image39.png"/><Relationship Id="rId32" Type="http://schemas.openxmlformats.org/officeDocument/2006/relationships/customXml" Target="../ink/ink266.xml"/><Relationship Id="rId53" Type="http://schemas.openxmlformats.org/officeDocument/2006/relationships/customXml" Target="../ink/ink286.xml"/><Relationship Id="rId74" Type="http://schemas.openxmlformats.org/officeDocument/2006/relationships/image" Target="../media/image103.png"/><Relationship Id="rId128" Type="http://schemas.openxmlformats.org/officeDocument/2006/relationships/image" Target="../media/image61.png"/><Relationship Id="rId149" Type="http://schemas.openxmlformats.org/officeDocument/2006/relationships/customXml" Target="../ink/ink343.xml"/><Relationship Id="rId5" Type="http://schemas.openxmlformats.org/officeDocument/2006/relationships/image" Target="../media/image1740.png"/><Relationship Id="rId95" Type="http://schemas.openxmlformats.org/officeDocument/2006/relationships/customXml" Target="../ink/ink316.xml"/><Relationship Id="rId160" Type="http://schemas.openxmlformats.org/officeDocument/2006/relationships/image" Target="../media/image77.png"/><Relationship Id="rId22" Type="http://schemas.openxmlformats.org/officeDocument/2006/relationships/customXml" Target="../ink/ink261.xml"/><Relationship Id="rId43" Type="http://schemas.openxmlformats.org/officeDocument/2006/relationships/customXml" Target="../ink/ink276.xml"/><Relationship Id="rId64" Type="http://schemas.openxmlformats.org/officeDocument/2006/relationships/customXml" Target="../ink/ink297.xml"/><Relationship Id="rId118" Type="http://schemas.openxmlformats.org/officeDocument/2006/relationships/image" Target="../media/image56.png"/><Relationship Id="rId139" Type="http://schemas.openxmlformats.org/officeDocument/2006/relationships/customXml" Target="../ink/ink338.xml"/><Relationship Id="rId85" Type="http://schemas.openxmlformats.org/officeDocument/2006/relationships/customXml" Target="../ink/ink311.xml"/><Relationship Id="rId150" Type="http://schemas.openxmlformats.org/officeDocument/2006/relationships/image" Target="../media/image72.png"/><Relationship Id="rId171" Type="http://schemas.openxmlformats.org/officeDocument/2006/relationships/customXml" Target="../ink/ink354.xml"/><Relationship Id="rId12" Type="http://schemas.openxmlformats.org/officeDocument/2006/relationships/customXml" Target="../ink/ink256.xml"/><Relationship Id="rId33" Type="http://schemas.openxmlformats.org/officeDocument/2006/relationships/image" Target="../media/image50.png"/><Relationship Id="rId108" Type="http://schemas.openxmlformats.org/officeDocument/2006/relationships/image" Target="../media/image105.png"/><Relationship Id="rId129" Type="http://schemas.openxmlformats.org/officeDocument/2006/relationships/customXml" Target="../ink/ink333.xml"/><Relationship Id="rId54" Type="http://schemas.openxmlformats.org/officeDocument/2006/relationships/customXml" Target="../ink/ink287.xml"/><Relationship Id="rId70" Type="http://schemas.openxmlformats.org/officeDocument/2006/relationships/customXml" Target="../ink/ink303.xml"/><Relationship Id="rId75" Type="http://schemas.openxmlformats.org/officeDocument/2006/relationships/customXml" Target="../ink/ink306.xml"/><Relationship Id="rId91" Type="http://schemas.openxmlformats.org/officeDocument/2006/relationships/customXml" Target="../ink/ink314.xml"/><Relationship Id="rId96" Type="http://schemas.openxmlformats.org/officeDocument/2006/relationships/image" Target="../media/image93.png"/><Relationship Id="rId140" Type="http://schemas.openxmlformats.org/officeDocument/2006/relationships/image" Target="../media/image67.png"/><Relationship Id="rId145" Type="http://schemas.openxmlformats.org/officeDocument/2006/relationships/customXml" Target="../ink/ink341.xml"/><Relationship Id="rId161" Type="http://schemas.openxmlformats.org/officeDocument/2006/relationships/customXml" Target="../ink/ink349.xml"/><Relationship Id="rId166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3.xml"/><Relationship Id="rId23" Type="http://schemas.openxmlformats.org/officeDocument/2006/relationships/image" Target="../media/image45.png"/><Relationship Id="rId28" Type="http://schemas.openxmlformats.org/officeDocument/2006/relationships/customXml" Target="../ink/ink264.xml"/><Relationship Id="rId49" Type="http://schemas.openxmlformats.org/officeDocument/2006/relationships/customXml" Target="../ink/ink282.xml"/><Relationship Id="rId114" Type="http://schemas.openxmlformats.org/officeDocument/2006/relationships/image" Target="../media/image108.png"/><Relationship Id="rId119" Type="http://schemas.openxmlformats.org/officeDocument/2006/relationships/customXml" Target="../ink/ink328.xml"/><Relationship Id="rId44" Type="http://schemas.openxmlformats.org/officeDocument/2006/relationships/customXml" Target="../ink/ink277.xml"/><Relationship Id="rId60" Type="http://schemas.openxmlformats.org/officeDocument/2006/relationships/customXml" Target="../ink/ink293.xml"/><Relationship Id="rId65" Type="http://schemas.openxmlformats.org/officeDocument/2006/relationships/customXml" Target="../ink/ink298.xml"/><Relationship Id="rId81" Type="http://schemas.openxmlformats.org/officeDocument/2006/relationships/customXml" Target="../ink/ink309.xml"/><Relationship Id="rId86" Type="http://schemas.openxmlformats.org/officeDocument/2006/relationships/image" Target="../media/image88.png"/><Relationship Id="rId130" Type="http://schemas.openxmlformats.org/officeDocument/2006/relationships/image" Target="../media/image62.png"/><Relationship Id="rId135" Type="http://schemas.openxmlformats.org/officeDocument/2006/relationships/customXml" Target="../ink/ink336.xml"/><Relationship Id="rId151" Type="http://schemas.openxmlformats.org/officeDocument/2006/relationships/customXml" Target="../ink/ink344.xml"/><Relationship Id="rId156" Type="http://schemas.openxmlformats.org/officeDocument/2006/relationships/image" Target="../media/image75.png"/><Relationship Id="rId172" Type="http://schemas.openxmlformats.org/officeDocument/2006/relationships/image" Target="../media/image9.png"/><Relationship Id="rId13" Type="http://schemas.openxmlformats.org/officeDocument/2006/relationships/image" Target="../media/image40.png"/><Relationship Id="rId18" Type="http://schemas.openxmlformats.org/officeDocument/2006/relationships/customXml" Target="../ink/ink259.xml"/><Relationship Id="rId39" Type="http://schemas.openxmlformats.org/officeDocument/2006/relationships/customXml" Target="../ink/ink272.xml"/><Relationship Id="rId109" Type="http://schemas.openxmlformats.org/officeDocument/2006/relationships/customXml" Target="../ink/ink323.xml"/><Relationship Id="rId34" Type="http://schemas.openxmlformats.org/officeDocument/2006/relationships/customXml" Target="../ink/ink267.xml"/><Relationship Id="rId50" Type="http://schemas.openxmlformats.org/officeDocument/2006/relationships/customXml" Target="../ink/ink283.xml"/><Relationship Id="rId55" Type="http://schemas.openxmlformats.org/officeDocument/2006/relationships/customXml" Target="../ink/ink288.xml"/><Relationship Id="rId76" Type="http://schemas.openxmlformats.org/officeDocument/2006/relationships/image" Target="../media/image102.png"/><Relationship Id="rId97" Type="http://schemas.openxmlformats.org/officeDocument/2006/relationships/customXml" Target="../ink/ink317.xml"/><Relationship Id="rId104" Type="http://schemas.openxmlformats.org/officeDocument/2006/relationships/image" Target="../media/image97.png"/><Relationship Id="rId120" Type="http://schemas.openxmlformats.org/officeDocument/2006/relationships/image" Target="../media/image57.png"/><Relationship Id="rId125" Type="http://schemas.openxmlformats.org/officeDocument/2006/relationships/customXml" Target="../ink/ink331.xml"/><Relationship Id="rId141" Type="http://schemas.openxmlformats.org/officeDocument/2006/relationships/customXml" Target="../ink/ink339.xml"/><Relationship Id="rId146" Type="http://schemas.openxmlformats.org/officeDocument/2006/relationships/image" Target="../media/image70.png"/><Relationship Id="rId167" Type="http://schemas.openxmlformats.org/officeDocument/2006/relationships/customXml" Target="../ink/ink352.xml"/><Relationship Id="rId7" Type="http://schemas.openxmlformats.org/officeDocument/2006/relationships/image" Target="../media/image37.png"/><Relationship Id="rId71" Type="http://schemas.openxmlformats.org/officeDocument/2006/relationships/customXml" Target="../ink/ink304.xml"/><Relationship Id="rId92" Type="http://schemas.openxmlformats.org/officeDocument/2006/relationships/image" Target="../media/image91.png"/><Relationship Id="rId162" Type="http://schemas.openxmlformats.org/officeDocument/2006/relationships/image" Target="../media/image78.png"/><Relationship Id="rId2" Type="http://schemas.openxmlformats.org/officeDocument/2006/relationships/customXml" Target="../ink/ink252.xml"/><Relationship Id="rId29" Type="http://schemas.openxmlformats.org/officeDocument/2006/relationships/image" Target="../media/image48.png"/><Relationship Id="rId24" Type="http://schemas.openxmlformats.org/officeDocument/2006/relationships/customXml" Target="../ink/ink262.xml"/><Relationship Id="rId40" Type="http://schemas.openxmlformats.org/officeDocument/2006/relationships/customXml" Target="../ink/ink273.xml"/><Relationship Id="rId45" Type="http://schemas.openxmlformats.org/officeDocument/2006/relationships/customXml" Target="../ink/ink278.xml"/><Relationship Id="rId66" Type="http://schemas.openxmlformats.org/officeDocument/2006/relationships/customXml" Target="../ink/ink299.xml"/><Relationship Id="rId87" Type="http://schemas.openxmlformats.org/officeDocument/2006/relationships/customXml" Target="../ink/ink312.xml"/><Relationship Id="rId110" Type="http://schemas.openxmlformats.org/officeDocument/2006/relationships/image" Target="../media/image106.png"/><Relationship Id="rId115" Type="http://schemas.openxmlformats.org/officeDocument/2006/relationships/customXml" Target="../ink/ink326.xml"/><Relationship Id="rId131" Type="http://schemas.openxmlformats.org/officeDocument/2006/relationships/customXml" Target="../ink/ink334.xml"/><Relationship Id="rId136" Type="http://schemas.openxmlformats.org/officeDocument/2006/relationships/image" Target="../media/image65.png"/><Relationship Id="rId157" Type="http://schemas.openxmlformats.org/officeDocument/2006/relationships/customXml" Target="../ink/ink347.xml"/><Relationship Id="rId61" Type="http://schemas.openxmlformats.org/officeDocument/2006/relationships/customXml" Target="../ink/ink294.xml"/><Relationship Id="rId82" Type="http://schemas.openxmlformats.org/officeDocument/2006/relationships/image" Target="../media/image86.png"/><Relationship Id="rId152" Type="http://schemas.openxmlformats.org/officeDocument/2006/relationships/image" Target="../media/image73.png"/><Relationship Id="rId19" Type="http://schemas.openxmlformats.org/officeDocument/2006/relationships/image" Target="../media/image43.png"/><Relationship Id="rId14" Type="http://schemas.openxmlformats.org/officeDocument/2006/relationships/customXml" Target="../ink/ink257.xml"/><Relationship Id="rId30" Type="http://schemas.openxmlformats.org/officeDocument/2006/relationships/customXml" Target="../ink/ink265.xml"/><Relationship Id="rId35" Type="http://schemas.openxmlformats.org/officeDocument/2006/relationships/customXml" Target="../ink/ink268.xml"/><Relationship Id="rId56" Type="http://schemas.openxmlformats.org/officeDocument/2006/relationships/customXml" Target="../ink/ink289.xml"/><Relationship Id="rId77" Type="http://schemas.openxmlformats.org/officeDocument/2006/relationships/customXml" Target="../ink/ink307.xml"/><Relationship Id="rId100" Type="http://schemas.openxmlformats.org/officeDocument/2006/relationships/image" Target="../media/image95.png"/><Relationship Id="rId105" Type="http://schemas.openxmlformats.org/officeDocument/2006/relationships/customXml" Target="../ink/ink321.xml"/><Relationship Id="rId126" Type="http://schemas.openxmlformats.org/officeDocument/2006/relationships/image" Target="../media/image60.png"/><Relationship Id="rId147" Type="http://schemas.openxmlformats.org/officeDocument/2006/relationships/customXml" Target="../ink/ink342.xml"/><Relationship Id="rId168" Type="http://schemas.openxmlformats.org/officeDocument/2006/relationships/image" Target="../media/image7.png"/><Relationship Id="rId8" Type="http://schemas.openxmlformats.org/officeDocument/2006/relationships/customXml" Target="../ink/ink254.xml"/><Relationship Id="rId51" Type="http://schemas.openxmlformats.org/officeDocument/2006/relationships/customXml" Target="../ink/ink284.xml"/><Relationship Id="rId72" Type="http://schemas.openxmlformats.org/officeDocument/2006/relationships/image" Target="../media/image101.png"/><Relationship Id="rId93" Type="http://schemas.openxmlformats.org/officeDocument/2006/relationships/customXml" Target="../ink/ink315.xml"/><Relationship Id="rId98" Type="http://schemas.openxmlformats.org/officeDocument/2006/relationships/image" Target="../media/image94.png"/><Relationship Id="rId121" Type="http://schemas.openxmlformats.org/officeDocument/2006/relationships/customXml" Target="../ink/ink329.xml"/><Relationship Id="rId142" Type="http://schemas.openxmlformats.org/officeDocument/2006/relationships/image" Target="../media/image68.png"/><Relationship Id="rId163" Type="http://schemas.openxmlformats.org/officeDocument/2006/relationships/customXml" Target="../ink/ink350.xml"/><Relationship Id="rId25" Type="http://schemas.openxmlformats.org/officeDocument/2006/relationships/image" Target="../media/image46.png"/><Relationship Id="rId46" Type="http://schemas.openxmlformats.org/officeDocument/2006/relationships/customXml" Target="../ink/ink279.xml"/><Relationship Id="rId67" Type="http://schemas.openxmlformats.org/officeDocument/2006/relationships/customXml" Target="../ink/ink300.xml"/><Relationship Id="rId116" Type="http://schemas.openxmlformats.org/officeDocument/2006/relationships/image" Target="../media/image109.png"/><Relationship Id="rId137" Type="http://schemas.openxmlformats.org/officeDocument/2006/relationships/customXml" Target="../ink/ink337.xml"/><Relationship Id="rId158" Type="http://schemas.openxmlformats.org/officeDocument/2006/relationships/image" Target="../media/image76.png"/><Relationship Id="rId20" Type="http://schemas.openxmlformats.org/officeDocument/2006/relationships/customXml" Target="../ink/ink260.xml"/><Relationship Id="rId41" Type="http://schemas.openxmlformats.org/officeDocument/2006/relationships/customXml" Target="../ink/ink274.xml"/><Relationship Id="rId62" Type="http://schemas.openxmlformats.org/officeDocument/2006/relationships/customXml" Target="../ink/ink295.xml"/><Relationship Id="rId83" Type="http://schemas.openxmlformats.org/officeDocument/2006/relationships/customXml" Target="../ink/ink310.xml"/><Relationship Id="rId88" Type="http://schemas.openxmlformats.org/officeDocument/2006/relationships/image" Target="../media/image89.png"/><Relationship Id="rId111" Type="http://schemas.openxmlformats.org/officeDocument/2006/relationships/customXml" Target="../ink/ink324.xml"/><Relationship Id="rId132" Type="http://schemas.openxmlformats.org/officeDocument/2006/relationships/image" Target="../media/image63.png"/><Relationship Id="rId153" Type="http://schemas.openxmlformats.org/officeDocument/2006/relationships/customXml" Target="../ink/ink345.xml"/><Relationship Id="rId15" Type="http://schemas.openxmlformats.org/officeDocument/2006/relationships/image" Target="../media/image41.png"/><Relationship Id="rId36" Type="http://schemas.openxmlformats.org/officeDocument/2006/relationships/customXml" Target="../ink/ink269.xml"/><Relationship Id="rId57" Type="http://schemas.openxmlformats.org/officeDocument/2006/relationships/customXml" Target="../ink/ink290.xml"/><Relationship Id="rId106" Type="http://schemas.openxmlformats.org/officeDocument/2006/relationships/image" Target="../media/image104.png"/><Relationship Id="rId127" Type="http://schemas.openxmlformats.org/officeDocument/2006/relationships/customXml" Target="../ink/ink332.xml"/><Relationship Id="rId10" Type="http://schemas.openxmlformats.org/officeDocument/2006/relationships/customXml" Target="../ink/ink255.xml"/><Relationship Id="rId31" Type="http://schemas.openxmlformats.org/officeDocument/2006/relationships/image" Target="../media/image49.png"/><Relationship Id="rId52" Type="http://schemas.openxmlformats.org/officeDocument/2006/relationships/customXml" Target="../ink/ink285.xml"/><Relationship Id="rId73" Type="http://schemas.openxmlformats.org/officeDocument/2006/relationships/customXml" Target="../ink/ink305.xml"/><Relationship Id="rId78" Type="http://schemas.openxmlformats.org/officeDocument/2006/relationships/image" Target="../media/image84.png"/><Relationship Id="rId94" Type="http://schemas.openxmlformats.org/officeDocument/2006/relationships/image" Target="../media/image92.png"/><Relationship Id="rId99" Type="http://schemas.openxmlformats.org/officeDocument/2006/relationships/customXml" Target="../ink/ink318.xml"/><Relationship Id="rId101" Type="http://schemas.openxmlformats.org/officeDocument/2006/relationships/customXml" Target="../ink/ink319.xml"/><Relationship Id="rId122" Type="http://schemas.openxmlformats.org/officeDocument/2006/relationships/image" Target="../media/image58.png"/><Relationship Id="rId143" Type="http://schemas.openxmlformats.org/officeDocument/2006/relationships/customXml" Target="../ink/ink340.xml"/><Relationship Id="rId148" Type="http://schemas.openxmlformats.org/officeDocument/2006/relationships/image" Target="../media/image71.png"/><Relationship Id="rId164" Type="http://schemas.openxmlformats.org/officeDocument/2006/relationships/image" Target="../media/image79.png"/><Relationship Id="rId169" Type="http://schemas.openxmlformats.org/officeDocument/2006/relationships/customXml" Target="../ink/ink353.xml"/><Relationship Id="rId9" Type="http://schemas.openxmlformats.org/officeDocument/2006/relationships/image" Target="../media/image38.png"/><Relationship Id="rId26" Type="http://schemas.openxmlformats.org/officeDocument/2006/relationships/customXml" Target="../ink/ink263.xml"/><Relationship Id="rId47" Type="http://schemas.openxmlformats.org/officeDocument/2006/relationships/customXml" Target="../ink/ink280.xml"/><Relationship Id="rId68" Type="http://schemas.openxmlformats.org/officeDocument/2006/relationships/customXml" Target="../ink/ink301.xml"/><Relationship Id="rId89" Type="http://schemas.openxmlformats.org/officeDocument/2006/relationships/customXml" Target="../ink/ink313.xml"/><Relationship Id="rId112" Type="http://schemas.openxmlformats.org/officeDocument/2006/relationships/image" Target="../media/image1070.png"/><Relationship Id="rId133" Type="http://schemas.openxmlformats.org/officeDocument/2006/relationships/customXml" Target="../ink/ink335.xml"/><Relationship Id="rId154" Type="http://schemas.openxmlformats.org/officeDocument/2006/relationships/image" Target="../media/image74.png"/><Relationship Id="rId16" Type="http://schemas.openxmlformats.org/officeDocument/2006/relationships/customXml" Target="../ink/ink258.xml"/><Relationship Id="rId37" Type="http://schemas.openxmlformats.org/officeDocument/2006/relationships/customXml" Target="../ink/ink270.xml"/><Relationship Id="rId58" Type="http://schemas.openxmlformats.org/officeDocument/2006/relationships/customXml" Target="../ink/ink291.xml"/><Relationship Id="rId79" Type="http://schemas.openxmlformats.org/officeDocument/2006/relationships/customXml" Target="../ink/ink308.xml"/><Relationship Id="rId102" Type="http://schemas.openxmlformats.org/officeDocument/2006/relationships/image" Target="../media/image96.png"/><Relationship Id="rId123" Type="http://schemas.openxmlformats.org/officeDocument/2006/relationships/customXml" Target="../ink/ink330.xml"/><Relationship Id="rId144" Type="http://schemas.openxmlformats.org/officeDocument/2006/relationships/image" Target="../media/image69.png"/><Relationship Id="rId90" Type="http://schemas.openxmlformats.org/officeDocument/2006/relationships/image" Target="../media/image90.png"/><Relationship Id="rId165" Type="http://schemas.openxmlformats.org/officeDocument/2006/relationships/customXml" Target="../ink/ink351.xml"/><Relationship Id="rId27" Type="http://schemas.openxmlformats.org/officeDocument/2006/relationships/image" Target="../media/image47.png"/><Relationship Id="rId48" Type="http://schemas.openxmlformats.org/officeDocument/2006/relationships/customXml" Target="../ink/ink281.xml"/><Relationship Id="rId69" Type="http://schemas.openxmlformats.org/officeDocument/2006/relationships/customXml" Target="../ink/ink302.xml"/><Relationship Id="rId113" Type="http://schemas.openxmlformats.org/officeDocument/2006/relationships/customXml" Target="../ink/ink325.xml"/><Relationship Id="rId134" Type="http://schemas.openxmlformats.org/officeDocument/2006/relationships/image" Target="../media/image64.png"/><Relationship Id="rId80" Type="http://schemas.openxmlformats.org/officeDocument/2006/relationships/image" Target="../media/image85.png"/><Relationship Id="rId155" Type="http://schemas.openxmlformats.org/officeDocument/2006/relationships/customXml" Target="../ink/ink346.xml"/><Relationship Id="rId17" Type="http://schemas.openxmlformats.org/officeDocument/2006/relationships/image" Target="../media/image42.png"/><Relationship Id="rId38" Type="http://schemas.openxmlformats.org/officeDocument/2006/relationships/customXml" Target="../ink/ink271.xml"/><Relationship Id="rId59" Type="http://schemas.openxmlformats.org/officeDocument/2006/relationships/customXml" Target="../ink/ink292.xml"/><Relationship Id="rId103" Type="http://schemas.openxmlformats.org/officeDocument/2006/relationships/customXml" Target="../ink/ink320.xml"/><Relationship Id="rId124" Type="http://schemas.openxmlformats.org/officeDocument/2006/relationships/image" Target="../media/image59.png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66.xml"/><Relationship Id="rId117" Type="http://schemas.openxmlformats.org/officeDocument/2006/relationships/customXml" Target="../ink/ink416.xml"/><Relationship Id="rId21" Type="http://schemas.openxmlformats.org/officeDocument/2006/relationships/image" Target="../media/image44.png"/><Relationship Id="rId42" Type="http://schemas.openxmlformats.org/officeDocument/2006/relationships/customXml" Target="../ink/ink377.xml"/><Relationship Id="rId47" Type="http://schemas.openxmlformats.org/officeDocument/2006/relationships/customXml" Target="../ink/ink381.xml"/><Relationship Id="rId63" Type="http://schemas.openxmlformats.org/officeDocument/2006/relationships/customXml" Target="../ink/ink389.xml"/><Relationship Id="rId68" Type="http://schemas.openxmlformats.org/officeDocument/2006/relationships/image" Target="../media/image97.png"/><Relationship Id="rId84" Type="http://schemas.openxmlformats.org/officeDocument/2006/relationships/image" Target="../media/image59.png"/><Relationship Id="rId89" Type="http://schemas.openxmlformats.org/officeDocument/2006/relationships/customXml" Target="../ink/ink402.xml"/><Relationship Id="rId112" Type="http://schemas.openxmlformats.org/officeDocument/2006/relationships/image" Target="../media/image73.png"/><Relationship Id="rId16" Type="http://schemas.openxmlformats.org/officeDocument/2006/relationships/customXml" Target="../ink/ink361.xml"/><Relationship Id="rId107" Type="http://schemas.openxmlformats.org/officeDocument/2006/relationships/customXml" Target="../ink/ink411.xml"/><Relationship Id="rId11" Type="http://schemas.openxmlformats.org/officeDocument/2006/relationships/image" Target="../media/image39.png"/><Relationship Id="rId32" Type="http://schemas.openxmlformats.org/officeDocument/2006/relationships/customXml" Target="../ink/ink369.xml"/><Relationship Id="rId37" Type="http://schemas.openxmlformats.org/officeDocument/2006/relationships/customXml" Target="../ink/ink372.xml"/><Relationship Id="rId53" Type="http://schemas.openxmlformats.org/officeDocument/2006/relationships/customXml" Target="../ink/ink384.xml"/><Relationship Id="rId58" Type="http://schemas.openxmlformats.org/officeDocument/2006/relationships/image" Target="../media/image92.png"/><Relationship Id="rId74" Type="http://schemas.openxmlformats.org/officeDocument/2006/relationships/image" Target="../media/image112.png"/><Relationship Id="rId79" Type="http://schemas.openxmlformats.org/officeDocument/2006/relationships/customXml" Target="../ink/ink397.xml"/><Relationship Id="rId102" Type="http://schemas.openxmlformats.org/officeDocument/2006/relationships/image" Target="../media/image68.png"/><Relationship Id="rId123" Type="http://schemas.openxmlformats.org/officeDocument/2006/relationships/customXml" Target="../ink/ink419.xml"/><Relationship Id="rId128" Type="http://schemas.openxmlformats.org/officeDocument/2006/relationships/image" Target="../media/image10.png"/><Relationship Id="rId5" Type="http://schemas.openxmlformats.org/officeDocument/2006/relationships/image" Target="../media/image1740.png"/><Relationship Id="rId90" Type="http://schemas.openxmlformats.org/officeDocument/2006/relationships/image" Target="../media/image62.png"/><Relationship Id="rId95" Type="http://schemas.openxmlformats.org/officeDocument/2006/relationships/customXml" Target="../ink/ink405.xml"/><Relationship Id="rId22" Type="http://schemas.openxmlformats.org/officeDocument/2006/relationships/customXml" Target="../ink/ink364.xml"/><Relationship Id="rId27" Type="http://schemas.openxmlformats.org/officeDocument/2006/relationships/image" Target="../media/image47.png"/><Relationship Id="rId43" Type="http://schemas.openxmlformats.org/officeDocument/2006/relationships/customXml" Target="../ink/ink378.xml"/><Relationship Id="rId48" Type="http://schemas.openxmlformats.org/officeDocument/2006/relationships/image" Target="../media/image87.png"/><Relationship Id="rId64" Type="http://schemas.openxmlformats.org/officeDocument/2006/relationships/image" Target="../media/image95.png"/><Relationship Id="rId69" Type="http://schemas.openxmlformats.org/officeDocument/2006/relationships/customXml" Target="../ink/ink392.xml"/><Relationship Id="rId113" Type="http://schemas.openxmlformats.org/officeDocument/2006/relationships/customXml" Target="../ink/ink414.xml"/><Relationship Id="rId118" Type="http://schemas.openxmlformats.org/officeDocument/2006/relationships/image" Target="../media/image76.png"/><Relationship Id="rId80" Type="http://schemas.openxmlformats.org/officeDocument/2006/relationships/image" Target="../media/image57.png"/><Relationship Id="rId85" Type="http://schemas.openxmlformats.org/officeDocument/2006/relationships/customXml" Target="../ink/ink400.xml"/><Relationship Id="rId12" Type="http://schemas.openxmlformats.org/officeDocument/2006/relationships/customXml" Target="../ink/ink359.xml"/><Relationship Id="rId17" Type="http://schemas.openxmlformats.org/officeDocument/2006/relationships/image" Target="../media/image42.png"/><Relationship Id="rId33" Type="http://schemas.openxmlformats.org/officeDocument/2006/relationships/image" Target="../media/image50.png"/><Relationship Id="rId38" Type="http://schemas.openxmlformats.org/officeDocument/2006/relationships/customXml" Target="../ink/ink373.xml"/><Relationship Id="rId59" Type="http://schemas.openxmlformats.org/officeDocument/2006/relationships/customXml" Target="../ink/ink387.xml"/><Relationship Id="rId103" Type="http://schemas.openxmlformats.org/officeDocument/2006/relationships/customXml" Target="../ink/ink409.xml"/><Relationship Id="rId108" Type="http://schemas.openxmlformats.org/officeDocument/2006/relationships/image" Target="../media/image71.png"/><Relationship Id="rId124" Type="http://schemas.openxmlformats.org/officeDocument/2006/relationships/image" Target="../media/image79.png"/><Relationship Id="rId54" Type="http://schemas.openxmlformats.org/officeDocument/2006/relationships/image" Target="../media/image90.png"/><Relationship Id="rId70" Type="http://schemas.openxmlformats.org/officeDocument/2006/relationships/image" Target="../media/image110.png"/><Relationship Id="rId75" Type="http://schemas.openxmlformats.org/officeDocument/2006/relationships/customXml" Target="../ink/ink395.xml"/><Relationship Id="rId91" Type="http://schemas.openxmlformats.org/officeDocument/2006/relationships/customXml" Target="../ink/ink403.xml"/><Relationship Id="rId96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56.xml"/><Relationship Id="rId23" Type="http://schemas.openxmlformats.org/officeDocument/2006/relationships/image" Target="../media/image45.png"/><Relationship Id="rId28" Type="http://schemas.openxmlformats.org/officeDocument/2006/relationships/customXml" Target="../ink/ink367.xml"/><Relationship Id="rId49" Type="http://schemas.openxmlformats.org/officeDocument/2006/relationships/customXml" Target="../ink/ink382.xml"/><Relationship Id="rId114" Type="http://schemas.openxmlformats.org/officeDocument/2006/relationships/image" Target="../media/image74.png"/><Relationship Id="rId119" Type="http://schemas.openxmlformats.org/officeDocument/2006/relationships/customXml" Target="../ink/ink417.xml"/><Relationship Id="rId44" Type="http://schemas.openxmlformats.org/officeDocument/2006/relationships/customXml" Target="../ink/ink379.xml"/><Relationship Id="rId60" Type="http://schemas.openxmlformats.org/officeDocument/2006/relationships/image" Target="../media/image93.png"/><Relationship Id="rId65" Type="http://schemas.openxmlformats.org/officeDocument/2006/relationships/customXml" Target="../ink/ink390.xml"/><Relationship Id="rId81" Type="http://schemas.openxmlformats.org/officeDocument/2006/relationships/customXml" Target="../ink/ink398.xml"/><Relationship Id="rId86" Type="http://schemas.openxmlformats.org/officeDocument/2006/relationships/image" Target="../media/image60.png"/><Relationship Id="rId13" Type="http://schemas.openxmlformats.org/officeDocument/2006/relationships/image" Target="../media/image40.png"/><Relationship Id="rId18" Type="http://schemas.openxmlformats.org/officeDocument/2006/relationships/customXml" Target="../ink/ink362.xml"/><Relationship Id="rId39" Type="http://schemas.openxmlformats.org/officeDocument/2006/relationships/customXml" Target="../ink/ink374.xml"/><Relationship Id="rId109" Type="http://schemas.openxmlformats.org/officeDocument/2006/relationships/customXml" Target="../ink/ink412.xml"/><Relationship Id="rId34" Type="http://schemas.openxmlformats.org/officeDocument/2006/relationships/customXml" Target="../ink/ink370.xml"/><Relationship Id="rId50" Type="http://schemas.openxmlformats.org/officeDocument/2006/relationships/image" Target="../media/image88.png"/><Relationship Id="rId55" Type="http://schemas.openxmlformats.org/officeDocument/2006/relationships/customXml" Target="../ink/ink385.xml"/><Relationship Id="rId76" Type="http://schemas.openxmlformats.org/officeDocument/2006/relationships/image" Target="../media/image113.png"/><Relationship Id="rId97" Type="http://schemas.openxmlformats.org/officeDocument/2006/relationships/customXml" Target="../ink/ink406.xml"/><Relationship Id="rId104" Type="http://schemas.openxmlformats.org/officeDocument/2006/relationships/image" Target="../media/image69.png"/><Relationship Id="rId120" Type="http://schemas.openxmlformats.org/officeDocument/2006/relationships/image" Target="../media/image77.png"/><Relationship Id="rId125" Type="http://schemas.openxmlformats.org/officeDocument/2006/relationships/customXml" Target="../ink/ink420.xml"/><Relationship Id="rId7" Type="http://schemas.openxmlformats.org/officeDocument/2006/relationships/image" Target="../media/image37.png"/><Relationship Id="rId71" Type="http://schemas.openxmlformats.org/officeDocument/2006/relationships/customXml" Target="../ink/ink393.xml"/><Relationship Id="rId92" Type="http://schemas.openxmlformats.org/officeDocument/2006/relationships/image" Target="../media/image63.png"/><Relationship Id="rId2" Type="http://schemas.openxmlformats.org/officeDocument/2006/relationships/customXml" Target="../ink/ink355.xml"/><Relationship Id="rId29" Type="http://schemas.openxmlformats.org/officeDocument/2006/relationships/image" Target="../media/image48.png"/><Relationship Id="rId24" Type="http://schemas.openxmlformats.org/officeDocument/2006/relationships/customXml" Target="../ink/ink365.xml"/><Relationship Id="rId40" Type="http://schemas.openxmlformats.org/officeDocument/2006/relationships/customXml" Target="../ink/ink375.xml"/><Relationship Id="rId45" Type="http://schemas.openxmlformats.org/officeDocument/2006/relationships/customXml" Target="../ink/ink380.xml"/><Relationship Id="rId66" Type="http://schemas.openxmlformats.org/officeDocument/2006/relationships/image" Target="../media/image96.png"/><Relationship Id="rId87" Type="http://schemas.openxmlformats.org/officeDocument/2006/relationships/customXml" Target="../ink/ink401.xml"/><Relationship Id="rId110" Type="http://schemas.openxmlformats.org/officeDocument/2006/relationships/image" Target="../media/image72.png"/><Relationship Id="rId115" Type="http://schemas.openxmlformats.org/officeDocument/2006/relationships/customXml" Target="../ink/ink415.xml"/><Relationship Id="rId61" Type="http://schemas.openxmlformats.org/officeDocument/2006/relationships/customXml" Target="../ink/ink388.xml"/><Relationship Id="rId82" Type="http://schemas.openxmlformats.org/officeDocument/2006/relationships/image" Target="../media/image58.png"/><Relationship Id="rId19" Type="http://schemas.openxmlformats.org/officeDocument/2006/relationships/image" Target="../media/image43.png"/><Relationship Id="rId14" Type="http://schemas.openxmlformats.org/officeDocument/2006/relationships/customXml" Target="../ink/ink360.xml"/><Relationship Id="rId30" Type="http://schemas.openxmlformats.org/officeDocument/2006/relationships/customXml" Target="../ink/ink368.xml"/><Relationship Id="rId35" Type="http://schemas.openxmlformats.org/officeDocument/2006/relationships/image" Target="../media/image51.png"/><Relationship Id="rId56" Type="http://schemas.openxmlformats.org/officeDocument/2006/relationships/image" Target="../media/image91.png"/><Relationship Id="rId77" Type="http://schemas.openxmlformats.org/officeDocument/2006/relationships/customXml" Target="../ink/ink396.xml"/><Relationship Id="rId100" Type="http://schemas.openxmlformats.org/officeDocument/2006/relationships/image" Target="../media/image67.png"/><Relationship Id="rId105" Type="http://schemas.openxmlformats.org/officeDocument/2006/relationships/customXml" Target="../ink/ink410.xml"/><Relationship Id="rId126" Type="http://schemas.openxmlformats.org/officeDocument/2006/relationships/image" Target="../media/image80.png"/><Relationship Id="rId8" Type="http://schemas.openxmlformats.org/officeDocument/2006/relationships/customXml" Target="../ink/ink357.xml"/><Relationship Id="rId51" Type="http://schemas.openxmlformats.org/officeDocument/2006/relationships/customXml" Target="../ink/ink383.xml"/><Relationship Id="rId72" Type="http://schemas.openxmlformats.org/officeDocument/2006/relationships/image" Target="../media/image111.png"/><Relationship Id="rId93" Type="http://schemas.openxmlformats.org/officeDocument/2006/relationships/customXml" Target="../ink/ink404.xml"/><Relationship Id="rId98" Type="http://schemas.openxmlformats.org/officeDocument/2006/relationships/image" Target="../media/image66.png"/><Relationship Id="rId121" Type="http://schemas.openxmlformats.org/officeDocument/2006/relationships/customXml" Target="../ink/ink418.xml"/><Relationship Id="rId25" Type="http://schemas.openxmlformats.org/officeDocument/2006/relationships/image" Target="../media/image46.png"/><Relationship Id="rId46" Type="http://schemas.openxmlformats.org/officeDocument/2006/relationships/image" Target="../media/image86.png"/><Relationship Id="rId67" Type="http://schemas.openxmlformats.org/officeDocument/2006/relationships/customXml" Target="../ink/ink391.xml"/><Relationship Id="rId116" Type="http://schemas.openxmlformats.org/officeDocument/2006/relationships/image" Target="../media/image75.png"/><Relationship Id="rId20" Type="http://schemas.openxmlformats.org/officeDocument/2006/relationships/customXml" Target="../ink/ink363.xml"/><Relationship Id="rId41" Type="http://schemas.openxmlformats.org/officeDocument/2006/relationships/customXml" Target="../ink/ink376.xml"/><Relationship Id="rId62" Type="http://schemas.openxmlformats.org/officeDocument/2006/relationships/image" Target="../media/image94.png"/><Relationship Id="rId83" Type="http://schemas.openxmlformats.org/officeDocument/2006/relationships/customXml" Target="../ink/ink399.xml"/><Relationship Id="rId88" Type="http://schemas.openxmlformats.org/officeDocument/2006/relationships/image" Target="../media/image61.png"/><Relationship Id="rId111" Type="http://schemas.openxmlformats.org/officeDocument/2006/relationships/customXml" Target="../ink/ink413.xml"/><Relationship Id="rId15" Type="http://schemas.openxmlformats.org/officeDocument/2006/relationships/image" Target="../media/image41.png"/><Relationship Id="rId36" Type="http://schemas.openxmlformats.org/officeDocument/2006/relationships/customXml" Target="../ink/ink371.xml"/><Relationship Id="rId57" Type="http://schemas.openxmlformats.org/officeDocument/2006/relationships/customXml" Target="../ink/ink386.xml"/><Relationship Id="rId106" Type="http://schemas.openxmlformats.org/officeDocument/2006/relationships/image" Target="../media/image70.png"/><Relationship Id="rId127" Type="http://schemas.openxmlformats.org/officeDocument/2006/relationships/customXml" Target="../ink/ink421.xml"/><Relationship Id="rId10" Type="http://schemas.openxmlformats.org/officeDocument/2006/relationships/customXml" Target="../ink/ink358.xml"/><Relationship Id="rId31" Type="http://schemas.openxmlformats.org/officeDocument/2006/relationships/image" Target="../media/image49.png"/><Relationship Id="rId52" Type="http://schemas.openxmlformats.org/officeDocument/2006/relationships/image" Target="../media/image89.png"/><Relationship Id="rId73" Type="http://schemas.openxmlformats.org/officeDocument/2006/relationships/customXml" Target="../ink/ink394.xml"/><Relationship Id="rId78" Type="http://schemas.openxmlformats.org/officeDocument/2006/relationships/image" Target="../media/image56.png"/><Relationship Id="rId94" Type="http://schemas.openxmlformats.org/officeDocument/2006/relationships/image" Target="../media/image64.png"/><Relationship Id="rId99" Type="http://schemas.openxmlformats.org/officeDocument/2006/relationships/customXml" Target="../ink/ink407.xml"/><Relationship Id="rId101" Type="http://schemas.openxmlformats.org/officeDocument/2006/relationships/customXml" Target="../ink/ink408.xml"/><Relationship Id="rId122" Type="http://schemas.openxmlformats.org/officeDocument/2006/relationships/image" Target="../media/image78.png"/><Relationship Id="rId9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ustomXml" Target="../ink/ink4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74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ustomXml" Target="../ink/ink4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740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17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customXml" Target="../ink/ink9.xml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customXml" Target="../ink/ink8.xml"/><Relationship Id="rId10" Type="http://schemas.openxmlformats.org/officeDocument/2006/relationships/image" Target="../media/image18.png"/><Relationship Id="rId4" Type="http://schemas.openxmlformats.org/officeDocument/2006/relationships/image" Target="../media/image5.png"/><Relationship Id="rId9" Type="http://schemas.openxmlformats.org/officeDocument/2006/relationships/customXml" Target="../ink/ink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customXml" Target="../ink/ink15.xml"/><Relationship Id="rId18" Type="http://schemas.openxmlformats.org/officeDocument/2006/relationships/image" Target="../media/image35.png"/><Relationship Id="rId7" Type="http://schemas.openxmlformats.org/officeDocument/2006/relationships/customXml" Target="../ink/ink12.xml"/><Relationship Id="rId12" Type="http://schemas.openxmlformats.org/officeDocument/2006/relationships/image" Target="../media/image32.png"/><Relationship Id="rId17" Type="http://schemas.openxmlformats.org/officeDocument/2006/relationships/customXml" Target="../ink/ink17.xml"/><Relationship Id="rId2" Type="http://schemas.openxmlformats.org/officeDocument/2006/relationships/customXml" Target="../ink/ink11.xml"/><Relationship Id="rId16" Type="http://schemas.openxmlformats.org/officeDocument/2006/relationships/image" Target="../media/image34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ustomXml" Target="../ink/ink14.xml"/><Relationship Id="rId5" Type="http://schemas.openxmlformats.org/officeDocument/2006/relationships/image" Target="../media/image1740.png"/><Relationship Id="rId15" Type="http://schemas.openxmlformats.org/officeDocument/2006/relationships/customXml" Target="../ink/ink16.xml"/><Relationship Id="rId10" Type="http://schemas.openxmlformats.org/officeDocument/2006/relationships/image" Target="../media/image31.png"/><Relationship Id="rId19" Type="http://schemas.openxmlformats.org/officeDocument/2006/relationships/customXml" Target="../ink/ink18.xml"/><Relationship Id="rId9" Type="http://schemas.openxmlformats.org/officeDocument/2006/relationships/customXml" Target="../ink/ink13.xml"/><Relationship Id="rId1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0.xml"/><Relationship Id="rId21" Type="http://schemas.openxmlformats.org/officeDocument/2006/relationships/image" Target="../media/image44.png"/><Relationship Id="rId42" Type="http://schemas.openxmlformats.org/officeDocument/2006/relationships/customXml" Target="../ink/ink40.xml"/><Relationship Id="rId47" Type="http://schemas.openxmlformats.org/officeDocument/2006/relationships/customXml" Target="../ink/ink45.xml"/><Relationship Id="rId63" Type="http://schemas.openxmlformats.org/officeDocument/2006/relationships/image" Target="../media/image58.png"/><Relationship Id="rId68" Type="http://schemas.openxmlformats.org/officeDocument/2006/relationships/customXml" Target="../ink/ink58.xml"/><Relationship Id="rId84" Type="http://schemas.openxmlformats.org/officeDocument/2006/relationships/customXml" Target="../ink/ink66.xml"/><Relationship Id="rId89" Type="http://schemas.openxmlformats.org/officeDocument/2006/relationships/image" Target="../media/image71.png"/><Relationship Id="rId16" Type="http://schemas.openxmlformats.org/officeDocument/2006/relationships/customXml" Target="../ink/ink25.xml"/><Relationship Id="rId107" Type="http://schemas.openxmlformats.org/officeDocument/2006/relationships/image" Target="../media/image80.png"/><Relationship Id="rId11" Type="http://schemas.openxmlformats.org/officeDocument/2006/relationships/image" Target="../media/image39.png"/><Relationship Id="rId32" Type="http://schemas.openxmlformats.org/officeDocument/2006/relationships/customXml" Target="../ink/ink33.xml"/><Relationship Id="rId37" Type="http://schemas.openxmlformats.org/officeDocument/2006/relationships/image" Target="../media/image52.png"/><Relationship Id="rId53" Type="http://schemas.openxmlformats.org/officeDocument/2006/relationships/image" Target="../media/image53.png"/><Relationship Id="rId58" Type="http://schemas.openxmlformats.org/officeDocument/2006/relationships/customXml" Target="../ink/ink53.xml"/><Relationship Id="rId74" Type="http://schemas.openxmlformats.org/officeDocument/2006/relationships/customXml" Target="../ink/ink61.xml"/><Relationship Id="rId79" Type="http://schemas.openxmlformats.org/officeDocument/2006/relationships/image" Target="../media/image66.png"/><Relationship Id="rId102" Type="http://schemas.openxmlformats.org/officeDocument/2006/relationships/customXml" Target="../ink/ink75.xml"/><Relationship Id="rId5" Type="http://schemas.openxmlformats.org/officeDocument/2006/relationships/image" Target="../media/image1740.png"/><Relationship Id="rId90" Type="http://schemas.openxmlformats.org/officeDocument/2006/relationships/customXml" Target="../ink/ink69.xml"/><Relationship Id="rId95" Type="http://schemas.openxmlformats.org/officeDocument/2006/relationships/image" Target="../media/image74.png"/><Relationship Id="rId22" Type="http://schemas.openxmlformats.org/officeDocument/2006/relationships/customXml" Target="../ink/ink28.xml"/><Relationship Id="rId27" Type="http://schemas.openxmlformats.org/officeDocument/2006/relationships/image" Target="../media/image47.png"/><Relationship Id="rId43" Type="http://schemas.openxmlformats.org/officeDocument/2006/relationships/customXml" Target="../ink/ink41.xml"/><Relationship Id="rId48" Type="http://schemas.openxmlformats.org/officeDocument/2006/relationships/customXml" Target="../ink/ink46.xml"/><Relationship Id="rId64" Type="http://schemas.openxmlformats.org/officeDocument/2006/relationships/customXml" Target="../ink/ink56.xml"/><Relationship Id="rId69" Type="http://schemas.openxmlformats.org/officeDocument/2006/relationships/image" Target="../media/image61.png"/><Relationship Id="rId80" Type="http://schemas.openxmlformats.org/officeDocument/2006/relationships/customXml" Target="../ink/ink64.xml"/><Relationship Id="rId85" Type="http://schemas.openxmlformats.org/officeDocument/2006/relationships/image" Target="../media/image69.png"/><Relationship Id="rId12" Type="http://schemas.openxmlformats.org/officeDocument/2006/relationships/customXml" Target="../ink/ink23.xml"/><Relationship Id="rId17" Type="http://schemas.openxmlformats.org/officeDocument/2006/relationships/image" Target="../media/image42.png"/><Relationship Id="rId33" Type="http://schemas.openxmlformats.org/officeDocument/2006/relationships/image" Target="../media/image50.png"/><Relationship Id="rId38" Type="http://schemas.openxmlformats.org/officeDocument/2006/relationships/customXml" Target="../ink/ink36.xml"/><Relationship Id="rId59" Type="http://schemas.openxmlformats.org/officeDocument/2006/relationships/image" Target="../media/image56.png"/><Relationship Id="rId103" Type="http://schemas.openxmlformats.org/officeDocument/2006/relationships/image" Target="../media/image78.png"/><Relationship Id="rId20" Type="http://schemas.openxmlformats.org/officeDocument/2006/relationships/customXml" Target="../ink/ink27.xml"/><Relationship Id="rId41" Type="http://schemas.openxmlformats.org/officeDocument/2006/relationships/customXml" Target="../ink/ink39.xml"/><Relationship Id="rId54" Type="http://schemas.openxmlformats.org/officeDocument/2006/relationships/customXml" Target="../ink/ink51.xml"/><Relationship Id="rId62" Type="http://schemas.openxmlformats.org/officeDocument/2006/relationships/customXml" Target="../ink/ink55.xml"/><Relationship Id="rId70" Type="http://schemas.openxmlformats.org/officeDocument/2006/relationships/customXml" Target="../ink/ink59.xml"/><Relationship Id="rId75" Type="http://schemas.openxmlformats.org/officeDocument/2006/relationships/image" Target="../media/image64.png"/><Relationship Id="rId83" Type="http://schemas.openxmlformats.org/officeDocument/2006/relationships/image" Target="../media/image68.png"/><Relationship Id="rId88" Type="http://schemas.openxmlformats.org/officeDocument/2006/relationships/customXml" Target="../ink/ink68.xml"/><Relationship Id="rId91" Type="http://schemas.openxmlformats.org/officeDocument/2006/relationships/image" Target="../media/image72.png"/><Relationship Id="rId96" Type="http://schemas.openxmlformats.org/officeDocument/2006/relationships/customXml" Target="../ink/ink7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.xml"/><Relationship Id="rId15" Type="http://schemas.openxmlformats.org/officeDocument/2006/relationships/image" Target="../media/image41.png"/><Relationship Id="rId23" Type="http://schemas.openxmlformats.org/officeDocument/2006/relationships/image" Target="../media/image45.png"/><Relationship Id="rId28" Type="http://schemas.openxmlformats.org/officeDocument/2006/relationships/customXml" Target="../ink/ink31.xml"/><Relationship Id="rId36" Type="http://schemas.openxmlformats.org/officeDocument/2006/relationships/customXml" Target="../ink/ink35.xml"/><Relationship Id="rId49" Type="http://schemas.openxmlformats.org/officeDocument/2006/relationships/customXml" Target="../ink/ink47.xml"/><Relationship Id="rId57" Type="http://schemas.openxmlformats.org/officeDocument/2006/relationships/image" Target="../media/image55.png"/><Relationship Id="rId106" Type="http://schemas.openxmlformats.org/officeDocument/2006/relationships/customXml" Target="../ink/ink77.xml"/><Relationship Id="rId10" Type="http://schemas.openxmlformats.org/officeDocument/2006/relationships/customXml" Target="../ink/ink22.xml"/><Relationship Id="rId31" Type="http://schemas.openxmlformats.org/officeDocument/2006/relationships/image" Target="../media/image49.png"/><Relationship Id="rId44" Type="http://schemas.openxmlformats.org/officeDocument/2006/relationships/customXml" Target="../ink/ink42.xml"/><Relationship Id="rId52" Type="http://schemas.openxmlformats.org/officeDocument/2006/relationships/customXml" Target="../ink/ink50.xml"/><Relationship Id="rId60" Type="http://schemas.openxmlformats.org/officeDocument/2006/relationships/customXml" Target="../ink/ink54.xml"/><Relationship Id="rId65" Type="http://schemas.openxmlformats.org/officeDocument/2006/relationships/image" Target="../media/image59.png"/><Relationship Id="rId73" Type="http://schemas.openxmlformats.org/officeDocument/2006/relationships/image" Target="../media/image63.png"/><Relationship Id="rId78" Type="http://schemas.openxmlformats.org/officeDocument/2006/relationships/customXml" Target="../ink/ink63.xml"/><Relationship Id="rId81" Type="http://schemas.openxmlformats.org/officeDocument/2006/relationships/image" Target="../media/image67.png"/><Relationship Id="rId86" Type="http://schemas.openxmlformats.org/officeDocument/2006/relationships/customXml" Target="../ink/ink67.xml"/><Relationship Id="rId94" Type="http://schemas.openxmlformats.org/officeDocument/2006/relationships/customXml" Target="../ink/ink71.xml"/><Relationship Id="rId99" Type="http://schemas.openxmlformats.org/officeDocument/2006/relationships/image" Target="../media/image76.png"/><Relationship Id="rId101" Type="http://schemas.openxmlformats.org/officeDocument/2006/relationships/image" Target="../media/image77.png"/><Relationship Id="rId9" Type="http://schemas.openxmlformats.org/officeDocument/2006/relationships/image" Target="../media/image38.png"/><Relationship Id="rId13" Type="http://schemas.openxmlformats.org/officeDocument/2006/relationships/image" Target="../media/image40.png"/><Relationship Id="rId18" Type="http://schemas.openxmlformats.org/officeDocument/2006/relationships/customXml" Target="../ink/ink26.xml"/><Relationship Id="rId39" Type="http://schemas.openxmlformats.org/officeDocument/2006/relationships/customXml" Target="../ink/ink37.xml"/><Relationship Id="rId34" Type="http://schemas.openxmlformats.org/officeDocument/2006/relationships/customXml" Target="../ink/ink34.xml"/><Relationship Id="rId50" Type="http://schemas.openxmlformats.org/officeDocument/2006/relationships/customXml" Target="../ink/ink48.xml"/><Relationship Id="rId55" Type="http://schemas.openxmlformats.org/officeDocument/2006/relationships/image" Target="../media/image54.png"/><Relationship Id="rId76" Type="http://schemas.openxmlformats.org/officeDocument/2006/relationships/customXml" Target="../ink/ink62.xml"/><Relationship Id="rId97" Type="http://schemas.openxmlformats.org/officeDocument/2006/relationships/image" Target="../media/image75.png"/><Relationship Id="rId104" Type="http://schemas.openxmlformats.org/officeDocument/2006/relationships/customXml" Target="../ink/ink76.xml"/><Relationship Id="rId7" Type="http://schemas.openxmlformats.org/officeDocument/2006/relationships/image" Target="../media/image37.png"/><Relationship Id="rId71" Type="http://schemas.openxmlformats.org/officeDocument/2006/relationships/image" Target="../media/image62.png"/><Relationship Id="rId92" Type="http://schemas.openxmlformats.org/officeDocument/2006/relationships/customXml" Target="../ink/ink70.xml"/><Relationship Id="rId2" Type="http://schemas.openxmlformats.org/officeDocument/2006/relationships/customXml" Target="../ink/ink19.xml"/><Relationship Id="rId29" Type="http://schemas.openxmlformats.org/officeDocument/2006/relationships/image" Target="../media/image48.png"/><Relationship Id="rId24" Type="http://schemas.openxmlformats.org/officeDocument/2006/relationships/customXml" Target="../ink/ink29.xml"/><Relationship Id="rId40" Type="http://schemas.openxmlformats.org/officeDocument/2006/relationships/customXml" Target="../ink/ink38.xml"/><Relationship Id="rId45" Type="http://schemas.openxmlformats.org/officeDocument/2006/relationships/customXml" Target="../ink/ink43.xml"/><Relationship Id="rId66" Type="http://schemas.openxmlformats.org/officeDocument/2006/relationships/customXml" Target="../ink/ink57.xml"/><Relationship Id="rId87" Type="http://schemas.openxmlformats.org/officeDocument/2006/relationships/image" Target="../media/image70.png"/><Relationship Id="rId61" Type="http://schemas.openxmlformats.org/officeDocument/2006/relationships/image" Target="../media/image57.png"/><Relationship Id="rId82" Type="http://schemas.openxmlformats.org/officeDocument/2006/relationships/customXml" Target="../ink/ink65.xml"/><Relationship Id="rId19" Type="http://schemas.openxmlformats.org/officeDocument/2006/relationships/image" Target="../media/image43.png"/><Relationship Id="rId14" Type="http://schemas.openxmlformats.org/officeDocument/2006/relationships/customXml" Target="../ink/ink24.xml"/><Relationship Id="rId30" Type="http://schemas.openxmlformats.org/officeDocument/2006/relationships/customXml" Target="../ink/ink32.xml"/><Relationship Id="rId35" Type="http://schemas.openxmlformats.org/officeDocument/2006/relationships/image" Target="../media/image51.png"/><Relationship Id="rId56" Type="http://schemas.openxmlformats.org/officeDocument/2006/relationships/customXml" Target="../ink/ink52.xml"/><Relationship Id="rId77" Type="http://schemas.openxmlformats.org/officeDocument/2006/relationships/image" Target="../media/image65.png"/><Relationship Id="rId100" Type="http://schemas.openxmlformats.org/officeDocument/2006/relationships/customXml" Target="../ink/ink74.xml"/><Relationship Id="rId105" Type="http://schemas.openxmlformats.org/officeDocument/2006/relationships/image" Target="../media/image79.png"/><Relationship Id="rId8" Type="http://schemas.openxmlformats.org/officeDocument/2006/relationships/customXml" Target="../ink/ink21.xml"/><Relationship Id="rId51" Type="http://schemas.openxmlformats.org/officeDocument/2006/relationships/customXml" Target="../ink/ink49.xml"/><Relationship Id="rId72" Type="http://schemas.openxmlformats.org/officeDocument/2006/relationships/customXml" Target="../ink/ink60.xml"/><Relationship Id="rId93" Type="http://schemas.openxmlformats.org/officeDocument/2006/relationships/image" Target="../media/image73.png"/><Relationship Id="rId98" Type="http://schemas.openxmlformats.org/officeDocument/2006/relationships/customXml" Target="../ink/ink73.xml"/><Relationship Id="rId25" Type="http://schemas.openxmlformats.org/officeDocument/2006/relationships/image" Target="../media/image46.png"/><Relationship Id="rId46" Type="http://schemas.openxmlformats.org/officeDocument/2006/relationships/customXml" Target="../ink/ink44.xml"/><Relationship Id="rId67" Type="http://schemas.openxmlformats.org/officeDocument/2006/relationships/image" Target="../media/image60.png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9.xml"/><Relationship Id="rId21" Type="http://schemas.openxmlformats.org/officeDocument/2006/relationships/image" Target="../media/image44.png"/><Relationship Id="rId42" Type="http://schemas.openxmlformats.org/officeDocument/2006/relationships/customXml" Target="../ink/ink97.xml"/><Relationship Id="rId47" Type="http://schemas.openxmlformats.org/officeDocument/2006/relationships/image" Target="../media/image61.png"/><Relationship Id="rId63" Type="http://schemas.openxmlformats.org/officeDocument/2006/relationships/image" Target="../media/image69.png"/><Relationship Id="rId68" Type="http://schemas.openxmlformats.org/officeDocument/2006/relationships/customXml" Target="../ink/ink110.xml"/><Relationship Id="rId84" Type="http://schemas.openxmlformats.org/officeDocument/2006/relationships/customXml" Target="../ink/ink118.xml"/><Relationship Id="rId89" Type="http://schemas.openxmlformats.org/officeDocument/2006/relationships/image" Target="../media/image82.png"/><Relationship Id="rId16" Type="http://schemas.openxmlformats.org/officeDocument/2006/relationships/customXml" Target="../ink/ink84.xml"/><Relationship Id="rId11" Type="http://schemas.openxmlformats.org/officeDocument/2006/relationships/image" Target="../media/image39.png"/><Relationship Id="rId32" Type="http://schemas.openxmlformats.org/officeDocument/2006/relationships/customXml" Target="../ink/ink92.xml"/><Relationship Id="rId37" Type="http://schemas.openxmlformats.org/officeDocument/2006/relationships/image" Target="../media/image56.png"/><Relationship Id="rId53" Type="http://schemas.openxmlformats.org/officeDocument/2006/relationships/image" Target="../media/image64.png"/><Relationship Id="rId58" Type="http://schemas.openxmlformats.org/officeDocument/2006/relationships/customXml" Target="../ink/ink105.xml"/><Relationship Id="rId74" Type="http://schemas.openxmlformats.org/officeDocument/2006/relationships/customXml" Target="../ink/ink113.xml"/><Relationship Id="rId79" Type="http://schemas.openxmlformats.org/officeDocument/2006/relationships/image" Target="../media/image77.png"/><Relationship Id="rId5" Type="http://schemas.openxmlformats.org/officeDocument/2006/relationships/image" Target="../media/image1740.png"/><Relationship Id="rId90" Type="http://schemas.openxmlformats.org/officeDocument/2006/relationships/customXml" Target="../ink/ink121.xml"/><Relationship Id="rId14" Type="http://schemas.openxmlformats.org/officeDocument/2006/relationships/customXml" Target="../ink/ink83.xml"/><Relationship Id="rId22" Type="http://schemas.openxmlformats.org/officeDocument/2006/relationships/customXml" Target="../ink/ink87.xml"/><Relationship Id="rId27" Type="http://schemas.openxmlformats.org/officeDocument/2006/relationships/image" Target="../media/image47.png"/><Relationship Id="rId30" Type="http://schemas.openxmlformats.org/officeDocument/2006/relationships/customXml" Target="../ink/ink91.xml"/><Relationship Id="rId35" Type="http://schemas.openxmlformats.org/officeDocument/2006/relationships/image" Target="../media/image51.png"/><Relationship Id="rId43" Type="http://schemas.openxmlformats.org/officeDocument/2006/relationships/image" Target="../media/image59.png"/><Relationship Id="rId48" Type="http://schemas.openxmlformats.org/officeDocument/2006/relationships/customXml" Target="../ink/ink100.xml"/><Relationship Id="rId56" Type="http://schemas.openxmlformats.org/officeDocument/2006/relationships/customXml" Target="../ink/ink104.xml"/><Relationship Id="rId64" Type="http://schemas.openxmlformats.org/officeDocument/2006/relationships/customXml" Target="../ink/ink108.xml"/><Relationship Id="rId69" Type="http://schemas.openxmlformats.org/officeDocument/2006/relationships/image" Target="../media/image72.png"/><Relationship Id="rId77" Type="http://schemas.openxmlformats.org/officeDocument/2006/relationships/image" Target="../media/image76.png"/><Relationship Id="rId8" Type="http://schemas.openxmlformats.org/officeDocument/2006/relationships/customXml" Target="../ink/ink80.xml"/><Relationship Id="rId51" Type="http://schemas.openxmlformats.org/officeDocument/2006/relationships/image" Target="../media/image63.png"/><Relationship Id="rId72" Type="http://schemas.openxmlformats.org/officeDocument/2006/relationships/customXml" Target="../ink/ink112.xml"/><Relationship Id="rId80" Type="http://schemas.openxmlformats.org/officeDocument/2006/relationships/customXml" Target="../ink/ink116.xml"/><Relationship Id="rId85" Type="http://schemas.openxmlformats.org/officeDocument/2006/relationships/image" Target="../media/image80.png"/><Relationship Id="rId12" Type="http://schemas.openxmlformats.org/officeDocument/2006/relationships/customXml" Target="../ink/ink82.xml"/><Relationship Id="rId17" Type="http://schemas.openxmlformats.org/officeDocument/2006/relationships/image" Target="../media/image42.png"/><Relationship Id="rId25" Type="http://schemas.openxmlformats.org/officeDocument/2006/relationships/image" Target="../media/image46.png"/><Relationship Id="rId33" Type="http://schemas.openxmlformats.org/officeDocument/2006/relationships/image" Target="../media/image50.png"/><Relationship Id="rId38" Type="http://schemas.openxmlformats.org/officeDocument/2006/relationships/customXml" Target="../ink/ink95.xml"/><Relationship Id="rId46" Type="http://schemas.openxmlformats.org/officeDocument/2006/relationships/customXml" Target="../ink/ink99.xml"/><Relationship Id="rId59" Type="http://schemas.openxmlformats.org/officeDocument/2006/relationships/image" Target="../media/image67.png"/><Relationship Id="rId67" Type="http://schemas.openxmlformats.org/officeDocument/2006/relationships/image" Target="../media/image71.png"/><Relationship Id="rId20" Type="http://schemas.openxmlformats.org/officeDocument/2006/relationships/customXml" Target="../ink/ink86.xml"/><Relationship Id="rId41" Type="http://schemas.openxmlformats.org/officeDocument/2006/relationships/image" Target="../media/image58.png"/><Relationship Id="rId54" Type="http://schemas.openxmlformats.org/officeDocument/2006/relationships/customXml" Target="../ink/ink103.xml"/><Relationship Id="rId62" Type="http://schemas.openxmlformats.org/officeDocument/2006/relationships/customXml" Target="../ink/ink107.xml"/><Relationship Id="rId70" Type="http://schemas.openxmlformats.org/officeDocument/2006/relationships/customXml" Target="../ink/ink111.xml"/><Relationship Id="rId75" Type="http://schemas.openxmlformats.org/officeDocument/2006/relationships/image" Target="../media/image75.png"/><Relationship Id="rId83" Type="http://schemas.openxmlformats.org/officeDocument/2006/relationships/image" Target="../media/image79.png"/><Relationship Id="rId88" Type="http://schemas.openxmlformats.org/officeDocument/2006/relationships/customXml" Target="../ink/ink120.xml"/><Relationship Id="rId91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9.xml"/><Relationship Id="rId15" Type="http://schemas.openxmlformats.org/officeDocument/2006/relationships/image" Target="../media/image41.png"/><Relationship Id="rId23" Type="http://schemas.openxmlformats.org/officeDocument/2006/relationships/image" Target="../media/image45.png"/><Relationship Id="rId28" Type="http://schemas.openxmlformats.org/officeDocument/2006/relationships/customXml" Target="../ink/ink90.xml"/><Relationship Id="rId36" Type="http://schemas.openxmlformats.org/officeDocument/2006/relationships/customXml" Target="../ink/ink94.xml"/><Relationship Id="rId49" Type="http://schemas.openxmlformats.org/officeDocument/2006/relationships/image" Target="../media/image62.png"/><Relationship Id="rId57" Type="http://schemas.openxmlformats.org/officeDocument/2006/relationships/image" Target="../media/image66.png"/><Relationship Id="rId10" Type="http://schemas.openxmlformats.org/officeDocument/2006/relationships/customXml" Target="../ink/ink81.xml"/><Relationship Id="rId31" Type="http://schemas.openxmlformats.org/officeDocument/2006/relationships/image" Target="../media/image49.png"/><Relationship Id="rId44" Type="http://schemas.openxmlformats.org/officeDocument/2006/relationships/customXml" Target="../ink/ink98.xml"/><Relationship Id="rId52" Type="http://schemas.openxmlformats.org/officeDocument/2006/relationships/customXml" Target="../ink/ink102.xml"/><Relationship Id="rId60" Type="http://schemas.openxmlformats.org/officeDocument/2006/relationships/customXml" Target="../ink/ink106.xml"/><Relationship Id="rId65" Type="http://schemas.openxmlformats.org/officeDocument/2006/relationships/image" Target="../media/image70.png"/><Relationship Id="rId73" Type="http://schemas.openxmlformats.org/officeDocument/2006/relationships/image" Target="../media/image74.png"/><Relationship Id="rId78" Type="http://schemas.openxmlformats.org/officeDocument/2006/relationships/customXml" Target="../ink/ink115.xml"/><Relationship Id="rId81" Type="http://schemas.openxmlformats.org/officeDocument/2006/relationships/image" Target="../media/image78.png"/><Relationship Id="rId86" Type="http://schemas.openxmlformats.org/officeDocument/2006/relationships/customXml" Target="../ink/ink119.xml"/><Relationship Id="rId9" Type="http://schemas.openxmlformats.org/officeDocument/2006/relationships/image" Target="../media/image38.png"/><Relationship Id="rId13" Type="http://schemas.openxmlformats.org/officeDocument/2006/relationships/image" Target="../media/image40.png"/><Relationship Id="rId18" Type="http://schemas.openxmlformats.org/officeDocument/2006/relationships/customXml" Target="../ink/ink85.xml"/><Relationship Id="rId39" Type="http://schemas.openxmlformats.org/officeDocument/2006/relationships/image" Target="../media/image57.png"/><Relationship Id="rId34" Type="http://schemas.openxmlformats.org/officeDocument/2006/relationships/customXml" Target="../ink/ink93.xml"/><Relationship Id="rId50" Type="http://schemas.openxmlformats.org/officeDocument/2006/relationships/customXml" Target="../ink/ink101.xml"/><Relationship Id="rId55" Type="http://schemas.openxmlformats.org/officeDocument/2006/relationships/image" Target="../media/image65.png"/><Relationship Id="rId76" Type="http://schemas.openxmlformats.org/officeDocument/2006/relationships/customXml" Target="../ink/ink114.xml"/><Relationship Id="rId7" Type="http://schemas.openxmlformats.org/officeDocument/2006/relationships/image" Target="../media/image37.png"/><Relationship Id="rId71" Type="http://schemas.openxmlformats.org/officeDocument/2006/relationships/image" Target="../media/image73.png"/><Relationship Id="rId2" Type="http://schemas.openxmlformats.org/officeDocument/2006/relationships/customXml" Target="../ink/ink78.xml"/><Relationship Id="rId29" Type="http://schemas.openxmlformats.org/officeDocument/2006/relationships/image" Target="../media/image48.png"/><Relationship Id="rId24" Type="http://schemas.openxmlformats.org/officeDocument/2006/relationships/customXml" Target="../ink/ink88.xml"/><Relationship Id="rId40" Type="http://schemas.openxmlformats.org/officeDocument/2006/relationships/customXml" Target="../ink/ink96.xml"/><Relationship Id="rId45" Type="http://schemas.openxmlformats.org/officeDocument/2006/relationships/image" Target="../media/image60.png"/><Relationship Id="rId66" Type="http://schemas.openxmlformats.org/officeDocument/2006/relationships/customXml" Target="../ink/ink109.xml"/><Relationship Id="rId87" Type="http://schemas.openxmlformats.org/officeDocument/2006/relationships/image" Target="../media/image81.png"/><Relationship Id="rId61" Type="http://schemas.openxmlformats.org/officeDocument/2006/relationships/image" Target="../media/image68.png"/><Relationship Id="rId82" Type="http://schemas.openxmlformats.org/officeDocument/2006/relationships/customXml" Target="../ink/ink117.xml"/><Relationship Id="rId19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3.xml"/><Relationship Id="rId117" Type="http://schemas.openxmlformats.org/officeDocument/2006/relationships/customXml" Target="../ink/ink183.xml"/><Relationship Id="rId21" Type="http://schemas.openxmlformats.org/officeDocument/2006/relationships/image" Target="../media/image44.png"/><Relationship Id="rId42" Type="http://schemas.openxmlformats.org/officeDocument/2006/relationships/customXml" Target="../ink/ink141.xml"/><Relationship Id="rId47" Type="http://schemas.openxmlformats.org/officeDocument/2006/relationships/image" Target="../media/image61.png"/><Relationship Id="rId63" Type="http://schemas.openxmlformats.org/officeDocument/2006/relationships/image" Target="../media/image69.png"/><Relationship Id="rId68" Type="http://schemas.openxmlformats.org/officeDocument/2006/relationships/customXml" Target="../ink/ink154.xml"/><Relationship Id="rId84" Type="http://schemas.openxmlformats.org/officeDocument/2006/relationships/customXml" Target="../ink/ink162.xml"/><Relationship Id="rId89" Type="http://schemas.openxmlformats.org/officeDocument/2006/relationships/customXml" Target="../ink/ink165.xml"/><Relationship Id="rId112" Type="http://schemas.openxmlformats.org/officeDocument/2006/relationships/image" Target="../media/image91.png"/><Relationship Id="rId16" Type="http://schemas.openxmlformats.org/officeDocument/2006/relationships/customXml" Target="../ink/ink128.xml"/><Relationship Id="rId107" Type="http://schemas.openxmlformats.org/officeDocument/2006/relationships/customXml" Target="../ink/ink178.xml"/><Relationship Id="rId11" Type="http://schemas.openxmlformats.org/officeDocument/2006/relationships/image" Target="../media/image39.png"/><Relationship Id="rId32" Type="http://schemas.openxmlformats.org/officeDocument/2006/relationships/customXml" Target="../ink/ink136.xml"/><Relationship Id="rId37" Type="http://schemas.openxmlformats.org/officeDocument/2006/relationships/image" Target="../media/image56.png"/><Relationship Id="rId53" Type="http://schemas.openxmlformats.org/officeDocument/2006/relationships/image" Target="../media/image64.png"/><Relationship Id="rId58" Type="http://schemas.openxmlformats.org/officeDocument/2006/relationships/customXml" Target="../ink/ink149.xml"/><Relationship Id="rId74" Type="http://schemas.openxmlformats.org/officeDocument/2006/relationships/customXml" Target="../ink/ink157.xml"/><Relationship Id="rId79" Type="http://schemas.openxmlformats.org/officeDocument/2006/relationships/image" Target="../media/image77.png"/><Relationship Id="rId102" Type="http://schemas.openxmlformats.org/officeDocument/2006/relationships/image" Target="../media/image86.png"/><Relationship Id="rId123" Type="http://schemas.openxmlformats.org/officeDocument/2006/relationships/customXml" Target="../ink/ink186.xml"/><Relationship Id="rId5" Type="http://schemas.openxmlformats.org/officeDocument/2006/relationships/image" Target="../media/image1740.png"/><Relationship Id="rId90" Type="http://schemas.openxmlformats.org/officeDocument/2006/relationships/customXml" Target="../ink/ink166.xml"/><Relationship Id="rId95" Type="http://schemas.openxmlformats.org/officeDocument/2006/relationships/customXml" Target="../ink/ink171.xml"/><Relationship Id="rId22" Type="http://schemas.openxmlformats.org/officeDocument/2006/relationships/customXml" Target="../ink/ink131.xml"/><Relationship Id="rId27" Type="http://schemas.openxmlformats.org/officeDocument/2006/relationships/image" Target="../media/image47.png"/><Relationship Id="rId43" Type="http://schemas.openxmlformats.org/officeDocument/2006/relationships/image" Target="../media/image59.png"/><Relationship Id="rId48" Type="http://schemas.openxmlformats.org/officeDocument/2006/relationships/customXml" Target="../ink/ink144.xml"/><Relationship Id="rId64" Type="http://schemas.openxmlformats.org/officeDocument/2006/relationships/customXml" Target="../ink/ink152.xml"/><Relationship Id="rId69" Type="http://schemas.openxmlformats.org/officeDocument/2006/relationships/image" Target="../media/image72.png"/><Relationship Id="rId113" Type="http://schemas.openxmlformats.org/officeDocument/2006/relationships/customXml" Target="../ink/ink181.xml"/><Relationship Id="rId118" Type="http://schemas.openxmlformats.org/officeDocument/2006/relationships/image" Target="../media/image94.png"/><Relationship Id="rId80" Type="http://schemas.openxmlformats.org/officeDocument/2006/relationships/customXml" Target="../ink/ink160.xml"/><Relationship Id="rId85" Type="http://schemas.openxmlformats.org/officeDocument/2006/relationships/image" Target="../media/image80.png"/><Relationship Id="rId12" Type="http://schemas.openxmlformats.org/officeDocument/2006/relationships/customXml" Target="../ink/ink126.xml"/><Relationship Id="rId17" Type="http://schemas.openxmlformats.org/officeDocument/2006/relationships/image" Target="../media/image42.png"/><Relationship Id="rId33" Type="http://schemas.openxmlformats.org/officeDocument/2006/relationships/image" Target="../media/image50.png"/><Relationship Id="rId38" Type="http://schemas.openxmlformats.org/officeDocument/2006/relationships/customXml" Target="../ink/ink139.xml"/><Relationship Id="rId59" Type="http://schemas.openxmlformats.org/officeDocument/2006/relationships/image" Target="../media/image67.png"/><Relationship Id="rId103" Type="http://schemas.openxmlformats.org/officeDocument/2006/relationships/customXml" Target="../ink/ink176.xml"/><Relationship Id="rId108" Type="http://schemas.openxmlformats.org/officeDocument/2006/relationships/image" Target="../media/image89.png"/><Relationship Id="rId124" Type="http://schemas.openxmlformats.org/officeDocument/2006/relationships/image" Target="../media/image97.png"/><Relationship Id="rId54" Type="http://schemas.openxmlformats.org/officeDocument/2006/relationships/customXml" Target="../ink/ink147.xml"/><Relationship Id="rId70" Type="http://schemas.openxmlformats.org/officeDocument/2006/relationships/customXml" Target="../ink/ink155.xml"/><Relationship Id="rId75" Type="http://schemas.openxmlformats.org/officeDocument/2006/relationships/image" Target="../media/image75.png"/><Relationship Id="rId91" Type="http://schemas.openxmlformats.org/officeDocument/2006/relationships/customXml" Target="../ink/ink167.xml"/><Relationship Id="rId96" Type="http://schemas.openxmlformats.org/officeDocument/2006/relationships/customXml" Target="../ink/ink17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3.xml"/><Relationship Id="rId23" Type="http://schemas.openxmlformats.org/officeDocument/2006/relationships/image" Target="../media/image45.png"/><Relationship Id="rId28" Type="http://schemas.openxmlformats.org/officeDocument/2006/relationships/customXml" Target="../ink/ink134.xml"/><Relationship Id="rId49" Type="http://schemas.openxmlformats.org/officeDocument/2006/relationships/image" Target="../media/image62.png"/><Relationship Id="rId114" Type="http://schemas.openxmlformats.org/officeDocument/2006/relationships/image" Target="../media/image92.png"/><Relationship Id="rId119" Type="http://schemas.openxmlformats.org/officeDocument/2006/relationships/customXml" Target="../ink/ink184.xml"/><Relationship Id="rId44" Type="http://schemas.openxmlformats.org/officeDocument/2006/relationships/customXml" Target="../ink/ink142.xml"/><Relationship Id="rId60" Type="http://schemas.openxmlformats.org/officeDocument/2006/relationships/customXml" Target="../ink/ink150.xml"/><Relationship Id="rId65" Type="http://schemas.openxmlformats.org/officeDocument/2006/relationships/image" Target="../media/image70.png"/><Relationship Id="rId81" Type="http://schemas.openxmlformats.org/officeDocument/2006/relationships/image" Target="../media/image78.png"/><Relationship Id="rId86" Type="http://schemas.openxmlformats.org/officeDocument/2006/relationships/customXml" Target="../ink/ink163.xml"/><Relationship Id="rId9" Type="http://schemas.openxmlformats.org/officeDocument/2006/relationships/image" Target="../media/image38.png"/><Relationship Id="rId13" Type="http://schemas.openxmlformats.org/officeDocument/2006/relationships/image" Target="../media/image40.png"/><Relationship Id="rId18" Type="http://schemas.openxmlformats.org/officeDocument/2006/relationships/customXml" Target="../ink/ink129.xml"/><Relationship Id="rId39" Type="http://schemas.openxmlformats.org/officeDocument/2006/relationships/image" Target="../media/image57.png"/><Relationship Id="rId109" Type="http://schemas.openxmlformats.org/officeDocument/2006/relationships/customXml" Target="../ink/ink179.xml"/><Relationship Id="rId34" Type="http://schemas.openxmlformats.org/officeDocument/2006/relationships/customXml" Target="../ink/ink137.xml"/><Relationship Id="rId50" Type="http://schemas.openxmlformats.org/officeDocument/2006/relationships/customXml" Target="../ink/ink145.xml"/><Relationship Id="rId55" Type="http://schemas.openxmlformats.org/officeDocument/2006/relationships/image" Target="../media/image65.png"/><Relationship Id="rId76" Type="http://schemas.openxmlformats.org/officeDocument/2006/relationships/customXml" Target="../ink/ink158.xml"/><Relationship Id="rId97" Type="http://schemas.openxmlformats.org/officeDocument/2006/relationships/customXml" Target="../ink/ink173.xml"/><Relationship Id="rId104" Type="http://schemas.openxmlformats.org/officeDocument/2006/relationships/image" Target="../media/image87.png"/><Relationship Id="rId120" Type="http://schemas.openxmlformats.org/officeDocument/2006/relationships/image" Target="../media/image95.png"/><Relationship Id="rId7" Type="http://schemas.openxmlformats.org/officeDocument/2006/relationships/image" Target="../media/image37.png"/><Relationship Id="rId71" Type="http://schemas.openxmlformats.org/officeDocument/2006/relationships/image" Target="../media/image73.png"/><Relationship Id="rId92" Type="http://schemas.openxmlformats.org/officeDocument/2006/relationships/customXml" Target="../ink/ink168.xml"/><Relationship Id="rId2" Type="http://schemas.openxmlformats.org/officeDocument/2006/relationships/customXml" Target="../ink/ink122.xml"/><Relationship Id="rId29" Type="http://schemas.openxmlformats.org/officeDocument/2006/relationships/image" Target="../media/image48.png"/><Relationship Id="rId24" Type="http://schemas.openxmlformats.org/officeDocument/2006/relationships/customXml" Target="../ink/ink132.xml"/><Relationship Id="rId40" Type="http://schemas.openxmlformats.org/officeDocument/2006/relationships/customXml" Target="../ink/ink140.xml"/><Relationship Id="rId45" Type="http://schemas.openxmlformats.org/officeDocument/2006/relationships/image" Target="../media/image60.png"/><Relationship Id="rId66" Type="http://schemas.openxmlformats.org/officeDocument/2006/relationships/customXml" Target="../ink/ink153.xml"/><Relationship Id="rId87" Type="http://schemas.openxmlformats.org/officeDocument/2006/relationships/image" Target="../media/image810.png"/><Relationship Id="rId110" Type="http://schemas.openxmlformats.org/officeDocument/2006/relationships/image" Target="../media/image90.png"/><Relationship Id="rId115" Type="http://schemas.openxmlformats.org/officeDocument/2006/relationships/customXml" Target="../ink/ink182.xml"/><Relationship Id="rId61" Type="http://schemas.openxmlformats.org/officeDocument/2006/relationships/image" Target="../media/image68.png"/><Relationship Id="rId82" Type="http://schemas.openxmlformats.org/officeDocument/2006/relationships/customXml" Target="../ink/ink161.xml"/><Relationship Id="rId19" Type="http://schemas.openxmlformats.org/officeDocument/2006/relationships/image" Target="../media/image43.png"/><Relationship Id="rId14" Type="http://schemas.openxmlformats.org/officeDocument/2006/relationships/customXml" Target="../ink/ink127.xml"/><Relationship Id="rId30" Type="http://schemas.openxmlformats.org/officeDocument/2006/relationships/customXml" Target="../ink/ink135.xml"/><Relationship Id="rId35" Type="http://schemas.openxmlformats.org/officeDocument/2006/relationships/image" Target="../media/image51.png"/><Relationship Id="rId56" Type="http://schemas.openxmlformats.org/officeDocument/2006/relationships/customXml" Target="../ink/ink148.xml"/><Relationship Id="rId77" Type="http://schemas.openxmlformats.org/officeDocument/2006/relationships/image" Target="../media/image76.png"/><Relationship Id="rId100" Type="http://schemas.openxmlformats.org/officeDocument/2006/relationships/image" Target="../media/image85.png"/><Relationship Id="rId105" Type="http://schemas.openxmlformats.org/officeDocument/2006/relationships/customXml" Target="../ink/ink177.xml"/><Relationship Id="rId8" Type="http://schemas.openxmlformats.org/officeDocument/2006/relationships/customXml" Target="../ink/ink124.xml"/><Relationship Id="rId51" Type="http://schemas.openxmlformats.org/officeDocument/2006/relationships/image" Target="../media/image63.png"/><Relationship Id="rId72" Type="http://schemas.openxmlformats.org/officeDocument/2006/relationships/customXml" Target="../ink/ink156.xml"/><Relationship Id="rId93" Type="http://schemas.openxmlformats.org/officeDocument/2006/relationships/customXml" Target="../ink/ink169.xml"/><Relationship Id="rId98" Type="http://schemas.openxmlformats.org/officeDocument/2006/relationships/image" Target="../media/image84.png"/><Relationship Id="rId121" Type="http://schemas.openxmlformats.org/officeDocument/2006/relationships/customXml" Target="../ink/ink185.xml"/><Relationship Id="rId25" Type="http://schemas.openxmlformats.org/officeDocument/2006/relationships/image" Target="../media/image46.png"/><Relationship Id="rId46" Type="http://schemas.openxmlformats.org/officeDocument/2006/relationships/customXml" Target="../ink/ink143.xml"/><Relationship Id="rId67" Type="http://schemas.openxmlformats.org/officeDocument/2006/relationships/image" Target="../media/image71.png"/><Relationship Id="rId116" Type="http://schemas.openxmlformats.org/officeDocument/2006/relationships/image" Target="../media/image93.png"/><Relationship Id="rId20" Type="http://schemas.openxmlformats.org/officeDocument/2006/relationships/customXml" Target="../ink/ink130.xml"/><Relationship Id="rId41" Type="http://schemas.openxmlformats.org/officeDocument/2006/relationships/image" Target="../media/image58.png"/><Relationship Id="rId62" Type="http://schemas.openxmlformats.org/officeDocument/2006/relationships/customXml" Target="../ink/ink151.xml"/><Relationship Id="rId83" Type="http://schemas.openxmlformats.org/officeDocument/2006/relationships/image" Target="../media/image79.png"/><Relationship Id="rId88" Type="http://schemas.openxmlformats.org/officeDocument/2006/relationships/customXml" Target="../ink/ink164.xml"/><Relationship Id="rId111" Type="http://schemas.openxmlformats.org/officeDocument/2006/relationships/customXml" Target="../ink/ink180.xml"/><Relationship Id="rId15" Type="http://schemas.openxmlformats.org/officeDocument/2006/relationships/image" Target="../media/image41.png"/><Relationship Id="rId36" Type="http://schemas.openxmlformats.org/officeDocument/2006/relationships/customXml" Target="../ink/ink138.xml"/><Relationship Id="rId57" Type="http://schemas.openxmlformats.org/officeDocument/2006/relationships/image" Target="../media/image66.png"/><Relationship Id="rId106" Type="http://schemas.openxmlformats.org/officeDocument/2006/relationships/image" Target="../media/image88.png"/><Relationship Id="rId10" Type="http://schemas.openxmlformats.org/officeDocument/2006/relationships/customXml" Target="../ink/ink125.xml"/><Relationship Id="rId31" Type="http://schemas.openxmlformats.org/officeDocument/2006/relationships/image" Target="../media/image49.png"/><Relationship Id="rId52" Type="http://schemas.openxmlformats.org/officeDocument/2006/relationships/customXml" Target="../ink/ink146.xml"/><Relationship Id="rId73" Type="http://schemas.openxmlformats.org/officeDocument/2006/relationships/image" Target="../media/image74.png"/><Relationship Id="rId78" Type="http://schemas.openxmlformats.org/officeDocument/2006/relationships/customXml" Target="../ink/ink159.xml"/><Relationship Id="rId94" Type="http://schemas.openxmlformats.org/officeDocument/2006/relationships/customXml" Target="../ink/ink170.xml"/><Relationship Id="rId99" Type="http://schemas.openxmlformats.org/officeDocument/2006/relationships/customXml" Target="../ink/ink174.xml"/><Relationship Id="rId101" Type="http://schemas.openxmlformats.org/officeDocument/2006/relationships/customXml" Target="../ink/ink175.xml"/><Relationship Id="rId122" Type="http://schemas.openxmlformats.org/officeDocument/2006/relationships/image" Target="../media/image9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24821" y="2667000"/>
            <a:ext cx="6142356" cy="254595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200" spc="-110" dirty="0">
                <a:latin typeface="Arial"/>
                <a:cs typeface="Arial"/>
              </a:rPr>
              <a:t>Cornelia</a:t>
            </a:r>
            <a:r>
              <a:rPr sz="2200" spc="-120" dirty="0">
                <a:latin typeface="Arial"/>
                <a:cs typeface="Arial"/>
              </a:rPr>
              <a:t> </a:t>
            </a:r>
            <a:r>
              <a:rPr lang="en-US" sz="2200" spc="-40" dirty="0">
                <a:latin typeface="Arial"/>
                <a:cs typeface="Arial"/>
              </a:rPr>
              <a:t>Paulik</a:t>
            </a:r>
            <a:r>
              <a:rPr sz="2200" spc="-40" dirty="0">
                <a:latin typeface="Arial"/>
                <a:cs typeface="Arial"/>
              </a:rPr>
              <a:t>,</a:t>
            </a:r>
            <a:r>
              <a:rPr sz="2200" spc="-105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PhD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 dirty="0">
              <a:latin typeface="Arial"/>
              <a:cs typeface="Arial"/>
            </a:endParaRPr>
          </a:p>
          <a:p>
            <a:pPr marL="12700" marR="5080" algn="ctr">
              <a:lnSpc>
                <a:spcPct val="128200"/>
              </a:lnSpc>
            </a:pPr>
            <a:r>
              <a:rPr lang="en-US" sz="2200" spc="-75" dirty="0">
                <a:latin typeface="Arial"/>
                <a:cs typeface="Arial"/>
              </a:rPr>
              <a:t>School of Information</a:t>
            </a:r>
          </a:p>
          <a:p>
            <a:pPr marL="12700" marR="5080" algn="ctr">
              <a:lnSpc>
                <a:spcPct val="128200"/>
              </a:lnSpc>
            </a:pPr>
            <a:r>
              <a:rPr lang="en-US" sz="2200" spc="-75" dirty="0">
                <a:latin typeface="Arial"/>
                <a:cs typeface="Arial"/>
              </a:rPr>
              <a:t>UC Berkeley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575"/>
              </a:spcBef>
            </a:pPr>
            <a:r>
              <a:rPr lang="en-US" sz="2200" spc="-45" dirty="0">
                <a:latin typeface="Arial"/>
                <a:cs typeface="Arial"/>
              </a:rPr>
              <a:t>Hyperparameter Tuning in ML</a:t>
            </a:r>
            <a:endParaRPr lang="en-US" sz="2200" spc="-85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81024" y="1104769"/>
            <a:ext cx="1002995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15720" marR="5080" indent="-1303655" algn="ctr">
              <a:lnSpc>
                <a:spcPct val="100000"/>
              </a:lnSpc>
              <a:spcBef>
                <a:spcPts val="105"/>
              </a:spcBef>
            </a:pPr>
            <a:r>
              <a:rPr lang="en-US" spc="-545" dirty="0"/>
              <a:t>DS 207</a:t>
            </a:r>
            <a:r>
              <a:rPr spc="-270" dirty="0"/>
              <a:t>–</a:t>
            </a:r>
            <a:r>
              <a:rPr spc="-210" dirty="0"/>
              <a:t> </a:t>
            </a:r>
            <a:r>
              <a:rPr lang="en-US" spc="-225" dirty="0"/>
              <a:t>Applied Machine Learning</a:t>
            </a:r>
            <a:endParaRPr spc="-4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795D0CC0-48E9-5444-9F6D-1D615A87CB5E}"/>
              </a:ext>
            </a:extLst>
          </p:cNvPr>
          <p:cNvSpPr txBox="1">
            <a:spLocks/>
          </p:cNvSpPr>
          <p:nvPr/>
        </p:nvSpPr>
        <p:spPr>
          <a:xfrm>
            <a:off x="770151" y="435037"/>
            <a:ext cx="1013131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spc="-60" dirty="0"/>
              <a:t>Debugging learning curves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B6CC919C-DB3D-4149-A222-9E70ACA9EDE6}"/>
                  </a:ext>
                </a:extLst>
              </p14:cNvPr>
              <p14:cNvContentPartPr/>
              <p14:nvPr/>
            </p14:nvContentPartPr>
            <p14:xfrm>
              <a:off x="-4465712" y="3594435"/>
              <a:ext cx="360" cy="36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B6CC919C-DB3D-4149-A222-9E70ACA9EDE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4501352" y="3378795"/>
                <a:ext cx="72000" cy="43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BB2A4D28-6EA2-AB42-F58F-9CB980620234}"/>
              </a:ext>
            </a:extLst>
          </p:cNvPr>
          <p:cNvGrpSpPr/>
          <p:nvPr/>
        </p:nvGrpSpPr>
        <p:grpSpPr>
          <a:xfrm>
            <a:off x="1352960" y="2591835"/>
            <a:ext cx="3175200" cy="2109600"/>
            <a:chOff x="1624495" y="4509915"/>
            <a:chExt cx="3175200" cy="210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F98443C-9054-8C90-C295-62BF8E11C28E}"/>
                    </a:ext>
                  </a:extLst>
                </p14:cNvPr>
                <p14:cNvContentPartPr/>
                <p14:nvPr/>
              </p14:nvContentPartPr>
              <p14:xfrm>
                <a:off x="1624495" y="4509915"/>
                <a:ext cx="2549160" cy="1644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F98443C-9054-8C90-C295-62BF8E11C28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15495" y="4500915"/>
                  <a:ext cx="2566800" cy="166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3155E2E-AB98-5DF7-6033-1B66B7440971}"/>
                    </a:ext>
                  </a:extLst>
                </p14:cNvPr>
                <p14:cNvContentPartPr/>
                <p14:nvPr/>
              </p14:nvContentPartPr>
              <p14:xfrm>
                <a:off x="4046935" y="6350235"/>
                <a:ext cx="360" cy="102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3155E2E-AB98-5DF7-6033-1B66B744097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37935" y="6341595"/>
                  <a:ext cx="180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D7CCB4B-3B83-7A36-338B-EC841824C2E5}"/>
                    </a:ext>
                  </a:extLst>
                </p14:cNvPr>
                <p14:cNvContentPartPr/>
                <p14:nvPr/>
              </p14:nvContentPartPr>
              <p14:xfrm>
                <a:off x="4054495" y="6346275"/>
                <a:ext cx="64440" cy="208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D7CCB4B-3B83-7A36-338B-EC841824C2E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45855" y="6337635"/>
                  <a:ext cx="820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EB29883-2B9E-B459-82FB-08849987BC46}"/>
                    </a:ext>
                  </a:extLst>
                </p14:cNvPr>
                <p14:cNvContentPartPr/>
                <p14:nvPr/>
              </p14:nvContentPartPr>
              <p14:xfrm>
                <a:off x="4075015" y="6395955"/>
                <a:ext cx="67320" cy="61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EB29883-2B9E-B459-82FB-08849987BC4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66015" y="6386955"/>
                  <a:ext cx="849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168DBE6-257E-970B-F89B-5D8ED8F74AB0}"/>
                    </a:ext>
                  </a:extLst>
                </p14:cNvPr>
                <p14:cNvContentPartPr/>
                <p14:nvPr/>
              </p14:nvContentPartPr>
              <p14:xfrm>
                <a:off x="4072135" y="6456795"/>
                <a:ext cx="78840" cy="72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168DBE6-257E-970B-F89B-5D8ED8F74AB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63135" y="6448155"/>
                  <a:ext cx="964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253BA1F-6F9B-6BA0-F2BA-2DE9C72095C6}"/>
                    </a:ext>
                  </a:extLst>
                </p14:cNvPr>
                <p14:cNvContentPartPr/>
                <p14:nvPr/>
              </p14:nvContentPartPr>
              <p14:xfrm>
                <a:off x="4185895" y="6360315"/>
                <a:ext cx="135360" cy="259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253BA1F-6F9B-6BA0-F2BA-2DE9C72095C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176895" y="6351675"/>
                  <a:ext cx="15300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8C086B9-8F7C-3598-6262-74033C950304}"/>
                    </a:ext>
                  </a:extLst>
                </p14:cNvPr>
                <p14:cNvContentPartPr/>
                <p14:nvPr/>
              </p14:nvContentPartPr>
              <p14:xfrm>
                <a:off x="4349335" y="6374715"/>
                <a:ext cx="107280" cy="846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8C086B9-8F7C-3598-6262-74033C95030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40695" y="6366075"/>
                  <a:ext cx="1249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4FFF48A-1A58-6307-514A-C51D3549D102}"/>
                    </a:ext>
                  </a:extLst>
                </p14:cNvPr>
                <p14:cNvContentPartPr/>
                <p14:nvPr/>
              </p14:nvContentPartPr>
              <p14:xfrm>
                <a:off x="4481815" y="6369675"/>
                <a:ext cx="87480" cy="85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4FFF48A-1A58-6307-514A-C51D3549D10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472815" y="6361035"/>
                  <a:ext cx="1051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8D9F71B-2D2E-BBE3-0A32-27D85760A855}"/>
                    </a:ext>
                  </a:extLst>
                </p14:cNvPr>
                <p14:cNvContentPartPr/>
                <p14:nvPr/>
              </p14:nvContentPartPr>
              <p14:xfrm>
                <a:off x="4626895" y="6173835"/>
                <a:ext cx="172800" cy="295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8D9F71B-2D2E-BBE3-0A32-27D85760A85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618255" y="6165195"/>
                  <a:ext cx="190440" cy="31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C23B5FD-68E2-6775-A4F2-F39304F4B8B6}"/>
              </a:ext>
            </a:extLst>
          </p:cNvPr>
          <p:cNvGrpSpPr/>
          <p:nvPr/>
        </p:nvGrpSpPr>
        <p:grpSpPr>
          <a:xfrm>
            <a:off x="728720" y="2448195"/>
            <a:ext cx="678600" cy="164160"/>
            <a:chOff x="1000255" y="4366275"/>
            <a:chExt cx="678600" cy="16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AB40940-5878-A400-C648-9B8F48207F83}"/>
                    </a:ext>
                  </a:extLst>
                </p14:cNvPr>
                <p14:cNvContentPartPr/>
                <p14:nvPr/>
              </p14:nvContentPartPr>
              <p14:xfrm>
                <a:off x="1579495" y="4432875"/>
                <a:ext cx="99360" cy="702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AB40940-5878-A400-C648-9B8F48207F8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570495" y="4423875"/>
                  <a:ext cx="117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3CFF07F-807F-C27D-770D-B3FF365B3AAA}"/>
                    </a:ext>
                  </a:extLst>
                </p14:cNvPr>
                <p14:cNvContentPartPr/>
                <p14:nvPr/>
              </p14:nvContentPartPr>
              <p14:xfrm>
                <a:off x="1000255" y="4366275"/>
                <a:ext cx="73080" cy="159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3CFF07F-807F-C27D-770D-B3FF365B3AA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91615" y="4357275"/>
                  <a:ext cx="907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AE80AE2-69B8-62CD-5323-3B8945D1FFEF}"/>
                    </a:ext>
                  </a:extLst>
                </p14:cNvPr>
                <p14:cNvContentPartPr/>
                <p14:nvPr/>
              </p14:nvContentPartPr>
              <p14:xfrm>
                <a:off x="1105015" y="4448715"/>
                <a:ext cx="52560" cy="73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AE80AE2-69B8-62CD-5323-3B8945D1FFE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96015" y="4440075"/>
                  <a:ext cx="702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CEBB3F1-D3D1-D93A-DC71-DAEB1F9CB698}"/>
                    </a:ext>
                  </a:extLst>
                </p14:cNvPr>
                <p14:cNvContentPartPr/>
                <p14:nvPr/>
              </p14:nvContentPartPr>
              <p14:xfrm>
                <a:off x="1173415" y="4431435"/>
                <a:ext cx="99360" cy="964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CEBB3F1-D3D1-D93A-DC71-DAEB1F9CB69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64415" y="4422795"/>
                  <a:ext cx="1170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AF49DD5-38E0-A3CF-2493-D239F19C75CA}"/>
                    </a:ext>
                  </a:extLst>
                </p14:cNvPr>
                <p14:cNvContentPartPr/>
                <p14:nvPr/>
              </p14:nvContentPartPr>
              <p14:xfrm>
                <a:off x="1279615" y="4428195"/>
                <a:ext cx="106560" cy="102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AF49DD5-38E0-A3CF-2493-D239F19C75C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270615" y="4419195"/>
                  <a:ext cx="124200" cy="11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0A7C540-7D3B-A93C-DF94-584FADC76FA6}"/>
                  </a:ext>
                </a:extLst>
              </p14:cNvPr>
              <p14:cNvContentPartPr/>
              <p14:nvPr/>
            </p14:nvContentPartPr>
            <p14:xfrm>
              <a:off x="1665800" y="2617215"/>
              <a:ext cx="2250360" cy="1296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0A7C540-7D3B-A93C-DF94-584FADC76FA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657160" y="2608215"/>
                <a:ext cx="2268000" cy="131400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72C2CE83-16E3-6D40-A928-2617FD31D367}"/>
              </a:ext>
            </a:extLst>
          </p:cNvPr>
          <p:cNvSpPr txBox="1"/>
          <p:nvPr/>
        </p:nvSpPr>
        <p:spPr>
          <a:xfrm>
            <a:off x="1934520" y="1631732"/>
            <a:ext cx="6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What If your performance on validation is better?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2C1619A-7C2D-604C-017C-82991B0962FE}"/>
              </a:ext>
            </a:extLst>
          </p:cNvPr>
          <p:cNvGrpSpPr/>
          <p:nvPr/>
        </p:nvGrpSpPr>
        <p:grpSpPr>
          <a:xfrm>
            <a:off x="8382000" y="1620952"/>
            <a:ext cx="1788120" cy="291960"/>
            <a:chOff x="8308615" y="2308515"/>
            <a:chExt cx="1788120" cy="29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C3E0075-2844-3470-48F5-AC7DC4F20A5E}"/>
                    </a:ext>
                  </a:extLst>
                </p14:cNvPr>
                <p14:cNvContentPartPr/>
                <p14:nvPr/>
              </p14:nvContentPartPr>
              <p14:xfrm>
                <a:off x="8308615" y="2572755"/>
                <a:ext cx="209880" cy="61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C3E0075-2844-3470-48F5-AC7DC4F20A5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299975" y="2564115"/>
                  <a:ext cx="2275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808DABF-EA31-C11D-571B-8C3DC3004317}"/>
                    </a:ext>
                  </a:extLst>
                </p14:cNvPr>
                <p14:cNvContentPartPr/>
                <p14:nvPr/>
              </p14:nvContentPartPr>
              <p14:xfrm>
                <a:off x="8663935" y="2460435"/>
                <a:ext cx="95760" cy="1209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808DABF-EA31-C11D-571B-8C3DC300431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654935" y="2451795"/>
                  <a:ext cx="1134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129B485-68C5-851C-1ECD-C3D1E64D3C4D}"/>
                    </a:ext>
                  </a:extLst>
                </p14:cNvPr>
                <p14:cNvContentPartPr/>
                <p14:nvPr/>
              </p14:nvContentPartPr>
              <p14:xfrm>
                <a:off x="8785615" y="2469435"/>
                <a:ext cx="159120" cy="1224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129B485-68C5-851C-1ECD-C3D1E64D3C4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776615" y="2460795"/>
                  <a:ext cx="1767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774557C-4563-4B49-1EF4-471452EF9C89}"/>
                    </a:ext>
                  </a:extLst>
                </p14:cNvPr>
                <p14:cNvContentPartPr/>
                <p14:nvPr/>
              </p14:nvContentPartPr>
              <p14:xfrm>
                <a:off x="8943295" y="2401755"/>
                <a:ext cx="88560" cy="1987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774557C-4563-4B49-1EF4-471452EF9C8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934655" y="2392755"/>
                  <a:ext cx="1062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5745D58-FAA2-E4CC-6757-171E594F8317}"/>
                    </a:ext>
                  </a:extLst>
                </p14:cNvPr>
                <p14:cNvContentPartPr/>
                <p14:nvPr/>
              </p14:nvContentPartPr>
              <p14:xfrm>
                <a:off x="9072175" y="2505435"/>
                <a:ext cx="28440" cy="921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5745D58-FAA2-E4CC-6757-171E594F831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063535" y="2496435"/>
                  <a:ext cx="460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1F3D458-25C4-AD62-2C2A-52A7F86539AC}"/>
                    </a:ext>
                  </a:extLst>
                </p14:cNvPr>
                <p14:cNvContentPartPr/>
                <p14:nvPr/>
              </p14:nvContentPartPr>
              <p14:xfrm>
                <a:off x="9089815" y="2401395"/>
                <a:ext cx="3240" cy="79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1F3D458-25C4-AD62-2C2A-52A7F86539A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081175" y="2392395"/>
                  <a:ext cx="208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F10C869-1C8F-24C8-8B78-FEB3650B22A2}"/>
                    </a:ext>
                  </a:extLst>
                </p14:cNvPr>
                <p14:cNvContentPartPr/>
                <p14:nvPr/>
              </p14:nvContentPartPr>
              <p14:xfrm>
                <a:off x="9137695" y="2410395"/>
                <a:ext cx="172440" cy="1764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F10C869-1C8F-24C8-8B78-FEB3650B22A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129055" y="2401395"/>
                  <a:ext cx="1900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E14F824-1D7A-972C-E0A4-7C442D251DC9}"/>
                    </a:ext>
                  </a:extLst>
                </p14:cNvPr>
                <p14:cNvContentPartPr/>
                <p14:nvPr/>
              </p14:nvContentPartPr>
              <p14:xfrm>
                <a:off x="9353695" y="2457915"/>
                <a:ext cx="148680" cy="936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E14F824-1D7A-972C-E0A4-7C442D251DC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344695" y="2449275"/>
                  <a:ext cx="1663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65C4DA4-56B3-6200-B76D-217382ED6156}"/>
                    </a:ext>
                  </a:extLst>
                </p14:cNvPr>
                <p14:cNvContentPartPr/>
                <p14:nvPr/>
              </p14:nvContentPartPr>
              <p14:xfrm>
                <a:off x="9511735" y="2308515"/>
                <a:ext cx="126000" cy="2361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65C4DA4-56B3-6200-B76D-217382ED615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502735" y="2299515"/>
                  <a:ext cx="1436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B7E664B-CDB2-3C39-C63E-B41276D16629}"/>
                    </a:ext>
                  </a:extLst>
                </p14:cNvPr>
                <p14:cNvContentPartPr/>
                <p14:nvPr/>
              </p14:nvContentPartPr>
              <p14:xfrm>
                <a:off x="9500575" y="2382675"/>
                <a:ext cx="187200" cy="158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B7E664B-CDB2-3C39-C63E-B41276D1662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491575" y="2373675"/>
                  <a:ext cx="2048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D77739D-98EE-219F-D207-6D9A15CB072C}"/>
                    </a:ext>
                  </a:extLst>
                </p14:cNvPr>
                <p14:cNvContentPartPr/>
                <p14:nvPr/>
              </p14:nvContentPartPr>
              <p14:xfrm>
                <a:off x="9715495" y="2431995"/>
                <a:ext cx="3240" cy="1224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D77739D-98EE-219F-D207-6D9A15CB072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706855" y="2422995"/>
                  <a:ext cx="208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17D6C7B-F7D8-452C-E3FD-E4239AF093D7}"/>
                    </a:ext>
                  </a:extLst>
                </p14:cNvPr>
                <p14:cNvContentPartPr/>
                <p14:nvPr/>
              </p14:nvContentPartPr>
              <p14:xfrm>
                <a:off x="9722335" y="2360715"/>
                <a:ext cx="360" cy="32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17D6C7B-F7D8-452C-E3FD-E4239AF093D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713335" y="2351715"/>
                  <a:ext cx="180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8682356-1845-65D2-F927-B3378BBFBC5C}"/>
                    </a:ext>
                  </a:extLst>
                </p14:cNvPr>
                <p14:cNvContentPartPr/>
                <p14:nvPr/>
              </p14:nvContentPartPr>
              <p14:xfrm>
                <a:off x="9789295" y="2458275"/>
                <a:ext cx="62280" cy="1008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8682356-1845-65D2-F927-B3378BBFBC5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780295" y="2449635"/>
                  <a:ext cx="799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18125AE-3E1B-DB8A-0D22-B8685473EEF4}"/>
                    </a:ext>
                  </a:extLst>
                </p14:cNvPr>
                <p14:cNvContentPartPr/>
                <p14:nvPr/>
              </p14:nvContentPartPr>
              <p14:xfrm>
                <a:off x="9795775" y="2416875"/>
                <a:ext cx="300960" cy="1144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18125AE-3E1B-DB8A-0D22-B8685473EEF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787135" y="2408235"/>
                  <a:ext cx="318600" cy="13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74CFDD3-F31C-E1A6-3742-320FF9CE5A95}"/>
              </a:ext>
            </a:extLst>
          </p:cNvPr>
          <p:cNvGrpSpPr/>
          <p:nvPr/>
        </p:nvGrpSpPr>
        <p:grpSpPr>
          <a:xfrm>
            <a:off x="8450400" y="2004712"/>
            <a:ext cx="1668240" cy="456480"/>
            <a:chOff x="8377015" y="2692275"/>
            <a:chExt cx="1668240" cy="45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9AD134A-CB82-046D-4A1F-59112DF09C02}"/>
                    </a:ext>
                  </a:extLst>
                </p14:cNvPr>
                <p14:cNvContentPartPr/>
                <p14:nvPr/>
              </p14:nvContentPartPr>
              <p14:xfrm>
                <a:off x="8377015" y="2862555"/>
                <a:ext cx="186480" cy="61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9AD134A-CB82-046D-4A1F-59112DF09C0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368375" y="2853915"/>
                  <a:ext cx="2041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9B90D91-09CC-58EA-7DD9-6074D2899A93}"/>
                    </a:ext>
                  </a:extLst>
                </p14:cNvPr>
                <p14:cNvContentPartPr/>
                <p14:nvPr/>
              </p14:nvContentPartPr>
              <p14:xfrm>
                <a:off x="8737375" y="2760675"/>
                <a:ext cx="87480" cy="1616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9B90D91-09CC-58EA-7DD9-6074D2899A9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728375" y="2752035"/>
                  <a:ext cx="1051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46C8258-A945-3791-3593-15BF34535BCA}"/>
                    </a:ext>
                  </a:extLst>
                </p14:cNvPr>
                <p14:cNvContentPartPr/>
                <p14:nvPr/>
              </p14:nvContentPartPr>
              <p14:xfrm>
                <a:off x="8691295" y="2810715"/>
                <a:ext cx="104400" cy="32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46C8258-A945-3791-3593-15BF34535BC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682295" y="2802075"/>
                  <a:ext cx="12204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8376C46-03DD-8CE2-772B-7337BEF504DB}"/>
                    </a:ext>
                  </a:extLst>
                </p14:cNvPr>
                <p14:cNvContentPartPr/>
                <p14:nvPr/>
              </p14:nvContentPartPr>
              <p14:xfrm>
                <a:off x="8887855" y="2822955"/>
                <a:ext cx="110880" cy="817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8376C46-03DD-8CE2-772B-7337BEF504D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878855" y="2813955"/>
                  <a:ext cx="1285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877C098-983E-243C-5DC6-695E353675AF}"/>
                    </a:ext>
                  </a:extLst>
                </p14:cNvPr>
                <p14:cNvContentPartPr/>
                <p14:nvPr/>
              </p14:nvContentPartPr>
              <p14:xfrm>
                <a:off x="9018535" y="2795955"/>
                <a:ext cx="287280" cy="1288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877C098-983E-243C-5DC6-695E353675A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009895" y="2787315"/>
                  <a:ext cx="3049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DE30504-7039-0E3D-756F-1B5D799A4E53}"/>
                    </a:ext>
                  </a:extLst>
                </p14:cNvPr>
                <p14:cNvContentPartPr/>
                <p14:nvPr/>
              </p14:nvContentPartPr>
              <p14:xfrm>
                <a:off x="9266935" y="2748075"/>
                <a:ext cx="3240" cy="61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DE30504-7039-0E3D-756F-1B5D799A4E5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257935" y="2739435"/>
                  <a:ext cx="20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66D6F9E-6746-59E4-2F2D-A31765421A7A}"/>
                    </a:ext>
                  </a:extLst>
                </p14:cNvPr>
                <p14:cNvContentPartPr/>
                <p14:nvPr/>
              </p14:nvContentPartPr>
              <p14:xfrm>
                <a:off x="9353335" y="2773635"/>
                <a:ext cx="151920" cy="1213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66D6F9E-6746-59E4-2F2D-A31765421A7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344335" y="2764635"/>
                  <a:ext cx="1695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EC46861-331F-4DCF-9843-31861C500294}"/>
                    </a:ext>
                  </a:extLst>
                </p14:cNvPr>
                <p14:cNvContentPartPr/>
                <p14:nvPr/>
              </p14:nvContentPartPr>
              <p14:xfrm>
                <a:off x="9566455" y="2778675"/>
                <a:ext cx="3240" cy="957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EC46861-331F-4DCF-9843-31861C50029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557815" y="2770035"/>
                  <a:ext cx="208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E048EE9-9AB0-B442-6EE4-84E7485ECDFC}"/>
                    </a:ext>
                  </a:extLst>
                </p14:cNvPr>
                <p14:cNvContentPartPr/>
                <p14:nvPr/>
              </p14:nvContentPartPr>
              <p14:xfrm>
                <a:off x="9596335" y="2692275"/>
                <a:ext cx="360" cy="32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E048EE9-9AB0-B442-6EE4-84E7485ECDF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587695" y="2683635"/>
                  <a:ext cx="180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7C01026-BC75-ADC5-BAF2-F36F9FC3B476}"/>
                    </a:ext>
                  </a:extLst>
                </p14:cNvPr>
                <p14:cNvContentPartPr/>
                <p14:nvPr/>
              </p14:nvContentPartPr>
              <p14:xfrm>
                <a:off x="9629815" y="2773275"/>
                <a:ext cx="142920" cy="964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7C01026-BC75-ADC5-BAF2-F36F9FC3B47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620815" y="2764635"/>
                  <a:ext cx="1605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2C03316-0DB4-BDD8-6FE8-237E4D1B12F1}"/>
                    </a:ext>
                  </a:extLst>
                </p14:cNvPr>
                <p14:cNvContentPartPr/>
                <p14:nvPr/>
              </p14:nvContentPartPr>
              <p14:xfrm>
                <a:off x="9802975" y="2766075"/>
                <a:ext cx="242280" cy="3826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2C03316-0DB4-BDD8-6FE8-237E4D1B12F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793975" y="2757075"/>
                  <a:ext cx="259920" cy="400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2565F767-EE35-F49D-5B6F-505C7D90540D}"/>
                  </a:ext>
                </a:extLst>
              </p14:cNvPr>
              <p14:cNvContentPartPr/>
              <p14:nvPr/>
            </p14:nvContentPartPr>
            <p14:xfrm>
              <a:off x="1538000" y="2978434"/>
              <a:ext cx="2179080" cy="10576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2565F767-EE35-F49D-5B6F-505C7D90540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529360" y="2969794"/>
                <a:ext cx="2196720" cy="107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C43996B4-9BEF-A276-93F8-9D6A13FCDD11}"/>
              </a:ext>
            </a:extLst>
          </p:cNvPr>
          <p:cNvGrpSpPr/>
          <p:nvPr/>
        </p:nvGrpSpPr>
        <p:grpSpPr>
          <a:xfrm>
            <a:off x="5717486" y="2530635"/>
            <a:ext cx="3175200" cy="2109600"/>
            <a:chOff x="1624495" y="4509915"/>
            <a:chExt cx="3175200" cy="210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063EE67-13E0-2D07-F049-99766E266466}"/>
                    </a:ext>
                  </a:extLst>
                </p14:cNvPr>
                <p14:cNvContentPartPr/>
                <p14:nvPr/>
              </p14:nvContentPartPr>
              <p14:xfrm>
                <a:off x="1624495" y="4509915"/>
                <a:ext cx="2549160" cy="16441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063EE67-13E0-2D07-F049-99766E26646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15495" y="4500915"/>
                  <a:ext cx="2566800" cy="166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901AE94-BF4D-9DB0-F1D1-5F912C997AC8}"/>
                    </a:ext>
                  </a:extLst>
                </p14:cNvPr>
                <p14:cNvContentPartPr/>
                <p14:nvPr/>
              </p14:nvContentPartPr>
              <p14:xfrm>
                <a:off x="4046935" y="6350235"/>
                <a:ext cx="360" cy="1022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901AE94-BF4D-9DB0-F1D1-5F912C997AC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37935" y="6341595"/>
                  <a:ext cx="180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C0EDBD1-450E-B8D0-3198-74F45136C8DC}"/>
                    </a:ext>
                  </a:extLst>
                </p14:cNvPr>
                <p14:cNvContentPartPr/>
                <p14:nvPr/>
              </p14:nvContentPartPr>
              <p14:xfrm>
                <a:off x="4054495" y="6346275"/>
                <a:ext cx="64440" cy="208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C0EDBD1-450E-B8D0-3198-74F45136C8D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45855" y="6337635"/>
                  <a:ext cx="820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F7DEDB6-3F94-882B-14CB-C1ED486B6C0D}"/>
                    </a:ext>
                  </a:extLst>
                </p14:cNvPr>
                <p14:cNvContentPartPr/>
                <p14:nvPr/>
              </p14:nvContentPartPr>
              <p14:xfrm>
                <a:off x="4075015" y="6395955"/>
                <a:ext cx="67320" cy="61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F7DEDB6-3F94-882B-14CB-C1ED486B6C0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66015" y="6386955"/>
                  <a:ext cx="849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B889A7F-55FD-6F89-B0E9-BE2914D7DAF4}"/>
                    </a:ext>
                  </a:extLst>
                </p14:cNvPr>
                <p14:cNvContentPartPr/>
                <p14:nvPr/>
              </p14:nvContentPartPr>
              <p14:xfrm>
                <a:off x="4072135" y="6456795"/>
                <a:ext cx="78840" cy="72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B889A7F-55FD-6F89-B0E9-BE2914D7DAF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63135" y="6448155"/>
                  <a:ext cx="964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D52760A-87B5-D87E-1D75-980C72685A72}"/>
                    </a:ext>
                  </a:extLst>
                </p14:cNvPr>
                <p14:cNvContentPartPr/>
                <p14:nvPr/>
              </p14:nvContentPartPr>
              <p14:xfrm>
                <a:off x="4185895" y="6360315"/>
                <a:ext cx="135360" cy="2592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D52760A-87B5-D87E-1D75-980C72685A7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176895" y="6351675"/>
                  <a:ext cx="15300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CEAA87B-C653-8B00-0CE4-95EF9A58A04B}"/>
                    </a:ext>
                  </a:extLst>
                </p14:cNvPr>
                <p14:cNvContentPartPr/>
                <p14:nvPr/>
              </p14:nvContentPartPr>
              <p14:xfrm>
                <a:off x="4349335" y="6374715"/>
                <a:ext cx="107280" cy="846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CEAA87B-C653-8B00-0CE4-95EF9A58A04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40695" y="6366075"/>
                  <a:ext cx="1249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57BA978-2698-BA3F-BAC2-D2FF61F6CC1D}"/>
                    </a:ext>
                  </a:extLst>
                </p14:cNvPr>
                <p14:cNvContentPartPr/>
                <p14:nvPr/>
              </p14:nvContentPartPr>
              <p14:xfrm>
                <a:off x="4481815" y="6369675"/>
                <a:ext cx="87480" cy="856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57BA978-2698-BA3F-BAC2-D2FF61F6CC1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472815" y="6361035"/>
                  <a:ext cx="1051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9EDFD4C-5558-7CD1-0E01-3B923786BD3C}"/>
                    </a:ext>
                  </a:extLst>
                </p14:cNvPr>
                <p14:cNvContentPartPr/>
                <p14:nvPr/>
              </p14:nvContentPartPr>
              <p14:xfrm>
                <a:off x="4626895" y="6173835"/>
                <a:ext cx="172800" cy="2955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9EDFD4C-5558-7CD1-0E01-3B923786BD3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618255" y="6165195"/>
                  <a:ext cx="190440" cy="31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90D68D68-2540-03FF-CE3F-FA0809E8421D}"/>
                  </a:ext>
                </a:extLst>
              </p14:cNvPr>
              <p14:cNvContentPartPr/>
              <p14:nvPr/>
            </p14:nvContentPartPr>
            <p14:xfrm>
              <a:off x="5764993" y="2603736"/>
              <a:ext cx="2350800" cy="137592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90D68D68-2540-03FF-CE3F-FA0809E8421D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5755993" y="2595096"/>
                <a:ext cx="2368440" cy="139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76BD0434-126B-E583-C18E-77440E6247DF}"/>
                  </a:ext>
                </a:extLst>
              </p14:cNvPr>
              <p14:cNvContentPartPr/>
              <p14:nvPr/>
            </p14:nvContentPartPr>
            <p14:xfrm>
              <a:off x="5784875" y="2378238"/>
              <a:ext cx="2440800" cy="127008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76BD0434-126B-E583-C18E-77440E6247DF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5775875" y="2369238"/>
                <a:ext cx="2458440" cy="128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08187896-E46B-8CB5-CEE8-6E9DA5922239}"/>
              </a:ext>
            </a:extLst>
          </p:cNvPr>
          <p:cNvGrpSpPr/>
          <p:nvPr/>
        </p:nvGrpSpPr>
        <p:grpSpPr>
          <a:xfrm>
            <a:off x="4698136" y="2492914"/>
            <a:ext cx="1084680" cy="494640"/>
            <a:chOff x="410935" y="4678755"/>
            <a:chExt cx="1084680" cy="49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6AB265F-6B04-8071-EA38-21DEA2FB5942}"/>
                    </a:ext>
                  </a:extLst>
                </p14:cNvPr>
                <p14:cNvContentPartPr/>
                <p14:nvPr/>
              </p14:nvContentPartPr>
              <p14:xfrm>
                <a:off x="410935" y="4798995"/>
                <a:ext cx="108720" cy="2005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6AB265F-6B04-8071-EA38-21DEA2FB5942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02295" y="4789995"/>
                  <a:ext cx="1263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DC59942-FB50-A8AB-2C26-23B894C4A196}"/>
                    </a:ext>
                  </a:extLst>
                </p14:cNvPr>
                <p14:cNvContentPartPr/>
                <p14:nvPr/>
              </p14:nvContentPartPr>
              <p14:xfrm>
                <a:off x="417415" y="4898715"/>
                <a:ext cx="121680" cy="90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DC59942-FB50-A8AB-2C26-23B894C4A196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08775" y="4889715"/>
                  <a:ext cx="1393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B631459-4322-2A59-DE5A-D29ABAE4FF89}"/>
                    </a:ext>
                  </a:extLst>
                </p14:cNvPr>
                <p14:cNvContentPartPr/>
                <p14:nvPr/>
              </p14:nvContentPartPr>
              <p14:xfrm>
                <a:off x="576535" y="4869555"/>
                <a:ext cx="55800" cy="1022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B631459-4322-2A59-DE5A-D29ABAE4FF8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67895" y="4860555"/>
                  <a:ext cx="734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64E6D0A-C4E1-20BE-2377-5874CB29CD74}"/>
                    </a:ext>
                  </a:extLst>
                </p14:cNvPr>
                <p14:cNvContentPartPr/>
                <p14:nvPr/>
              </p14:nvContentPartPr>
              <p14:xfrm>
                <a:off x="666895" y="4875315"/>
                <a:ext cx="49680" cy="964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64E6D0A-C4E1-20BE-2377-5874CB29CD74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57895" y="4866315"/>
                  <a:ext cx="673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F97F7FA-2264-3BFD-79DF-5A967C9FD598}"/>
                    </a:ext>
                  </a:extLst>
                </p14:cNvPr>
                <p14:cNvContentPartPr/>
                <p14:nvPr/>
              </p14:nvContentPartPr>
              <p14:xfrm>
                <a:off x="760135" y="4892595"/>
                <a:ext cx="73800" cy="90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F97F7FA-2264-3BFD-79DF-5A967C9FD598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51135" y="4883955"/>
                  <a:ext cx="9144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17A1655-F816-E47D-773C-FB6DA9B9FFE7}"/>
                    </a:ext>
                  </a:extLst>
                </p14:cNvPr>
                <p14:cNvContentPartPr/>
                <p14:nvPr/>
              </p14:nvContentPartPr>
              <p14:xfrm>
                <a:off x="837175" y="4897275"/>
                <a:ext cx="14760" cy="892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17A1655-F816-E47D-773C-FB6DA9B9FFE7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28175" y="4888635"/>
                  <a:ext cx="324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52A4E76-EBBD-AAAC-5B03-DD7956DB7F8B}"/>
                    </a:ext>
                  </a:extLst>
                </p14:cNvPr>
                <p14:cNvContentPartPr/>
                <p14:nvPr/>
              </p14:nvContentPartPr>
              <p14:xfrm>
                <a:off x="872095" y="4870995"/>
                <a:ext cx="97200" cy="1108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52A4E76-EBBD-AAAC-5B03-DD7956DB7F8B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63095" y="4862355"/>
                  <a:ext cx="1148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15A6FB5-9CFD-7EC8-0FBB-EBAACD91422D}"/>
                    </a:ext>
                  </a:extLst>
                </p14:cNvPr>
                <p14:cNvContentPartPr/>
                <p14:nvPr/>
              </p14:nvContentPartPr>
              <p14:xfrm>
                <a:off x="1003855" y="4888995"/>
                <a:ext cx="119520" cy="939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15A6FB5-9CFD-7EC8-0FBB-EBAACD91422D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994855" y="4880355"/>
                  <a:ext cx="1371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CF5F2DEE-3382-30BA-675B-125A6880507A}"/>
                    </a:ext>
                  </a:extLst>
                </p14:cNvPr>
                <p14:cNvContentPartPr/>
                <p14:nvPr/>
              </p14:nvContentPartPr>
              <p14:xfrm>
                <a:off x="1134535" y="4873155"/>
                <a:ext cx="360" cy="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CF5F2DEE-3382-30BA-675B-125A6880507A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125895" y="486415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BFC9DCD-5C23-E0A8-839C-DF583AF201F6}"/>
                    </a:ext>
                  </a:extLst>
                </p14:cNvPr>
                <p14:cNvContentPartPr/>
                <p14:nvPr/>
              </p14:nvContentPartPr>
              <p14:xfrm>
                <a:off x="1146055" y="4882875"/>
                <a:ext cx="38160" cy="835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BFC9DCD-5C23-E0A8-839C-DF583AF201F6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137415" y="4874235"/>
                  <a:ext cx="558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FC6AEEB-9440-7EED-6D22-906723B4CB3F}"/>
                    </a:ext>
                  </a:extLst>
                </p14:cNvPr>
                <p14:cNvContentPartPr/>
                <p14:nvPr/>
              </p14:nvContentPartPr>
              <p14:xfrm>
                <a:off x="1168375" y="4873515"/>
                <a:ext cx="254880" cy="2998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FC6AEEB-9440-7EED-6D22-906723B4CB3F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159375" y="4864875"/>
                  <a:ext cx="27252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B96A9683-D8ED-0359-5BA1-5BDFB510D90B}"/>
                    </a:ext>
                  </a:extLst>
                </p14:cNvPr>
                <p14:cNvContentPartPr/>
                <p14:nvPr/>
              </p14:nvContentPartPr>
              <p14:xfrm>
                <a:off x="1386175" y="4678755"/>
                <a:ext cx="109440" cy="799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B96A9683-D8ED-0359-5BA1-5BDFB510D90B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377175" y="4669755"/>
                  <a:ext cx="127080" cy="975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B2F6FD6-8ECB-AFDE-35FA-C7E16702C768}"/>
              </a:ext>
            </a:extLst>
          </p:cNvPr>
          <p:cNvSpPr/>
          <p:nvPr/>
        </p:nvSpPr>
        <p:spPr>
          <a:xfrm>
            <a:off x="1206020" y="5056991"/>
            <a:ext cx="105223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effectLst/>
                <a:latin typeface="+mn-lt"/>
              </a:rPr>
              <a:t>Your training data is likely underfitting. Even though this happens, your validation data may perform well under the situation.</a:t>
            </a:r>
          </a:p>
          <a:p>
            <a:endParaRPr lang="en-US" sz="1600" dirty="0">
              <a:latin typeface="+mn-lt"/>
            </a:endParaRPr>
          </a:p>
          <a:p>
            <a:r>
              <a:rPr lang="en-US" sz="1600" dirty="0">
                <a:latin typeface="+mn-lt"/>
              </a:rPr>
              <a:t>Maybe your validation examples are different/easier to predict? Shuffle the data multiple times and average the prediction results.</a:t>
            </a:r>
          </a:p>
          <a:p>
            <a:endParaRPr lang="en-US" sz="1600" dirty="0">
              <a:latin typeface="+mn-lt"/>
            </a:endParaRPr>
          </a:p>
          <a:p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6651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795D0CC0-48E9-5444-9F6D-1D615A87CB5E}"/>
              </a:ext>
            </a:extLst>
          </p:cNvPr>
          <p:cNvSpPr txBox="1">
            <a:spLocks/>
          </p:cNvSpPr>
          <p:nvPr/>
        </p:nvSpPr>
        <p:spPr>
          <a:xfrm>
            <a:off x="770151" y="435037"/>
            <a:ext cx="1013131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spc="-60" dirty="0"/>
              <a:t>Debugging learning curves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B6CC919C-DB3D-4149-A222-9E70ACA9EDE6}"/>
                  </a:ext>
                </a:extLst>
              </p14:cNvPr>
              <p14:cNvContentPartPr/>
              <p14:nvPr/>
            </p14:nvContentPartPr>
            <p14:xfrm>
              <a:off x="-4465712" y="3594435"/>
              <a:ext cx="360" cy="36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B6CC919C-DB3D-4149-A222-9E70ACA9EDE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4501352" y="3378795"/>
                <a:ext cx="72000" cy="43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BB2A4D28-6EA2-AB42-F58F-9CB980620234}"/>
              </a:ext>
            </a:extLst>
          </p:cNvPr>
          <p:cNvGrpSpPr/>
          <p:nvPr/>
        </p:nvGrpSpPr>
        <p:grpSpPr>
          <a:xfrm>
            <a:off x="1369677" y="1905000"/>
            <a:ext cx="3175200" cy="2109600"/>
            <a:chOff x="1624495" y="4509915"/>
            <a:chExt cx="3175200" cy="210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F98443C-9054-8C90-C295-62BF8E11C28E}"/>
                    </a:ext>
                  </a:extLst>
                </p14:cNvPr>
                <p14:cNvContentPartPr/>
                <p14:nvPr/>
              </p14:nvContentPartPr>
              <p14:xfrm>
                <a:off x="1624495" y="4509915"/>
                <a:ext cx="2549160" cy="1644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F98443C-9054-8C90-C295-62BF8E11C28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15495" y="4500915"/>
                  <a:ext cx="2566800" cy="166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3155E2E-AB98-5DF7-6033-1B66B7440971}"/>
                    </a:ext>
                  </a:extLst>
                </p14:cNvPr>
                <p14:cNvContentPartPr/>
                <p14:nvPr/>
              </p14:nvContentPartPr>
              <p14:xfrm>
                <a:off x="4046935" y="6350235"/>
                <a:ext cx="360" cy="102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3155E2E-AB98-5DF7-6033-1B66B744097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37935" y="6341595"/>
                  <a:ext cx="180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D7CCB4B-3B83-7A36-338B-EC841824C2E5}"/>
                    </a:ext>
                  </a:extLst>
                </p14:cNvPr>
                <p14:cNvContentPartPr/>
                <p14:nvPr/>
              </p14:nvContentPartPr>
              <p14:xfrm>
                <a:off x="4054495" y="6346275"/>
                <a:ext cx="64440" cy="208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D7CCB4B-3B83-7A36-338B-EC841824C2E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45855" y="6337635"/>
                  <a:ext cx="820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EB29883-2B9E-B459-82FB-08849987BC46}"/>
                    </a:ext>
                  </a:extLst>
                </p14:cNvPr>
                <p14:cNvContentPartPr/>
                <p14:nvPr/>
              </p14:nvContentPartPr>
              <p14:xfrm>
                <a:off x="4075015" y="6395955"/>
                <a:ext cx="67320" cy="61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EB29883-2B9E-B459-82FB-08849987BC4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66015" y="6386955"/>
                  <a:ext cx="849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168DBE6-257E-970B-F89B-5D8ED8F74AB0}"/>
                    </a:ext>
                  </a:extLst>
                </p14:cNvPr>
                <p14:cNvContentPartPr/>
                <p14:nvPr/>
              </p14:nvContentPartPr>
              <p14:xfrm>
                <a:off x="4072135" y="6456795"/>
                <a:ext cx="78840" cy="72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168DBE6-257E-970B-F89B-5D8ED8F74AB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63135" y="6448155"/>
                  <a:ext cx="964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253BA1F-6F9B-6BA0-F2BA-2DE9C72095C6}"/>
                    </a:ext>
                  </a:extLst>
                </p14:cNvPr>
                <p14:cNvContentPartPr/>
                <p14:nvPr/>
              </p14:nvContentPartPr>
              <p14:xfrm>
                <a:off x="4185895" y="6360315"/>
                <a:ext cx="135360" cy="259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253BA1F-6F9B-6BA0-F2BA-2DE9C72095C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176895" y="6351675"/>
                  <a:ext cx="15300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8C086B9-8F7C-3598-6262-74033C950304}"/>
                    </a:ext>
                  </a:extLst>
                </p14:cNvPr>
                <p14:cNvContentPartPr/>
                <p14:nvPr/>
              </p14:nvContentPartPr>
              <p14:xfrm>
                <a:off x="4349335" y="6374715"/>
                <a:ext cx="107280" cy="846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8C086B9-8F7C-3598-6262-74033C95030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40695" y="6366075"/>
                  <a:ext cx="1249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4FFF48A-1A58-6307-514A-C51D3549D102}"/>
                    </a:ext>
                  </a:extLst>
                </p14:cNvPr>
                <p14:cNvContentPartPr/>
                <p14:nvPr/>
              </p14:nvContentPartPr>
              <p14:xfrm>
                <a:off x="4481815" y="6369675"/>
                <a:ext cx="87480" cy="85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4FFF48A-1A58-6307-514A-C51D3549D10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472815" y="6361035"/>
                  <a:ext cx="1051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8D9F71B-2D2E-BBE3-0A32-27D85760A855}"/>
                    </a:ext>
                  </a:extLst>
                </p14:cNvPr>
                <p14:cNvContentPartPr/>
                <p14:nvPr/>
              </p14:nvContentPartPr>
              <p14:xfrm>
                <a:off x="4626895" y="6173835"/>
                <a:ext cx="172800" cy="295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8D9F71B-2D2E-BBE3-0A32-27D85760A85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618255" y="6165195"/>
                  <a:ext cx="190440" cy="31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C23B5FD-68E2-6775-A4F2-F39304F4B8B6}"/>
              </a:ext>
            </a:extLst>
          </p:cNvPr>
          <p:cNvGrpSpPr/>
          <p:nvPr/>
        </p:nvGrpSpPr>
        <p:grpSpPr>
          <a:xfrm>
            <a:off x="745437" y="1761360"/>
            <a:ext cx="678600" cy="164160"/>
            <a:chOff x="1000255" y="4366275"/>
            <a:chExt cx="678600" cy="16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AB40940-5878-A400-C648-9B8F48207F83}"/>
                    </a:ext>
                  </a:extLst>
                </p14:cNvPr>
                <p14:cNvContentPartPr/>
                <p14:nvPr/>
              </p14:nvContentPartPr>
              <p14:xfrm>
                <a:off x="1579495" y="4432875"/>
                <a:ext cx="99360" cy="702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AB40940-5878-A400-C648-9B8F48207F8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570495" y="4423875"/>
                  <a:ext cx="117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3CFF07F-807F-C27D-770D-B3FF365B3AAA}"/>
                    </a:ext>
                  </a:extLst>
                </p14:cNvPr>
                <p14:cNvContentPartPr/>
                <p14:nvPr/>
              </p14:nvContentPartPr>
              <p14:xfrm>
                <a:off x="1000255" y="4366275"/>
                <a:ext cx="73080" cy="159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3CFF07F-807F-C27D-770D-B3FF365B3AA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91615" y="4357275"/>
                  <a:ext cx="907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AE80AE2-69B8-62CD-5323-3B8945D1FFEF}"/>
                    </a:ext>
                  </a:extLst>
                </p14:cNvPr>
                <p14:cNvContentPartPr/>
                <p14:nvPr/>
              </p14:nvContentPartPr>
              <p14:xfrm>
                <a:off x="1105015" y="4448715"/>
                <a:ext cx="52560" cy="73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AE80AE2-69B8-62CD-5323-3B8945D1FFE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96015" y="4440075"/>
                  <a:ext cx="702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CEBB3F1-D3D1-D93A-DC71-DAEB1F9CB698}"/>
                    </a:ext>
                  </a:extLst>
                </p14:cNvPr>
                <p14:cNvContentPartPr/>
                <p14:nvPr/>
              </p14:nvContentPartPr>
              <p14:xfrm>
                <a:off x="1173415" y="4431435"/>
                <a:ext cx="99360" cy="964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CEBB3F1-D3D1-D93A-DC71-DAEB1F9CB69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64415" y="4422795"/>
                  <a:ext cx="1170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AF49DD5-38E0-A3CF-2493-D239F19C75CA}"/>
                    </a:ext>
                  </a:extLst>
                </p14:cNvPr>
                <p14:cNvContentPartPr/>
                <p14:nvPr/>
              </p14:nvContentPartPr>
              <p14:xfrm>
                <a:off x="1279615" y="4428195"/>
                <a:ext cx="106560" cy="102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AF49DD5-38E0-A3CF-2493-D239F19C75C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270615" y="4419195"/>
                  <a:ext cx="124200" cy="11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A6B066B-D1DD-BA73-7DE1-6FEFB29C222D}"/>
              </a:ext>
            </a:extLst>
          </p:cNvPr>
          <p:cNvGrpSpPr/>
          <p:nvPr/>
        </p:nvGrpSpPr>
        <p:grpSpPr>
          <a:xfrm>
            <a:off x="4950365" y="1823280"/>
            <a:ext cx="3175200" cy="2109600"/>
            <a:chOff x="1624495" y="4509915"/>
            <a:chExt cx="3175200" cy="210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E303598-3673-7580-AC8B-0999CD3E03B8}"/>
                    </a:ext>
                  </a:extLst>
                </p14:cNvPr>
                <p14:cNvContentPartPr/>
                <p14:nvPr/>
              </p14:nvContentPartPr>
              <p14:xfrm>
                <a:off x="1624495" y="4509915"/>
                <a:ext cx="2549160" cy="16441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E303598-3673-7580-AC8B-0999CD3E03B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15495" y="4500915"/>
                  <a:ext cx="2566800" cy="166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1B60AC8-81F3-F85C-5591-F80AC4D5171A}"/>
                    </a:ext>
                  </a:extLst>
                </p14:cNvPr>
                <p14:cNvContentPartPr/>
                <p14:nvPr/>
              </p14:nvContentPartPr>
              <p14:xfrm>
                <a:off x="4046935" y="6350235"/>
                <a:ext cx="360" cy="1022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1B60AC8-81F3-F85C-5591-F80AC4D5171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37935" y="6341595"/>
                  <a:ext cx="180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38FCDDD-B29D-E505-4454-223E189DCFF6}"/>
                    </a:ext>
                  </a:extLst>
                </p14:cNvPr>
                <p14:cNvContentPartPr/>
                <p14:nvPr/>
              </p14:nvContentPartPr>
              <p14:xfrm>
                <a:off x="4054495" y="6346275"/>
                <a:ext cx="64440" cy="208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38FCDDD-B29D-E505-4454-223E189DCFF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45855" y="6337635"/>
                  <a:ext cx="820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B6C1DDF-BB77-A0BB-0514-1D521BF147DE}"/>
                    </a:ext>
                  </a:extLst>
                </p14:cNvPr>
                <p14:cNvContentPartPr/>
                <p14:nvPr/>
              </p14:nvContentPartPr>
              <p14:xfrm>
                <a:off x="4075015" y="6395955"/>
                <a:ext cx="67320" cy="61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B6C1DDF-BB77-A0BB-0514-1D521BF147D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66015" y="6386955"/>
                  <a:ext cx="849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1B21B90-8F77-44E2-2ABB-5AB0D5BD77BD}"/>
                    </a:ext>
                  </a:extLst>
                </p14:cNvPr>
                <p14:cNvContentPartPr/>
                <p14:nvPr/>
              </p14:nvContentPartPr>
              <p14:xfrm>
                <a:off x="4072135" y="6456795"/>
                <a:ext cx="78840" cy="72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1B21B90-8F77-44E2-2ABB-5AB0D5BD77B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63135" y="6448155"/>
                  <a:ext cx="964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D05307D-CD45-7336-6DDF-7DE086DA4B84}"/>
                    </a:ext>
                  </a:extLst>
                </p14:cNvPr>
                <p14:cNvContentPartPr/>
                <p14:nvPr/>
              </p14:nvContentPartPr>
              <p14:xfrm>
                <a:off x="4185895" y="6360315"/>
                <a:ext cx="135360" cy="2592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D05307D-CD45-7336-6DDF-7DE086DA4B8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176895" y="6351675"/>
                  <a:ext cx="15300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A4C522E-EAEF-B826-DBA2-5E58BD827F07}"/>
                    </a:ext>
                  </a:extLst>
                </p14:cNvPr>
                <p14:cNvContentPartPr/>
                <p14:nvPr/>
              </p14:nvContentPartPr>
              <p14:xfrm>
                <a:off x="4349335" y="6374715"/>
                <a:ext cx="107280" cy="846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A4C522E-EAEF-B826-DBA2-5E58BD827F0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40695" y="6366075"/>
                  <a:ext cx="1249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206B567-6F39-5350-0C45-4DB28CE74E8D}"/>
                    </a:ext>
                  </a:extLst>
                </p14:cNvPr>
                <p14:cNvContentPartPr/>
                <p14:nvPr/>
              </p14:nvContentPartPr>
              <p14:xfrm>
                <a:off x="4481815" y="6369675"/>
                <a:ext cx="87480" cy="856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206B567-6F39-5350-0C45-4DB28CE74E8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472815" y="6361035"/>
                  <a:ext cx="1051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2E4D1F6-372B-3E9A-AFBF-0D500E7F75CA}"/>
                    </a:ext>
                  </a:extLst>
                </p14:cNvPr>
                <p14:cNvContentPartPr/>
                <p14:nvPr/>
              </p14:nvContentPartPr>
              <p14:xfrm>
                <a:off x="4626895" y="6173835"/>
                <a:ext cx="172800" cy="2955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2E4D1F6-372B-3E9A-AFBF-0D500E7F75C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618255" y="6165195"/>
                  <a:ext cx="190440" cy="31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EE91B03-9ABB-2652-B09D-BD021FF11721}"/>
              </a:ext>
            </a:extLst>
          </p:cNvPr>
          <p:cNvGrpSpPr/>
          <p:nvPr/>
        </p:nvGrpSpPr>
        <p:grpSpPr>
          <a:xfrm>
            <a:off x="4326125" y="1679640"/>
            <a:ext cx="678600" cy="164160"/>
            <a:chOff x="1000255" y="4366275"/>
            <a:chExt cx="678600" cy="16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5960423-5874-925C-57EF-78EA8E77EB88}"/>
                    </a:ext>
                  </a:extLst>
                </p14:cNvPr>
                <p14:cNvContentPartPr/>
                <p14:nvPr/>
              </p14:nvContentPartPr>
              <p14:xfrm>
                <a:off x="1579495" y="4432875"/>
                <a:ext cx="99360" cy="702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5960423-5874-925C-57EF-78EA8E77EB8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570495" y="4423875"/>
                  <a:ext cx="117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7C6A67C-BDC1-318B-F042-4428A0535946}"/>
                    </a:ext>
                  </a:extLst>
                </p14:cNvPr>
                <p14:cNvContentPartPr/>
                <p14:nvPr/>
              </p14:nvContentPartPr>
              <p14:xfrm>
                <a:off x="1000255" y="4366275"/>
                <a:ext cx="73080" cy="1594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7C6A67C-BDC1-318B-F042-4428A053594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91615" y="4357275"/>
                  <a:ext cx="907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BC96726-6175-9577-2181-60D457B26087}"/>
                    </a:ext>
                  </a:extLst>
                </p14:cNvPr>
                <p14:cNvContentPartPr/>
                <p14:nvPr/>
              </p14:nvContentPartPr>
              <p14:xfrm>
                <a:off x="1105015" y="4448715"/>
                <a:ext cx="52560" cy="730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BC96726-6175-9577-2181-60D457B2608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96015" y="4440075"/>
                  <a:ext cx="702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F0F0DB3-3996-4405-4241-EA72E5CBDDDA}"/>
                    </a:ext>
                  </a:extLst>
                </p14:cNvPr>
                <p14:cNvContentPartPr/>
                <p14:nvPr/>
              </p14:nvContentPartPr>
              <p14:xfrm>
                <a:off x="1173415" y="4431435"/>
                <a:ext cx="99360" cy="964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F0F0DB3-3996-4405-4241-EA72E5CBDDD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64415" y="4422795"/>
                  <a:ext cx="1170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87AA8FA-19EF-D960-8034-14E17E273924}"/>
                    </a:ext>
                  </a:extLst>
                </p14:cNvPr>
                <p14:cNvContentPartPr/>
                <p14:nvPr/>
              </p14:nvContentPartPr>
              <p14:xfrm>
                <a:off x="1279615" y="4428195"/>
                <a:ext cx="106560" cy="1022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87AA8FA-19EF-D960-8034-14E17E27392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270615" y="4419195"/>
                  <a:ext cx="124200" cy="11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8152AB2-9988-8C8E-A139-7F6390A6E6C9}"/>
              </a:ext>
            </a:extLst>
          </p:cNvPr>
          <p:cNvGrpSpPr/>
          <p:nvPr/>
        </p:nvGrpSpPr>
        <p:grpSpPr>
          <a:xfrm>
            <a:off x="8675468" y="1810044"/>
            <a:ext cx="3175200" cy="2109600"/>
            <a:chOff x="1624495" y="4509915"/>
            <a:chExt cx="3175200" cy="210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24CC567-AB31-7DBC-CBB8-C9F09CE9675B}"/>
                    </a:ext>
                  </a:extLst>
                </p14:cNvPr>
                <p14:cNvContentPartPr/>
                <p14:nvPr/>
              </p14:nvContentPartPr>
              <p14:xfrm>
                <a:off x="1624495" y="4509915"/>
                <a:ext cx="2549160" cy="16441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624CC567-AB31-7DBC-CBB8-C9F09CE9675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15495" y="4500915"/>
                  <a:ext cx="2566800" cy="166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AF3B5E6-7D65-DB63-1A21-A8D26EE7BDA3}"/>
                    </a:ext>
                  </a:extLst>
                </p14:cNvPr>
                <p14:cNvContentPartPr/>
                <p14:nvPr/>
              </p14:nvContentPartPr>
              <p14:xfrm>
                <a:off x="4046935" y="6350235"/>
                <a:ext cx="360" cy="1022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AF3B5E6-7D65-DB63-1A21-A8D26EE7BDA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37935" y="6341595"/>
                  <a:ext cx="180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58F277B-E906-3B6C-59C2-D73BF31BBE3C}"/>
                    </a:ext>
                  </a:extLst>
                </p14:cNvPr>
                <p14:cNvContentPartPr/>
                <p14:nvPr/>
              </p14:nvContentPartPr>
              <p14:xfrm>
                <a:off x="4054495" y="6346275"/>
                <a:ext cx="64440" cy="208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58F277B-E906-3B6C-59C2-D73BF31BBE3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45855" y="6337635"/>
                  <a:ext cx="820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04A482A-D0F9-1D17-EBC0-5F196D74C20E}"/>
                    </a:ext>
                  </a:extLst>
                </p14:cNvPr>
                <p14:cNvContentPartPr/>
                <p14:nvPr/>
              </p14:nvContentPartPr>
              <p14:xfrm>
                <a:off x="4075015" y="6395955"/>
                <a:ext cx="67320" cy="61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504A482A-D0F9-1D17-EBC0-5F196D74C20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66015" y="6386955"/>
                  <a:ext cx="849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69C73E0-6A84-53F2-E14B-E669CAE01A30}"/>
                    </a:ext>
                  </a:extLst>
                </p14:cNvPr>
                <p14:cNvContentPartPr/>
                <p14:nvPr/>
              </p14:nvContentPartPr>
              <p14:xfrm>
                <a:off x="4072135" y="6456795"/>
                <a:ext cx="78840" cy="72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69C73E0-6A84-53F2-E14B-E669CAE01A3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63135" y="6448155"/>
                  <a:ext cx="964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7CBD7D4-5E38-759C-B9FA-13104E8F06F1}"/>
                    </a:ext>
                  </a:extLst>
                </p14:cNvPr>
                <p14:cNvContentPartPr/>
                <p14:nvPr/>
              </p14:nvContentPartPr>
              <p14:xfrm>
                <a:off x="4185895" y="6360315"/>
                <a:ext cx="135360" cy="2592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7CBD7D4-5E38-759C-B9FA-13104E8F06F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176895" y="6351675"/>
                  <a:ext cx="15300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D3234A4-68B6-34C9-6642-7EFC4ED69A8D}"/>
                    </a:ext>
                  </a:extLst>
                </p14:cNvPr>
                <p14:cNvContentPartPr/>
                <p14:nvPr/>
              </p14:nvContentPartPr>
              <p14:xfrm>
                <a:off x="4349335" y="6374715"/>
                <a:ext cx="107280" cy="846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D3234A4-68B6-34C9-6642-7EFC4ED69A8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40695" y="6366075"/>
                  <a:ext cx="1249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F7076008-345A-84E2-EFFB-99264BBECECB}"/>
                    </a:ext>
                  </a:extLst>
                </p14:cNvPr>
                <p14:cNvContentPartPr/>
                <p14:nvPr/>
              </p14:nvContentPartPr>
              <p14:xfrm>
                <a:off x="4481815" y="6369675"/>
                <a:ext cx="87480" cy="856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F7076008-345A-84E2-EFFB-99264BBECEC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472815" y="6361035"/>
                  <a:ext cx="1051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FCEE001-464A-F1E6-8741-B3ACDF28C210}"/>
                    </a:ext>
                  </a:extLst>
                </p14:cNvPr>
                <p14:cNvContentPartPr/>
                <p14:nvPr/>
              </p14:nvContentPartPr>
              <p14:xfrm>
                <a:off x="4626895" y="6173835"/>
                <a:ext cx="172800" cy="2955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FCEE001-464A-F1E6-8741-B3ACDF28C21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618255" y="6165195"/>
                  <a:ext cx="190440" cy="31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8DB672CE-C054-A0B2-CE27-2D1805420114}"/>
              </a:ext>
            </a:extLst>
          </p:cNvPr>
          <p:cNvGrpSpPr/>
          <p:nvPr/>
        </p:nvGrpSpPr>
        <p:grpSpPr>
          <a:xfrm>
            <a:off x="8051228" y="1666404"/>
            <a:ext cx="678600" cy="164160"/>
            <a:chOff x="1000255" y="4366275"/>
            <a:chExt cx="678600" cy="16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AE7D542B-891E-ED6A-04F1-432CD834E70F}"/>
                    </a:ext>
                  </a:extLst>
                </p14:cNvPr>
                <p14:cNvContentPartPr/>
                <p14:nvPr/>
              </p14:nvContentPartPr>
              <p14:xfrm>
                <a:off x="1579495" y="4432875"/>
                <a:ext cx="99360" cy="702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AE7D542B-891E-ED6A-04F1-432CD834E70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570495" y="4423875"/>
                  <a:ext cx="117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7C25286-7261-9830-E24F-D2F6CC404A93}"/>
                    </a:ext>
                  </a:extLst>
                </p14:cNvPr>
                <p14:cNvContentPartPr/>
                <p14:nvPr/>
              </p14:nvContentPartPr>
              <p14:xfrm>
                <a:off x="1000255" y="4366275"/>
                <a:ext cx="73080" cy="1594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7C25286-7261-9830-E24F-D2F6CC404A9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91615" y="4357275"/>
                  <a:ext cx="907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C2C9737-AF18-A082-A84C-AD6552FF6B75}"/>
                    </a:ext>
                  </a:extLst>
                </p14:cNvPr>
                <p14:cNvContentPartPr/>
                <p14:nvPr/>
              </p14:nvContentPartPr>
              <p14:xfrm>
                <a:off x="1105015" y="4448715"/>
                <a:ext cx="52560" cy="730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C2C9737-AF18-A082-A84C-AD6552FF6B7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96015" y="4440075"/>
                  <a:ext cx="702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CDF8328-AB62-2E9A-2348-F81F0B287F15}"/>
                    </a:ext>
                  </a:extLst>
                </p14:cNvPr>
                <p14:cNvContentPartPr/>
                <p14:nvPr/>
              </p14:nvContentPartPr>
              <p14:xfrm>
                <a:off x="1173415" y="4431435"/>
                <a:ext cx="99360" cy="964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CDF8328-AB62-2E9A-2348-F81F0B287F1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64415" y="4422795"/>
                  <a:ext cx="1170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A52382B-D88D-A799-1A8A-EBB7792151CB}"/>
                    </a:ext>
                  </a:extLst>
                </p14:cNvPr>
                <p14:cNvContentPartPr/>
                <p14:nvPr/>
              </p14:nvContentPartPr>
              <p14:xfrm>
                <a:off x="1279615" y="4428195"/>
                <a:ext cx="106560" cy="1022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A52382B-D88D-A799-1A8A-EBB7792151C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270615" y="4419195"/>
                  <a:ext cx="124200" cy="11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345BA252-7FB2-02C7-4C3C-CAE675D5724A}"/>
              </a:ext>
            </a:extLst>
          </p:cNvPr>
          <p:cNvGrpSpPr/>
          <p:nvPr/>
        </p:nvGrpSpPr>
        <p:grpSpPr>
          <a:xfrm>
            <a:off x="1430285" y="4716476"/>
            <a:ext cx="3175200" cy="2109600"/>
            <a:chOff x="1624495" y="4509915"/>
            <a:chExt cx="3175200" cy="210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9681C9F-1ED9-5250-F5C8-A5DECAD25FE5}"/>
                    </a:ext>
                  </a:extLst>
                </p14:cNvPr>
                <p14:cNvContentPartPr/>
                <p14:nvPr/>
              </p14:nvContentPartPr>
              <p14:xfrm>
                <a:off x="1624495" y="4509915"/>
                <a:ext cx="2549160" cy="16441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9681C9F-1ED9-5250-F5C8-A5DECAD25FE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15495" y="4500915"/>
                  <a:ext cx="2566800" cy="166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AABE99F9-D34E-69F5-B89E-7CD0410CE331}"/>
                    </a:ext>
                  </a:extLst>
                </p14:cNvPr>
                <p14:cNvContentPartPr/>
                <p14:nvPr/>
              </p14:nvContentPartPr>
              <p14:xfrm>
                <a:off x="4046935" y="6350235"/>
                <a:ext cx="360" cy="1022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AABE99F9-D34E-69F5-B89E-7CD0410CE33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37935" y="6341595"/>
                  <a:ext cx="180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FCD0DFBD-D741-DE0E-F290-58BDE994AFA8}"/>
                    </a:ext>
                  </a:extLst>
                </p14:cNvPr>
                <p14:cNvContentPartPr/>
                <p14:nvPr/>
              </p14:nvContentPartPr>
              <p14:xfrm>
                <a:off x="4054495" y="6346275"/>
                <a:ext cx="64440" cy="208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FCD0DFBD-D741-DE0E-F290-58BDE994AFA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45855" y="6337635"/>
                  <a:ext cx="820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A1FB482F-4697-98F2-1815-42180484935E}"/>
                    </a:ext>
                  </a:extLst>
                </p14:cNvPr>
                <p14:cNvContentPartPr/>
                <p14:nvPr/>
              </p14:nvContentPartPr>
              <p14:xfrm>
                <a:off x="4075015" y="6395955"/>
                <a:ext cx="67320" cy="61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A1FB482F-4697-98F2-1815-42180484935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66015" y="6386955"/>
                  <a:ext cx="849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86654F2C-2DC6-FC30-C088-8CC9D611F260}"/>
                    </a:ext>
                  </a:extLst>
                </p14:cNvPr>
                <p14:cNvContentPartPr/>
                <p14:nvPr/>
              </p14:nvContentPartPr>
              <p14:xfrm>
                <a:off x="4072135" y="6456795"/>
                <a:ext cx="78840" cy="72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86654F2C-2DC6-FC30-C088-8CC9D611F26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63135" y="6448155"/>
                  <a:ext cx="964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A656F3C-7145-4B3C-E0CF-76B4E47125F1}"/>
                    </a:ext>
                  </a:extLst>
                </p14:cNvPr>
                <p14:cNvContentPartPr/>
                <p14:nvPr/>
              </p14:nvContentPartPr>
              <p14:xfrm>
                <a:off x="4185895" y="6360315"/>
                <a:ext cx="135360" cy="2592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A656F3C-7145-4B3C-E0CF-76B4E47125F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176895" y="6351675"/>
                  <a:ext cx="15300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D28A628-6D9F-4040-E54A-2028B9F5F7D2}"/>
                    </a:ext>
                  </a:extLst>
                </p14:cNvPr>
                <p14:cNvContentPartPr/>
                <p14:nvPr/>
              </p14:nvContentPartPr>
              <p14:xfrm>
                <a:off x="4349335" y="6374715"/>
                <a:ext cx="107280" cy="846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D28A628-6D9F-4040-E54A-2028B9F5F7D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40695" y="6366075"/>
                  <a:ext cx="1249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753A9824-917F-565D-3C50-2AE5C8739877}"/>
                    </a:ext>
                  </a:extLst>
                </p14:cNvPr>
                <p14:cNvContentPartPr/>
                <p14:nvPr/>
              </p14:nvContentPartPr>
              <p14:xfrm>
                <a:off x="4481815" y="6369675"/>
                <a:ext cx="87480" cy="856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753A9824-917F-565D-3C50-2AE5C873987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472815" y="6361035"/>
                  <a:ext cx="1051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F5CF24D-D2D7-FC12-98B2-ED4C378FDF48}"/>
                    </a:ext>
                  </a:extLst>
                </p14:cNvPr>
                <p14:cNvContentPartPr/>
                <p14:nvPr/>
              </p14:nvContentPartPr>
              <p14:xfrm>
                <a:off x="4626895" y="6173835"/>
                <a:ext cx="172800" cy="2955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BF5CF24D-D2D7-FC12-98B2-ED4C378FDF4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618255" y="6165195"/>
                  <a:ext cx="190440" cy="31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4770258-9C90-C2C3-0F6A-9181BDD3EF3E}"/>
                  </a:ext>
                </a:extLst>
              </p14:cNvPr>
              <p14:cNvContentPartPr/>
              <p14:nvPr/>
            </p14:nvContentPartPr>
            <p14:xfrm>
              <a:off x="1407775" y="2345235"/>
              <a:ext cx="2311920" cy="785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4770258-9C90-C2C3-0F6A-9181BDD3EF3E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398775" y="2336235"/>
                <a:ext cx="2329560" cy="80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DB7FCFA-A0C9-65DA-5875-A0982161B01A}"/>
                  </a:ext>
                </a:extLst>
              </p14:cNvPr>
              <p14:cNvContentPartPr/>
              <p14:nvPr/>
            </p14:nvContentPartPr>
            <p14:xfrm>
              <a:off x="4997695" y="2226435"/>
              <a:ext cx="2112480" cy="240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DB7FCFA-A0C9-65DA-5875-A0982161B01A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989055" y="2217435"/>
                <a:ext cx="213012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99EA854-7579-CC62-1924-3392C6489F81}"/>
                  </a:ext>
                </a:extLst>
              </p14:cNvPr>
              <p14:cNvContentPartPr/>
              <p14:nvPr/>
            </p14:nvContentPartPr>
            <p14:xfrm>
              <a:off x="9004135" y="2064435"/>
              <a:ext cx="2210400" cy="933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99EA854-7579-CC62-1924-3392C6489F81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8995135" y="2055435"/>
                <a:ext cx="2228040" cy="9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EEC3833-22D6-8D75-D333-8E78CA36066F}"/>
                  </a:ext>
                </a:extLst>
              </p14:cNvPr>
              <p14:cNvContentPartPr/>
              <p14:nvPr/>
            </p14:nvContentPartPr>
            <p14:xfrm>
              <a:off x="1477792" y="4789577"/>
              <a:ext cx="2350800" cy="13759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EEC3833-22D6-8D75-D333-8E78CA36066F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468792" y="4780937"/>
                <a:ext cx="2368440" cy="139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B3A707C-EA7F-D3E4-3696-821F28B23460}"/>
                  </a:ext>
                </a:extLst>
              </p14:cNvPr>
              <p14:cNvContentPartPr/>
              <p14:nvPr/>
            </p14:nvContentPartPr>
            <p14:xfrm>
              <a:off x="1459792" y="4997297"/>
              <a:ext cx="2440800" cy="12700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B3A707C-EA7F-D3E4-3696-821F28B23460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450792" y="4988297"/>
                <a:ext cx="2458440" cy="1287720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AA32E848-AFCF-5107-8788-D12527147917}"/>
              </a:ext>
            </a:extLst>
          </p:cNvPr>
          <p:cNvSpPr txBox="1"/>
          <p:nvPr/>
        </p:nvSpPr>
        <p:spPr>
          <a:xfrm>
            <a:off x="2228239" y="1395438"/>
            <a:ext cx="19087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Plateau might indicate bad initial weights?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5EDB157-E1F1-3FD5-0DE8-4EB38D02897E}"/>
              </a:ext>
            </a:extLst>
          </p:cNvPr>
          <p:cNvSpPr txBox="1"/>
          <p:nvPr/>
        </p:nvSpPr>
        <p:spPr>
          <a:xfrm>
            <a:off x="5572870" y="1387252"/>
            <a:ext cx="19087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Loss decreases slowly. Try higher learning rate?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B94632A6-239F-2C91-953C-54EF72D6734B}"/>
              </a:ext>
            </a:extLst>
          </p:cNvPr>
          <p:cNvSpPr txBox="1"/>
          <p:nvPr/>
        </p:nvSpPr>
        <p:spPr>
          <a:xfrm>
            <a:off x="9433036" y="1604117"/>
            <a:ext cx="19087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Healthy loss curve plateaus, try learning rate decay at plateau point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DFCA7A3-9392-4A24-7583-AA7298BE3258}"/>
              </a:ext>
            </a:extLst>
          </p:cNvPr>
          <p:cNvSpPr txBox="1"/>
          <p:nvPr/>
        </p:nvSpPr>
        <p:spPr>
          <a:xfrm>
            <a:off x="4153903" y="4566890"/>
            <a:ext cx="19087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Metric still improving, keep training!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C7ED11F-6EA6-B6DE-830E-A367C735EB99}"/>
              </a:ext>
            </a:extLst>
          </p:cNvPr>
          <p:cNvGrpSpPr/>
          <p:nvPr/>
        </p:nvGrpSpPr>
        <p:grpSpPr>
          <a:xfrm>
            <a:off x="410935" y="4678755"/>
            <a:ext cx="1084680" cy="494640"/>
            <a:chOff x="410935" y="4678755"/>
            <a:chExt cx="1084680" cy="49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A44C5A4-1406-8DD9-289C-3D20D2641594}"/>
                    </a:ext>
                  </a:extLst>
                </p14:cNvPr>
                <p14:cNvContentPartPr/>
                <p14:nvPr/>
              </p14:nvContentPartPr>
              <p14:xfrm>
                <a:off x="410935" y="4798995"/>
                <a:ext cx="108720" cy="200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A44C5A4-1406-8DD9-289C-3D20D2641594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02295" y="4789995"/>
                  <a:ext cx="1263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EF038FE-02EA-2556-98F1-CD2461543B15}"/>
                    </a:ext>
                  </a:extLst>
                </p14:cNvPr>
                <p14:cNvContentPartPr/>
                <p14:nvPr/>
              </p14:nvContentPartPr>
              <p14:xfrm>
                <a:off x="417415" y="4898715"/>
                <a:ext cx="121680" cy="90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EF038FE-02EA-2556-98F1-CD2461543B15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08775" y="4889715"/>
                  <a:ext cx="1393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5DD03D5-F9B3-C78F-CDB9-5735AD9840C8}"/>
                    </a:ext>
                  </a:extLst>
                </p14:cNvPr>
                <p14:cNvContentPartPr/>
                <p14:nvPr/>
              </p14:nvContentPartPr>
              <p14:xfrm>
                <a:off x="576535" y="4869555"/>
                <a:ext cx="55800" cy="1022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5DD03D5-F9B3-C78F-CDB9-5735AD9840C8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67895" y="4860555"/>
                  <a:ext cx="734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FD9D0D4-E474-FD46-5687-84768356892C}"/>
                    </a:ext>
                  </a:extLst>
                </p14:cNvPr>
                <p14:cNvContentPartPr/>
                <p14:nvPr/>
              </p14:nvContentPartPr>
              <p14:xfrm>
                <a:off x="666895" y="4875315"/>
                <a:ext cx="49680" cy="964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FD9D0D4-E474-FD46-5687-84768356892C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57895" y="4866315"/>
                  <a:ext cx="673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A2A52C9-60AC-3F1F-3D11-CB2F56A96C31}"/>
                    </a:ext>
                  </a:extLst>
                </p14:cNvPr>
                <p14:cNvContentPartPr/>
                <p14:nvPr/>
              </p14:nvContentPartPr>
              <p14:xfrm>
                <a:off x="760135" y="4892595"/>
                <a:ext cx="73800" cy="90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A2A52C9-60AC-3F1F-3D11-CB2F56A96C3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51135" y="4883955"/>
                  <a:ext cx="9144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71E7E39-DC31-51B2-557A-957C5827903D}"/>
                    </a:ext>
                  </a:extLst>
                </p14:cNvPr>
                <p14:cNvContentPartPr/>
                <p14:nvPr/>
              </p14:nvContentPartPr>
              <p14:xfrm>
                <a:off x="837175" y="4897275"/>
                <a:ext cx="14760" cy="892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71E7E39-DC31-51B2-557A-957C5827903D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28175" y="4888635"/>
                  <a:ext cx="324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2CCC4B6-9A69-3DA1-1FCE-A877A6FA24FE}"/>
                    </a:ext>
                  </a:extLst>
                </p14:cNvPr>
                <p14:cNvContentPartPr/>
                <p14:nvPr/>
              </p14:nvContentPartPr>
              <p14:xfrm>
                <a:off x="872095" y="4870995"/>
                <a:ext cx="97200" cy="1108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2CCC4B6-9A69-3DA1-1FCE-A877A6FA24FE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63095" y="4862355"/>
                  <a:ext cx="1148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2247061-FC43-9454-4C90-663EDEEFAEDA}"/>
                    </a:ext>
                  </a:extLst>
                </p14:cNvPr>
                <p14:cNvContentPartPr/>
                <p14:nvPr/>
              </p14:nvContentPartPr>
              <p14:xfrm>
                <a:off x="1003855" y="4888995"/>
                <a:ext cx="119520" cy="93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2247061-FC43-9454-4C90-663EDEEFAEDA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94855" y="4880355"/>
                  <a:ext cx="1371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F98A0A6-7ECA-8EC3-0895-CBE23F2DCAF0}"/>
                    </a:ext>
                  </a:extLst>
                </p14:cNvPr>
                <p14:cNvContentPartPr/>
                <p14:nvPr/>
              </p14:nvContentPartPr>
              <p14:xfrm>
                <a:off x="1134535" y="4873155"/>
                <a:ext cx="360" cy="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F98A0A6-7ECA-8EC3-0895-CBE23F2DCAF0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125895" y="486415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9D3C9ED-4D26-1FC0-8AAC-DBC473ECE082}"/>
                    </a:ext>
                  </a:extLst>
                </p14:cNvPr>
                <p14:cNvContentPartPr/>
                <p14:nvPr/>
              </p14:nvContentPartPr>
              <p14:xfrm>
                <a:off x="1146055" y="4882875"/>
                <a:ext cx="38160" cy="835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9D3C9ED-4D26-1FC0-8AAC-DBC473ECE082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137415" y="4874235"/>
                  <a:ext cx="558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87DD499-067B-0F09-9FB8-929691E32021}"/>
                    </a:ext>
                  </a:extLst>
                </p14:cNvPr>
                <p14:cNvContentPartPr/>
                <p14:nvPr/>
              </p14:nvContentPartPr>
              <p14:xfrm>
                <a:off x="1168375" y="4873515"/>
                <a:ext cx="254880" cy="2998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87DD499-067B-0F09-9FB8-929691E32021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159375" y="4864875"/>
                  <a:ext cx="27252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4A7AF1D-CE5F-0C19-431B-7FF8608CE4CF}"/>
                    </a:ext>
                  </a:extLst>
                </p14:cNvPr>
                <p14:cNvContentPartPr/>
                <p14:nvPr/>
              </p14:nvContentPartPr>
              <p14:xfrm>
                <a:off x="1386175" y="4678755"/>
                <a:ext cx="109440" cy="799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4A7AF1D-CE5F-0C19-431B-7FF8608CE4CF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377175" y="4669755"/>
                  <a:ext cx="12708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CCFC957-DA6F-246A-5B86-F056123D3F85}"/>
              </a:ext>
            </a:extLst>
          </p:cNvPr>
          <p:cNvGrpSpPr/>
          <p:nvPr/>
        </p:nvGrpSpPr>
        <p:grpSpPr>
          <a:xfrm>
            <a:off x="1939135" y="1762755"/>
            <a:ext cx="312480" cy="502200"/>
            <a:chOff x="1939135" y="1762755"/>
            <a:chExt cx="312480" cy="5022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91D8A97-E0AB-C4A1-12D8-77C3BFAD2ADD}"/>
                    </a:ext>
                  </a:extLst>
                </p14:cNvPr>
                <p14:cNvContentPartPr/>
                <p14:nvPr/>
              </p14:nvContentPartPr>
              <p14:xfrm>
                <a:off x="2020495" y="1762755"/>
                <a:ext cx="231120" cy="4096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91D8A97-E0AB-C4A1-12D8-77C3BFAD2AD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984855" y="1546755"/>
                  <a:ext cx="302760" cy="84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F3E4BB2-A64C-211F-89E0-4EF1DA3FE1A4}"/>
                    </a:ext>
                  </a:extLst>
                </p14:cNvPr>
                <p14:cNvContentPartPr/>
                <p14:nvPr/>
              </p14:nvContentPartPr>
              <p14:xfrm>
                <a:off x="1947775" y="2189355"/>
                <a:ext cx="113760" cy="176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F3E4BB2-A64C-211F-89E0-4EF1DA3FE1A4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912135" y="1973355"/>
                  <a:ext cx="18540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C8559AF-17CD-1D5B-55F1-A66F27F68D90}"/>
                    </a:ext>
                  </a:extLst>
                </p14:cNvPr>
                <p14:cNvContentPartPr/>
                <p14:nvPr/>
              </p14:nvContentPartPr>
              <p14:xfrm>
                <a:off x="1939135" y="2212395"/>
                <a:ext cx="121320" cy="525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C8559AF-17CD-1D5B-55F1-A66F27F68D90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903495" y="1996755"/>
                  <a:ext cx="192960" cy="48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A4EB08CF-59E1-C68E-2805-B74B257E489B}"/>
              </a:ext>
            </a:extLst>
          </p:cNvPr>
          <p:cNvGrpSpPr/>
          <p:nvPr/>
        </p:nvGrpSpPr>
        <p:grpSpPr>
          <a:xfrm>
            <a:off x="10410655" y="2673915"/>
            <a:ext cx="271080" cy="259560"/>
            <a:chOff x="10410655" y="2673915"/>
            <a:chExt cx="271080" cy="2595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B9E16CA-1B61-1207-A2E1-139A6B0D76CE}"/>
                    </a:ext>
                  </a:extLst>
                </p14:cNvPr>
                <p14:cNvContentPartPr/>
                <p14:nvPr/>
              </p14:nvContentPartPr>
              <p14:xfrm>
                <a:off x="10410655" y="2673915"/>
                <a:ext cx="196200" cy="1911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B9E16CA-1B61-1207-A2E1-139A6B0D76CE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0374655" y="2458275"/>
                  <a:ext cx="267840" cy="62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3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ED1715C1-9715-AFA9-90CC-D45FD928F0EE}"/>
                    </a:ext>
                  </a:extLst>
                </p14:cNvPr>
                <p14:cNvContentPartPr/>
                <p14:nvPr/>
              </p14:nvContentPartPr>
              <p14:xfrm>
                <a:off x="10561135" y="2845635"/>
                <a:ext cx="112320" cy="356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ED1715C1-9715-AFA9-90CC-D45FD928F0EE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0525495" y="2629635"/>
                  <a:ext cx="18396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5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6739E369-D598-20D9-80C6-0B9AE79A5DD8}"/>
                    </a:ext>
                  </a:extLst>
                </p14:cNvPr>
                <p14:cNvContentPartPr/>
                <p14:nvPr/>
              </p14:nvContentPartPr>
              <p14:xfrm>
                <a:off x="10575175" y="2851755"/>
                <a:ext cx="106560" cy="817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6739E369-D598-20D9-80C6-0B9AE79A5DD8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0539175" y="2636115"/>
                  <a:ext cx="178200" cy="51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D68C1C2D-EC2D-A2FA-E347-E7884E60DC11}"/>
              </a:ext>
            </a:extLst>
          </p:cNvPr>
          <p:cNvGrpSpPr/>
          <p:nvPr/>
        </p:nvGrpSpPr>
        <p:grpSpPr>
          <a:xfrm>
            <a:off x="6129332" y="4386795"/>
            <a:ext cx="1788120" cy="291960"/>
            <a:chOff x="8308615" y="2308515"/>
            <a:chExt cx="1788120" cy="29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77B163BB-B2A4-420F-1572-D418865A6DA1}"/>
                    </a:ext>
                  </a:extLst>
                </p14:cNvPr>
                <p14:cNvContentPartPr/>
                <p14:nvPr/>
              </p14:nvContentPartPr>
              <p14:xfrm>
                <a:off x="8308615" y="2572755"/>
                <a:ext cx="209880" cy="61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77B163BB-B2A4-420F-1572-D418865A6DA1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299975" y="2564115"/>
                  <a:ext cx="2275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6F3A8230-6F67-CC9C-65A7-BCDF9AE59ABA}"/>
                    </a:ext>
                  </a:extLst>
                </p14:cNvPr>
                <p14:cNvContentPartPr/>
                <p14:nvPr/>
              </p14:nvContentPartPr>
              <p14:xfrm>
                <a:off x="8663935" y="2460435"/>
                <a:ext cx="95760" cy="1209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6F3A8230-6F67-CC9C-65A7-BCDF9AE59AB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654935" y="2451795"/>
                  <a:ext cx="1134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A28D8423-0F9B-11CA-5FC7-E34EC98A79FA}"/>
                    </a:ext>
                  </a:extLst>
                </p14:cNvPr>
                <p14:cNvContentPartPr/>
                <p14:nvPr/>
              </p14:nvContentPartPr>
              <p14:xfrm>
                <a:off x="8785615" y="2469435"/>
                <a:ext cx="159120" cy="1224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A28D8423-0F9B-11CA-5FC7-E34EC98A79FA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776615" y="2460795"/>
                  <a:ext cx="1767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208DEAD9-232D-5AF6-742F-431D1CE3F06B}"/>
                    </a:ext>
                  </a:extLst>
                </p14:cNvPr>
                <p14:cNvContentPartPr/>
                <p14:nvPr/>
              </p14:nvContentPartPr>
              <p14:xfrm>
                <a:off x="8943295" y="2401755"/>
                <a:ext cx="88560" cy="19872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208DEAD9-232D-5AF6-742F-431D1CE3F06B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934655" y="2392755"/>
                  <a:ext cx="1062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462CBF90-728C-EFCA-B64A-FE68618DCF67}"/>
                    </a:ext>
                  </a:extLst>
                </p14:cNvPr>
                <p14:cNvContentPartPr/>
                <p14:nvPr/>
              </p14:nvContentPartPr>
              <p14:xfrm>
                <a:off x="9072175" y="2505435"/>
                <a:ext cx="28440" cy="921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462CBF90-728C-EFCA-B64A-FE68618DCF67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063535" y="2496435"/>
                  <a:ext cx="460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8DCF13AF-AEB4-4568-E712-5F40D34F414B}"/>
                    </a:ext>
                  </a:extLst>
                </p14:cNvPr>
                <p14:cNvContentPartPr/>
                <p14:nvPr/>
              </p14:nvContentPartPr>
              <p14:xfrm>
                <a:off x="9089815" y="2401395"/>
                <a:ext cx="3240" cy="79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8DCF13AF-AEB4-4568-E712-5F40D34F414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9081175" y="2392395"/>
                  <a:ext cx="208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13D60D64-D8C9-20A0-3566-99FF9C945714}"/>
                    </a:ext>
                  </a:extLst>
                </p14:cNvPr>
                <p14:cNvContentPartPr/>
                <p14:nvPr/>
              </p14:nvContentPartPr>
              <p14:xfrm>
                <a:off x="9137695" y="2410395"/>
                <a:ext cx="172440" cy="1764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13D60D64-D8C9-20A0-3566-99FF9C945714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9129055" y="2401395"/>
                  <a:ext cx="1900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1113C1A8-FD6D-5F41-C3D0-303D4421C340}"/>
                    </a:ext>
                  </a:extLst>
                </p14:cNvPr>
                <p14:cNvContentPartPr/>
                <p14:nvPr/>
              </p14:nvContentPartPr>
              <p14:xfrm>
                <a:off x="9353695" y="2457915"/>
                <a:ext cx="148680" cy="936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1113C1A8-FD6D-5F41-C3D0-303D4421C340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9344695" y="2449275"/>
                  <a:ext cx="1663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E5F65EAD-98D5-7B91-942E-E5F8D810D932}"/>
                    </a:ext>
                  </a:extLst>
                </p14:cNvPr>
                <p14:cNvContentPartPr/>
                <p14:nvPr/>
              </p14:nvContentPartPr>
              <p14:xfrm>
                <a:off x="9511735" y="2308515"/>
                <a:ext cx="126000" cy="2361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E5F65EAD-98D5-7B91-942E-E5F8D810D932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9502735" y="2299515"/>
                  <a:ext cx="1436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30F25DD8-07F9-EE3D-F323-8B23F17DADAE}"/>
                    </a:ext>
                  </a:extLst>
                </p14:cNvPr>
                <p14:cNvContentPartPr/>
                <p14:nvPr/>
              </p14:nvContentPartPr>
              <p14:xfrm>
                <a:off x="9500575" y="2382675"/>
                <a:ext cx="187200" cy="158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30F25DD8-07F9-EE3D-F323-8B23F17DADAE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9491575" y="2373675"/>
                  <a:ext cx="2048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3141B4BE-5333-DADD-D842-2DC6ABB072C4}"/>
                    </a:ext>
                  </a:extLst>
                </p14:cNvPr>
                <p14:cNvContentPartPr/>
                <p14:nvPr/>
              </p14:nvContentPartPr>
              <p14:xfrm>
                <a:off x="9715495" y="2431995"/>
                <a:ext cx="3240" cy="12240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3141B4BE-5333-DADD-D842-2DC6ABB072C4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9706855" y="2422995"/>
                  <a:ext cx="208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3CF1D5C7-A993-6FAE-5538-5A68EC5D83CE}"/>
                    </a:ext>
                  </a:extLst>
                </p14:cNvPr>
                <p14:cNvContentPartPr/>
                <p14:nvPr/>
              </p14:nvContentPartPr>
              <p14:xfrm>
                <a:off x="9722335" y="2360715"/>
                <a:ext cx="360" cy="32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3CF1D5C7-A993-6FAE-5538-5A68EC5D83CE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9713335" y="2351715"/>
                  <a:ext cx="180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201250B0-77FD-E86E-7209-7A704BB12A6B}"/>
                    </a:ext>
                  </a:extLst>
                </p14:cNvPr>
                <p14:cNvContentPartPr/>
                <p14:nvPr/>
              </p14:nvContentPartPr>
              <p14:xfrm>
                <a:off x="9789295" y="2458275"/>
                <a:ext cx="62280" cy="1008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201250B0-77FD-E86E-7209-7A704BB12A6B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780295" y="2449635"/>
                  <a:ext cx="799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605BCC71-EFAC-6876-238F-45EE37B3AC09}"/>
                    </a:ext>
                  </a:extLst>
                </p14:cNvPr>
                <p14:cNvContentPartPr/>
                <p14:nvPr/>
              </p14:nvContentPartPr>
              <p14:xfrm>
                <a:off x="9795775" y="2416875"/>
                <a:ext cx="300960" cy="1144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605BCC71-EFAC-6876-238F-45EE37B3AC09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787135" y="2408235"/>
                  <a:ext cx="318600" cy="13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BC07ED07-6F8A-475C-5043-028CF01FABBB}"/>
              </a:ext>
            </a:extLst>
          </p:cNvPr>
          <p:cNvGrpSpPr/>
          <p:nvPr/>
        </p:nvGrpSpPr>
        <p:grpSpPr>
          <a:xfrm>
            <a:off x="6197732" y="4770555"/>
            <a:ext cx="1668240" cy="456480"/>
            <a:chOff x="8377015" y="2692275"/>
            <a:chExt cx="1668240" cy="45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D8BFEDB6-C7D8-3457-6F9C-19C4CACF0B0A}"/>
                    </a:ext>
                  </a:extLst>
                </p14:cNvPr>
                <p14:cNvContentPartPr/>
                <p14:nvPr/>
              </p14:nvContentPartPr>
              <p14:xfrm>
                <a:off x="8377015" y="2862555"/>
                <a:ext cx="186480" cy="61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D8BFEDB6-C7D8-3457-6F9C-19C4CACF0B0A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368375" y="2853915"/>
                  <a:ext cx="2041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D6DBBC82-3888-AB32-E64A-CA211422398E}"/>
                    </a:ext>
                  </a:extLst>
                </p14:cNvPr>
                <p14:cNvContentPartPr/>
                <p14:nvPr/>
              </p14:nvContentPartPr>
              <p14:xfrm>
                <a:off x="8737375" y="2760675"/>
                <a:ext cx="87480" cy="16164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D6DBBC82-3888-AB32-E64A-CA211422398E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728375" y="2752035"/>
                  <a:ext cx="1051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46FC029D-CAA6-1F1E-627A-C7F4255983C3}"/>
                    </a:ext>
                  </a:extLst>
                </p14:cNvPr>
                <p14:cNvContentPartPr/>
                <p14:nvPr/>
              </p14:nvContentPartPr>
              <p14:xfrm>
                <a:off x="8691295" y="2810715"/>
                <a:ext cx="104400" cy="324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46FC029D-CAA6-1F1E-627A-C7F4255983C3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682295" y="2802075"/>
                  <a:ext cx="12204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174692D4-4445-7796-F1E8-179F20E5218B}"/>
                    </a:ext>
                  </a:extLst>
                </p14:cNvPr>
                <p14:cNvContentPartPr/>
                <p14:nvPr/>
              </p14:nvContentPartPr>
              <p14:xfrm>
                <a:off x="8887855" y="2822955"/>
                <a:ext cx="110880" cy="817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174692D4-4445-7796-F1E8-179F20E5218B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878855" y="2813955"/>
                  <a:ext cx="1285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1267E60F-1C0E-8766-C94E-7153E52F8FDC}"/>
                    </a:ext>
                  </a:extLst>
                </p14:cNvPr>
                <p14:cNvContentPartPr/>
                <p14:nvPr/>
              </p14:nvContentPartPr>
              <p14:xfrm>
                <a:off x="9018535" y="2795955"/>
                <a:ext cx="287280" cy="1288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1267E60F-1C0E-8766-C94E-7153E52F8FDC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9009895" y="2787315"/>
                  <a:ext cx="3049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2341B9E6-EDB0-2B62-7371-D4977A696A44}"/>
                    </a:ext>
                  </a:extLst>
                </p14:cNvPr>
                <p14:cNvContentPartPr/>
                <p14:nvPr/>
              </p14:nvContentPartPr>
              <p14:xfrm>
                <a:off x="9266935" y="2748075"/>
                <a:ext cx="3240" cy="612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2341B9E6-EDB0-2B62-7371-D4977A696A44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9257935" y="2739435"/>
                  <a:ext cx="20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F119075E-6E70-1CF6-6E2E-A9938E8500EF}"/>
                    </a:ext>
                  </a:extLst>
                </p14:cNvPr>
                <p14:cNvContentPartPr/>
                <p14:nvPr/>
              </p14:nvContentPartPr>
              <p14:xfrm>
                <a:off x="9353335" y="2773635"/>
                <a:ext cx="151920" cy="1213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F119075E-6E70-1CF6-6E2E-A9938E8500EF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9344335" y="2764635"/>
                  <a:ext cx="1695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95A0534F-DCB0-A859-53FF-E28ED34529DC}"/>
                    </a:ext>
                  </a:extLst>
                </p14:cNvPr>
                <p14:cNvContentPartPr/>
                <p14:nvPr/>
              </p14:nvContentPartPr>
              <p14:xfrm>
                <a:off x="9566455" y="2778675"/>
                <a:ext cx="3240" cy="957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95A0534F-DCB0-A859-53FF-E28ED34529DC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557815" y="2770035"/>
                  <a:ext cx="208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988D6396-1502-22CB-9708-F14A9771D02A}"/>
                    </a:ext>
                  </a:extLst>
                </p14:cNvPr>
                <p14:cNvContentPartPr/>
                <p14:nvPr/>
              </p14:nvContentPartPr>
              <p14:xfrm>
                <a:off x="9596335" y="2692275"/>
                <a:ext cx="360" cy="32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988D6396-1502-22CB-9708-F14A9771D02A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9587695" y="2683635"/>
                  <a:ext cx="180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3F1C2CEC-2C83-D845-CEEF-B365F5DB1AA8}"/>
                    </a:ext>
                  </a:extLst>
                </p14:cNvPr>
                <p14:cNvContentPartPr/>
                <p14:nvPr/>
              </p14:nvContentPartPr>
              <p14:xfrm>
                <a:off x="9629815" y="2773275"/>
                <a:ext cx="142920" cy="964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3F1C2CEC-2C83-D845-CEEF-B365F5DB1AA8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9620815" y="2764635"/>
                  <a:ext cx="1605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EE698DDE-D863-7E7B-0871-2FDBC7A5A424}"/>
                    </a:ext>
                  </a:extLst>
                </p14:cNvPr>
                <p14:cNvContentPartPr/>
                <p14:nvPr/>
              </p14:nvContentPartPr>
              <p14:xfrm>
                <a:off x="9802975" y="2766075"/>
                <a:ext cx="242280" cy="3826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EE698DDE-D863-7E7B-0871-2FDBC7A5A424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9793975" y="2757075"/>
                  <a:ext cx="259920" cy="400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FD7B5E9-DDD3-3006-871C-2ED1B2C5F0D6}"/>
                  </a:ext>
                </a:extLst>
              </p14:cNvPr>
              <p14:cNvContentPartPr/>
              <p14:nvPr/>
            </p14:nvContentPartPr>
            <p14:xfrm>
              <a:off x="1461978" y="2172117"/>
              <a:ext cx="2246040" cy="7956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FD7B5E9-DDD3-3006-871C-2ED1B2C5F0D6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1452978" y="2163117"/>
                <a:ext cx="2263680" cy="81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32C4180-3501-8794-5BDD-658D142F580E}"/>
                  </a:ext>
                </a:extLst>
              </p14:cNvPr>
              <p14:cNvContentPartPr/>
              <p14:nvPr/>
            </p14:nvContentPartPr>
            <p14:xfrm>
              <a:off x="5032098" y="2111997"/>
              <a:ext cx="2052360" cy="2167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32C4180-3501-8794-5BDD-658D142F580E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5023458" y="2103357"/>
                <a:ext cx="207000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C2EA0CA-1220-F702-8C84-1A53C50D0F48}"/>
                  </a:ext>
                </a:extLst>
              </p14:cNvPr>
              <p14:cNvContentPartPr/>
              <p14:nvPr/>
            </p14:nvContentPartPr>
            <p14:xfrm>
              <a:off x="9117378" y="2040357"/>
              <a:ext cx="2012040" cy="8053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C2EA0CA-1220-F702-8C84-1A53C50D0F48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9108738" y="2031717"/>
                <a:ext cx="2029680" cy="82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2201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795D0CC0-48E9-5444-9F6D-1D615A87CB5E}"/>
              </a:ext>
            </a:extLst>
          </p:cNvPr>
          <p:cNvSpPr txBox="1">
            <a:spLocks/>
          </p:cNvSpPr>
          <p:nvPr/>
        </p:nvSpPr>
        <p:spPr>
          <a:xfrm>
            <a:off x="770151" y="435037"/>
            <a:ext cx="1013131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spc="-60" dirty="0"/>
              <a:t>Debugging learning curves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B6CC919C-DB3D-4149-A222-9E70ACA9EDE6}"/>
                  </a:ext>
                </a:extLst>
              </p14:cNvPr>
              <p14:cNvContentPartPr/>
              <p14:nvPr/>
            </p14:nvContentPartPr>
            <p14:xfrm>
              <a:off x="-4465712" y="3594435"/>
              <a:ext cx="360" cy="36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B6CC919C-DB3D-4149-A222-9E70ACA9EDE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4501352" y="3378795"/>
                <a:ext cx="72000" cy="43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E1A28247-C57E-684C-9F3B-CD6A9B112B77}"/>
              </a:ext>
            </a:extLst>
          </p:cNvPr>
          <p:cNvGrpSpPr/>
          <p:nvPr/>
        </p:nvGrpSpPr>
        <p:grpSpPr>
          <a:xfrm>
            <a:off x="1352960" y="2591835"/>
            <a:ext cx="3175200" cy="2109600"/>
            <a:chOff x="1624495" y="4509915"/>
            <a:chExt cx="3175200" cy="210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46591A2-198C-F623-86F0-06AD6F338936}"/>
                    </a:ext>
                  </a:extLst>
                </p14:cNvPr>
                <p14:cNvContentPartPr/>
                <p14:nvPr/>
              </p14:nvContentPartPr>
              <p14:xfrm>
                <a:off x="1624495" y="4509915"/>
                <a:ext cx="2549160" cy="16441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46591A2-198C-F623-86F0-06AD6F33893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15495" y="4500915"/>
                  <a:ext cx="2566800" cy="166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D9EBC54-6588-545A-1C16-9C75F4A2B4D5}"/>
                    </a:ext>
                  </a:extLst>
                </p14:cNvPr>
                <p14:cNvContentPartPr/>
                <p14:nvPr/>
              </p14:nvContentPartPr>
              <p14:xfrm>
                <a:off x="4046935" y="6350235"/>
                <a:ext cx="360" cy="1022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D9EBC54-6588-545A-1C16-9C75F4A2B4D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37935" y="6341595"/>
                  <a:ext cx="180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29F311F-0E45-F7B8-04EF-7295DA6C79C3}"/>
                    </a:ext>
                  </a:extLst>
                </p14:cNvPr>
                <p14:cNvContentPartPr/>
                <p14:nvPr/>
              </p14:nvContentPartPr>
              <p14:xfrm>
                <a:off x="4054495" y="6346275"/>
                <a:ext cx="64440" cy="20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29F311F-0E45-F7B8-04EF-7295DA6C79C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45855" y="6337635"/>
                  <a:ext cx="820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D9C4E55-98BE-F058-3F27-0D43FA44731B}"/>
                    </a:ext>
                  </a:extLst>
                </p14:cNvPr>
                <p14:cNvContentPartPr/>
                <p14:nvPr/>
              </p14:nvContentPartPr>
              <p14:xfrm>
                <a:off x="4075015" y="6395955"/>
                <a:ext cx="67320" cy="61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D9C4E55-98BE-F058-3F27-0D43FA44731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66015" y="6386955"/>
                  <a:ext cx="849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E16487B-8238-AF13-6F11-27D484B82E30}"/>
                    </a:ext>
                  </a:extLst>
                </p14:cNvPr>
                <p14:cNvContentPartPr/>
                <p14:nvPr/>
              </p14:nvContentPartPr>
              <p14:xfrm>
                <a:off x="4072135" y="6456795"/>
                <a:ext cx="78840" cy="72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E16487B-8238-AF13-6F11-27D484B82E3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63135" y="6448155"/>
                  <a:ext cx="964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96AE9A6-A621-E2A8-9760-3679BA5B46CD}"/>
                    </a:ext>
                  </a:extLst>
                </p14:cNvPr>
                <p14:cNvContentPartPr/>
                <p14:nvPr/>
              </p14:nvContentPartPr>
              <p14:xfrm>
                <a:off x="4185895" y="6360315"/>
                <a:ext cx="135360" cy="2592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96AE9A6-A621-E2A8-9760-3679BA5B46C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176895" y="6351675"/>
                  <a:ext cx="15300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006D18C-5171-2F09-7420-D9A112F83B30}"/>
                    </a:ext>
                  </a:extLst>
                </p14:cNvPr>
                <p14:cNvContentPartPr/>
                <p14:nvPr/>
              </p14:nvContentPartPr>
              <p14:xfrm>
                <a:off x="4349335" y="6374715"/>
                <a:ext cx="107280" cy="846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006D18C-5171-2F09-7420-D9A112F83B3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40695" y="6366075"/>
                  <a:ext cx="1249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2FEBA58-3323-4281-F22F-5FB6A32F38C0}"/>
                    </a:ext>
                  </a:extLst>
                </p14:cNvPr>
                <p14:cNvContentPartPr/>
                <p14:nvPr/>
              </p14:nvContentPartPr>
              <p14:xfrm>
                <a:off x="4481815" y="6369675"/>
                <a:ext cx="87480" cy="856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2FEBA58-3323-4281-F22F-5FB6A32F38C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472815" y="6361035"/>
                  <a:ext cx="1051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415E559-44CE-F43E-D8EF-C52642874B96}"/>
                    </a:ext>
                  </a:extLst>
                </p14:cNvPr>
                <p14:cNvContentPartPr/>
                <p14:nvPr/>
              </p14:nvContentPartPr>
              <p14:xfrm>
                <a:off x="4626895" y="6173835"/>
                <a:ext cx="172800" cy="2955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415E559-44CE-F43E-D8EF-C52642874B9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618255" y="6165195"/>
                  <a:ext cx="190440" cy="31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6ADF796-779F-16E1-F7AE-C5F09B843ADC}"/>
              </a:ext>
            </a:extLst>
          </p:cNvPr>
          <p:cNvGrpSpPr/>
          <p:nvPr/>
        </p:nvGrpSpPr>
        <p:grpSpPr>
          <a:xfrm>
            <a:off x="728720" y="2448195"/>
            <a:ext cx="678600" cy="164160"/>
            <a:chOff x="1000255" y="4366275"/>
            <a:chExt cx="678600" cy="16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16E1242-4EB8-5D68-2F89-D71793D0F2B4}"/>
                    </a:ext>
                  </a:extLst>
                </p14:cNvPr>
                <p14:cNvContentPartPr/>
                <p14:nvPr/>
              </p14:nvContentPartPr>
              <p14:xfrm>
                <a:off x="1579495" y="4432875"/>
                <a:ext cx="99360" cy="702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16E1242-4EB8-5D68-2F89-D71793D0F2B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570495" y="4423875"/>
                  <a:ext cx="117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77D1679-1028-0900-D5C4-96AB624AC8B5}"/>
                    </a:ext>
                  </a:extLst>
                </p14:cNvPr>
                <p14:cNvContentPartPr/>
                <p14:nvPr/>
              </p14:nvContentPartPr>
              <p14:xfrm>
                <a:off x="1000255" y="4366275"/>
                <a:ext cx="73080" cy="1594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77D1679-1028-0900-D5C4-96AB624AC8B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91615" y="4357275"/>
                  <a:ext cx="907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AD072F1-45B1-E8BA-FEA9-52D69FA1FF92}"/>
                    </a:ext>
                  </a:extLst>
                </p14:cNvPr>
                <p14:cNvContentPartPr/>
                <p14:nvPr/>
              </p14:nvContentPartPr>
              <p14:xfrm>
                <a:off x="1105015" y="4448715"/>
                <a:ext cx="52560" cy="730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AD072F1-45B1-E8BA-FEA9-52D69FA1FF9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96015" y="4440075"/>
                  <a:ext cx="702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4FC9F3D-1CFF-BAC9-A2AF-20AC86A6A04A}"/>
                    </a:ext>
                  </a:extLst>
                </p14:cNvPr>
                <p14:cNvContentPartPr/>
                <p14:nvPr/>
              </p14:nvContentPartPr>
              <p14:xfrm>
                <a:off x="1173415" y="4431435"/>
                <a:ext cx="99360" cy="964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4FC9F3D-1CFF-BAC9-A2AF-20AC86A6A04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64415" y="4422795"/>
                  <a:ext cx="1170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828BC09-3D00-F50A-2762-B90BDE615809}"/>
                    </a:ext>
                  </a:extLst>
                </p14:cNvPr>
                <p14:cNvContentPartPr/>
                <p14:nvPr/>
              </p14:nvContentPartPr>
              <p14:xfrm>
                <a:off x="1279615" y="4428195"/>
                <a:ext cx="106560" cy="1022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828BC09-3D00-F50A-2762-B90BDE61580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270615" y="4419195"/>
                  <a:ext cx="124200" cy="11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2254784-7D09-8E1B-8F20-1024344B6A0D}"/>
                  </a:ext>
                </a:extLst>
              </p14:cNvPr>
              <p14:cNvContentPartPr/>
              <p14:nvPr/>
            </p14:nvContentPartPr>
            <p14:xfrm>
              <a:off x="1509560" y="2712795"/>
              <a:ext cx="2250360" cy="1296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2254784-7D09-8E1B-8F20-1024344B6A0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500920" y="2703795"/>
                <a:ext cx="2268000" cy="131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791AA5FC-419F-6115-F2BB-47D5A245AA2B}"/>
              </a:ext>
            </a:extLst>
          </p:cNvPr>
          <p:cNvGrpSpPr/>
          <p:nvPr/>
        </p:nvGrpSpPr>
        <p:grpSpPr>
          <a:xfrm>
            <a:off x="6357765" y="2591835"/>
            <a:ext cx="3175200" cy="2109600"/>
            <a:chOff x="1624495" y="4509915"/>
            <a:chExt cx="3175200" cy="210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B5B5198-FF6C-798C-36AA-BEAD63E93804}"/>
                    </a:ext>
                  </a:extLst>
                </p14:cNvPr>
                <p14:cNvContentPartPr/>
                <p14:nvPr/>
              </p14:nvContentPartPr>
              <p14:xfrm>
                <a:off x="1624495" y="4509915"/>
                <a:ext cx="2549160" cy="16441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B5B5198-FF6C-798C-36AA-BEAD63E9380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15495" y="4500915"/>
                  <a:ext cx="2566800" cy="166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EA10947-A521-6917-390A-4863E472229C}"/>
                    </a:ext>
                  </a:extLst>
                </p14:cNvPr>
                <p14:cNvContentPartPr/>
                <p14:nvPr/>
              </p14:nvContentPartPr>
              <p14:xfrm>
                <a:off x="4046935" y="6350235"/>
                <a:ext cx="360" cy="102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EA10947-A521-6917-390A-4863E472229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37935" y="6341595"/>
                  <a:ext cx="180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8D59477-DEF5-3BF8-26EB-B65D172437ED}"/>
                    </a:ext>
                  </a:extLst>
                </p14:cNvPr>
                <p14:cNvContentPartPr/>
                <p14:nvPr/>
              </p14:nvContentPartPr>
              <p14:xfrm>
                <a:off x="4054495" y="6346275"/>
                <a:ext cx="64440" cy="20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8D59477-DEF5-3BF8-26EB-B65D172437E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45855" y="6337635"/>
                  <a:ext cx="820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8DB7134-FDCE-CA32-7599-1D356B450489}"/>
                    </a:ext>
                  </a:extLst>
                </p14:cNvPr>
                <p14:cNvContentPartPr/>
                <p14:nvPr/>
              </p14:nvContentPartPr>
              <p14:xfrm>
                <a:off x="4075015" y="6395955"/>
                <a:ext cx="67320" cy="61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8DB7134-FDCE-CA32-7599-1D356B45048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66015" y="6386955"/>
                  <a:ext cx="849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0692AD5-86D3-20CC-283D-EC5F7608D8D8}"/>
                    </a:ext>
                  </a:extLst>
                </p14:cNvPr>
                <p14:cNvContentPartPr/>
                <p14:nvPr/>
              </p14:nvContentPartPr>
              <p14:xfrm>
                <a:off x="4072135" y="6456795"/>
                <a:ext cx="78840" cy="72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0692AD5-86D3-20CC-283D-EC5F7608D8D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63135" y="6448155"/>
                  <a:ext cx="964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A044824-09E4-B59A-B541-FFCC61E69B72}"/>
                    </a:ext>
                  </a:extLst>
                </p14:cNvPr>
                <p14:cNvContentPartPr/>
                <p14:nvPr/>
              </p14:nvContentPartPr>
              <p14:xfrm>
                <a:off x="4185895" y="6360315"/>
                <a:ext cx="135360" cy="2592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A044824-09E4-B59A-B541-FFCC61E69B7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176895" y="6351675"/>
                  <a:ext cx="15300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82D4775-3B90-7D02-B213-F83675A007BA}"/>
                    </a:ext>
                  </a:extLst>
                </p14:cNvPr>
                <p14:cNvContentPartPr/>
                <p14:nvPr/>
              </p14:nvContentPartPr>
              <p14:xfrm>
                <a:off x="4349335" y="6374715"/>
                <a:ext cx="107280" cy="846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82D4775-3B90-7D02-B213-F83675A007B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40695" y="6366075"/>
                  <a:ext cx="1249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CE63C06-58F0-9298-8203-3D967B05F418}"/>
                    </a:ext>
                  </a:extLst>
                </p14:cNvPr>
                <p14:cNvContentPartPr/>
                <p14:nvPr/>
              </p14:nvContentPartPr>
              <p14:xfrm>
                <a:off x="4481815" y="6369675"/>
                <a:ext cx="87480" cy="856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CE63C06-58F0-9298-8203-3D967B05F41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472815" y="6361035"/>
                  <a:ext cx="1051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2209610-ACD1-E36D-1C10-6E4A1820C877}"/>
                    </a:ext>
                  </a:extLst>
                </p14:cNvPr>
                <p14:cNvContentPartPr/>
                <p14:nvPr/>
              </p14:nvContentPartPr>
              <p14:xfrm>
                <a:off x="4626895" y="6173835"/>
                <a:ext cx="172800" cy="2955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2209610-ACD1-E36D-1C10-6E4A1820C87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618255" y="6165195"/>
                  <a:ext cx="190440" cy="31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C350472-A36C-DF60-2407-F2D6C4D312FD}"/>
              </a:ext>
            </a:extLst>
          </p:cNvPr>
          <p:cNvGrpSpPr/>
          <p:nvPr/>
        </p:nvGrpSpPr>
        <p:grpSpPr>
          <a:xfrm>
            <a:off x="5316120" y="2514600"/>
            <a:ext cx="1084680" cy="494640"/>
            <a:chOff x="410935" y="4678755"/>
            <a:chExt cx="1084680" cy="49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A537BA9-9185-8021-551D-838C4DD7FA52}"/>
                    </a:ext>
                  </a:extLst>
                </p14:cNvPr>
                <p14:cNvContentPartPr/>
                <p14:nvPr/>
              </p14:nvContentPartPr>
              <p14:xfrm>
                <a:off x="410935" y="4798995"/>
                <a:ext cx="108720" cy="2005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A537BA9-9185-8021-551D-838C4DD7FA5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02295" y="4789995"/>
                  <a:ext cx="1263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BD55273-CD3B-6512-6DE5-AF7A05912BDE}"/>
                    </a:ext>
                  </a:extLst>
                </p14:cNvPr>
                <p14:cNvContentPartPr/>
                <p14:nvPr/>
              </p14:nvContentPartPr>
              <p14:xfrm>
                <a:off x="417415" y="4898715"/>
                <a:ext cx="121680" cy="90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BD55273-CD3B-6512-6DE5-AF7A05912BD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08775" y="4889715"/>
                  <a:ext cx="1393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C13C812-19A3-5750-FDBD-13CCBD8CD209}"/>
                    </a:ext>
                  </a:extLst>
                </p14:cNvPr>
                <p14:cNvContentPartPr/>
                <p14:nvPr/>
              </p14:nvContentPartPr>
              <p14:xfrm>
                <a:off x="576535" y="4869555"/>
                <a:ext cx="55800" cy="1022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C13C812-19A3-5750-FDBD-13CCBD8CD20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67895" y="4860555"/>
                  <a:ext cx="734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12A02B1-8496-C769-434A-18349AA58F36}"/>
                    </a:ext>
                  </a:extLst>
                </p14:cNvPr>
                <p14:cNvContentPartPr/>
                <p14:nvPr/>
              </p14:nvContentPartPr>
              <p14:xfrm>
                <a:off x="666895" y="4875315"/>
                <a:ext cx="49680" cy="964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12A02B1-8496-C769-434A-18349AA58F3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57895" y="4866315"/>
                  <a:ext cx="673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799769A-0CD2-8CD7-1F20-47D5B5782788}"/>
                    </a:ext>
                  </a:extLst>
                </p14:cNvPr>
                <p14:cNvContentPartPr/>
                <p14:nvPr/>
              </p14:nvContentPartPr>
              <p14:xfrm>
                <a:off x="760135" y="4892595"/>
                <a:ext cx="73800" cy="90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799769A-0CD2-8CD7-1F20-47D5B578278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51135" y="4883955"/>
                  <a:ext cx="9144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DFAA5AC-5F1B-888C-F00D-DA9BDB6B5A2C}"/>
                    </a:ext>
                  </a:extLst>
                </p14:cNvPr>
                <p14:cNvContentPartPr/>
                <p14:nvPr/>
              </p14:nvContentPartPr>
              <p14:xfrm>
                <a:off x="837175" y="4897275"/>
                <a:ext cx="14760" cy="892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DFAA5AC-5F1B-888C-F00D-DA9BDB6B5A2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28175" y="4888635"/>
                  <a:ext cx="324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277E3C9-757E-E9EE-BC98-2A2111BBC9AC}"/>
                    </a:ext>
                  </a:extLst>
                </p14:cNvPr>
                <p14:cNvContentPartPr/>
                <p14:nvPr/>
              </p14:nvContentPartPr>
              <p14:xfrm>
                <a:off x="872095" y="4870995"/>
                <a:ext cx="97200" cy="1108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277E3C9-757E-E9EE-BC98-2A2111BBC9A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63095" y="4862355"/>
                  <a:ext cx="1148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21906F1-4093-8442-B027-8285246A259B}"/>
                    </a:ext>
                  </a:extLst>
                </p14:cNvPr>
                <p14:cNvContentPartPr/>
                <p14:nvPr/>
              </p14:nvContentPartPr>
              <p14:xfrm>
                <a:off x="1003855" y="4888995"/>
                <a:ext cx="119520" cy="939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21906F1-4093-8442-B027-8285246A259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94855" y="4880355"/>
                  <a:ext cx="1371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7CB1A32-E698-E015-84CC-EC24180FEC6F}"/>
                    </a:ext>
                  </a:extLst>
                </p14:cNvPr>
                <p14:cNvContentPartPr/>
                <p14:nvPr/>
              </p14:nvContentPartPr>
              <p14:xfrm>
                <a:off x="1134535" y="4873155"/>
                <a:ext cx="360" cy="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7CB1A32-E698-E015-84CC-EC24180FEC6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125895" y="486415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B672B23-3A46-A852-2406-E3025329AF8B}"/>
                    </a:ext>
                  </a:extLst>
                </p14:cNvPr>
                <p14:cNvContentPartPr/>
                <p14:nvPr/>
              </p14:nvContentPartPr>
              <p14:xfrm>
                <a:off x="1146055" y="4882875"/>
                <a:ext cx="38160" cy="835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B672B23-3A46-A852-2406-E3025329AF8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37415" y="4874235"/>
                  <a:ext cx="558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E28D831-61DB-94EB-EA64-F3CEF273DFCC}"/>
                    </a:ext>
                  </a:extLst>
                </p14:cNvPr>
                <p14:cNvContentPartPr/>
                <p14:nvPr/>
              </p14:nvContentPartPr>
              <p14:xfrm>
                <a:off x="1168375" y="4873515"/>
                <a:ext cx="254880" cy="2998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E28D831-61DB-94EB-EA64-F3CEF273DFC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59375" y="4864875"/>
                  <a:ext cx="27252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A02FD85-B0C7-7EC2-9CD1-95F3F043A4C5}"/>
                    </a:ext>
                  </a:extLst>
                </p14:cNvPr>
                <p14:cNvContentPartPr/>
                <p14:nvPr/>
              </p14:nvContentPartPr>
              <p14:xfrm>
                <a:off x="1386175" y="4678755"/>
                <a:ext cx="109440" cy="799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A02FD85-B0C7-7EC2-9CD1-95F3F043A4C5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377175" y="4669755"/>
                  <a:ext cx="127080" cy="97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B2A56B2-1332-1043-0AFC-FD5CBCC2AA42}"/>
                  </a:ext>
                </a:extLst>
              </p14:cNvPr>
              <p14:cNvContentPartPr/>
              <p14:nvPr/>
            </p14:nvContentPartPr>
            <p14:xfrm>
              <a:off x="6430884" y="2577435"/>
              <a:ext cx="2232000" cy="14976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B2A56B2-1332-1043-0AFC-FD5CBCC2AA42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6421884" y="2568435"/>
                <a:ext cx="2249640" cy="151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74A5FE34-5B7B-35F4-D116-321F02ADE432}"/>
                  </a:ext>
                </a:extLst>
              </p14:cNvPr>
              <p14:cNvContentPartPr/>
              <p14:nvPr/>
            </p14:nvContentPartPr>
            <p14:xfrm>
              <a:off x="6550404" y="3082515"/>
              <a:ext cx="2091600" cy="101772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74A5FE34-5B7B-35F4-D116-321F02ADE432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6541764" y="3073875"/>
                <a:ext cx="2109240" cy="1035360"/>
              </a:xfrm>
              <a:prstGeom prst="rect">
                <a:avLst/>
              </a:prstGeom>
            </p:spPr>
          </p:pic>
        </mc:Fallback>
      </mc:AlternateContent>
      <p:sp>
        <p:nvSpPr>
          <p:cNvPr id="79" name="TextBox 78">
            <a:extLst>
              <a:ext uri="{FF2B5EF4-FFF2-40B4-BE49-F238E27FC236}">
                <a16:creationId xmlns:a16="http://schemas.microsoft.com/office/drawing/2014/main" id="{B268B758-A2F4-0CD9-9671-0672A8A516C8}"/>
              </a:ext>
            </a:extLst>
          </p:cNvPr>
          <p:cNvSpPr txBox="1"/>
          <p:nvPr/>
        </p:nvSpPr>
        <p:spPr>
          <a:xfrm>
            <a:off x="6791184" y="4501563"/>
            <a:ext cx="19087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Stop training here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09EFB8E-9C9C-A3F5-1D2E-B02327A957C8}"/>
              </a:ext>
            </a:extLst>
          </p:cNvPr>
          <p:cNvGrpSpPr/>
          <p:nvPr/>
        </p:nvGrpSpPr>
        <p:grpSpPr>
          <a:xfrm>
            <a:off x="7407564" y="3193395"/>
            <a:ext cx="103680" cy="1257840"/>
            <a:chOff x="7407564" y="3193395"/>
            <a:chExt cx="103680" cy="12578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E417FCA-C099-A744-04BA-D3855012EEDD}"/>
                    </a:ext>
                  </a:extLst>
                </p14:cNvPr>
                <p14:cNvContentPartPr/>
                <p14:nvPr/>
              </p14:nvContentPartPr>
              <p14:xfrm>
                <a:off x="7439604" y="3205275"/>
                <a:ext cx="55080" cy="12459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E417FCA-C099-A744-04BA-D3855012EEDD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403604" y="2989635"/>
                  <a:ext cx="126720" cy="167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7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FF4D324-7666-B9AF-9F71-6D36A087F0CE}"/>
                    </a:ext>
                  </a:extLst>
                </p14:cNvPr>
                <p14:cNvContentPartPr/>
                <p14:nvPr/>
              </p14:nvContentPartPr>
              <p14:xfrm>
                <a:off x="7407564" y="3193395"/>
                <a:ext cx="103680" cy="867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FF4D324-7666-B9AF-9F71-6D36A087F0CE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371564" y="2977755"/>
                  <a:ext cx="175320" cy="518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188F792C-083E-5853-1E56-7D0DC1076E62}"/>
              </a:ext>
            </a:extLst>
          </p:cNvPr>
          <p:cNvSpPr txBox="1"/>
          <p:nvPr/>
        </p:nvSpPr>
        <p:spPr>
          <a:xfrm>
            <a:off x="6331504" y="5234471"/>
            <a:ext cx="32055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Early stopping:</a:t>
            </a:r>
          </a:p>
          <a:p>
            <a:endParaRPr lang="en-US" sz="1600" dirty="0">
              <a:solidFill>
                <a:srgbClr val="0000FF"/>
              </a:solidFill>
            </a:endParaRPr>
          </a:p>
          <a:p>
            <a:r>
              <a:rPr lang="en-US" sz="1600" dirty="0">
                <a:latin typeface="+mn-lt"/>
              </a:rPr>
              <a:t>stop training when the performance gap between training and validation increases! 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384AAFD-6163-298C-0080-50D0059C498F}"/>
              </a:ext>
            </a:extLst>
          </p:cNvPr>
          <p:cNvGrpSpPr/>
          <p:nvPr/>
        </p:nvGrpSpPr>
        <p:grpSpPr>
          <a:xfrm>
            <a:off x="9131885" y="1366783"/>
            <a:ext cx="1788120" cy="291960"/>
            <a:chOff x="8308615" y="2308515"/>
            <a:chExt cx="1788120" cy="29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4FA5EEB-09DC-21BE-BCAA-DCB6FFC09DA1}"/>
                    </a:ext>
                  </a:extLst>
                </p14:cNvPr>
                <p14:cNvContentPartPr/>
                <p14:nvPr/>
              </p14:nvContentPartPr>
              <p14:xfrm>
                <a:off x="8308615" y="2572755"/>
                <a:ext cx="209880" cy="61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4FA5EEB-09DC-21BE-BCAA-DCB6FFC09DA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299975" y="2564115"/>
                  <a:ext cx="2275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A4C4692-A242-FEFD-B9C0-E74716155D49}"/>
                    </a:ext>
                  </a:extLst>
                </p14:cNvPr>
                <p14:cNvContentPartPr/>
                <p14:nvPr/>
              </p14:nvContentPartPr>
              <p14:xfrm>
                <a:off x="8663935" y="2460435"/>
                <a:ext cx="95760" cy="1209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A4C4692-A242-FEFD-B9C0-E74716155D49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654935" y="2451795"/>
                  <a:ext cx="1134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65741CE-E68F-3A91-FC82-26E2316E5ABB}"/>
                    </a:ext>
                  </a:extLst>
                </p14:cNvPr>
                <p14:cNvContentPartPr/>
                <p14:nvPr/>
              </p14:nvContentPartPr>
              <p14:xfrm>
                <a:off x="8785615" y="2469435"/>
                <a:ext cx="159120" cy="1224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65741CE-E68F-3A91-FC82-26E2316E5ABB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776615" y="2460795"/>
                  <a:ext cx="1767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384BEBE-C8B8-997E-C6E5-DCF1805ED25E}"/>
                    </a:ext>
                  </a:extLst>
                </p14:cNvPr>
                <p14:cNvContentPartPr/>
                <p14:nvPr/>
              </p14:nvContentPartPr>
              <p14:xfrm>
                <a:off x="8943295" y="2401755"/>
                <a:ext cx="88560" cy="1987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384BEBE-C8B8-997E-C6E5-DCF1805ED25E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934655" y="2392755"/>
                  <a:ext cx="1062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4AE7852-CB9D-B13F-9FF8-E671BFACEF5F}"/>
                    </a:ext>
                  </a:extLst>
                </p14:cNvPr>
                <p14:cNvContentPartPr/>
                <p14:nvPr/>
              </p14:nvContentPartPr>
              <p14:xfrm>
                <a:off x="9072175" y="2505435"/>
                <a:ext cx="28440" cy="921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4AE7852-CB9D-B13F-9FF8-E671BFACEF5F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063535" y="2496435"/>
                  <a:ext cx="460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7430D6A-FC9D-E1D7-1DF1-F71BC81F18F5}"/>
                    </a:ext>
                  </a:extLst>
                </p14:cNvPr>
                <p14:cNvContentPartPr/>
                <p14:nvPr/>
              </p14:nvContentPartPr>
              <p14:xfrm>
                <a:off x="9089815" y="2401395"/>
                <a:ext cx="3240" cy="79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7430D6A-FC9D-E1D7-1DF1-F71BC81F18F5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081175" y="2392395"/>
                  <a:ext cx="208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B1563BC-0098-D238-8F59-3228A6893F8C}"/>
                    </a:ext>
                  </a:extLst>
                </p14:cNvPr>
                <p14:cNvContentPartPr/>
                <p14:nvPr/>
              </p14:nvContentPartPr>
              <p14:xfrm>
                <a:off x="9137695" y="2410395"/>
                <a:ext cx="172440" cy="1764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B1563BC-0098-D238-8F59-3228A6893F8C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129055" y="2401395"/>
                  <a:ext cx="1900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EA2D5D4-EC28-26BA-4010-398EAAA44083}"/>
                    </a:ext>
                  </a:extLst>
                </p14:cNvPr>
                <p14:cNvContentPartPr/>
                <p14:nvPr/>
              </p14:nvContentPartPr>
              <p14:xfrm>
                <a:off x="9353695" y="2457915"/>
                <a:ext cx="148680" cy="936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EA2D5D4-EC28-26BA-4010-398EAAA44083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9344695" y="2449275"/>
                  <a:ext cx="1663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6D3FDF5-F3D3-D061-6BFA-02451B8DA180}"/>
                    </a:ext>
                  </a:extLst>
                </p14:cNvPr>
                <p14:cNvContentPartPr/>
                <p14:nvPr/>
              </p14:nvContentPartPr>
              <p14:xfrm>
                <a:off x="9511735" y="2308515"/>
                <a:ext cx="126000" cy="2361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6D3FDF5-F3D3-D061-6BFA-02451B8DA180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502735" y="2299515"/>
                  <a:ext cx="1436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E33F005-E803-B572-3EDB-BE497281669C}"/>
                    </a:ext>
                  </a:extLst>
                </p14:cNvPr>
                <p14:cNvContentPartPr/>
                <p14:nvPr/>
              </p14:nvContentPartPr>
              <p14:xfrm>
                <a:off x="9500575" y="2382675"/>
                <a:ext cx="187200" cy="158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E33F005-E803-B572-3EDB-BE497281669C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491575" y="2373675"/>
                  <a:ext cx="2048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BB52756-F521-8A00-1601-D346D9A97EC3}"/>
                    </a:ext>
                  </a:extLst>
                </p14:cNvPr>
                <p14:cNvContentPartPr/>
                <p14:nvPr/>
              </p14:nvContentPartPr>
              <p14:xfrm>
                <a:off x="9715495" y="2431995"/>
                <a:ext cx="3240" cy="1224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BB52756-F521-8A00-1601-D346D9A97EC3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706855" y="2422995"/>
                  <a:ext cx="208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DEAD7B4-26CE-296D-8CB9-2B13BCC4814B}"/>
                    </a:ext>
                  </a:extLst>
                </p14:cNvPr>
                <p14:cNvContentPartPr/>
                <p14:nvPr/>
              </p14:nvContentPartPr>
              <p14:xfrm>
                <a:off x="9722335" y="2360715"/>
                <a:ext cx="360" cy="32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DEAD7B4-26CE-296D-8CB9-2B13BCC4814B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713335" y="2351715"/>
                  <a:ext cx="180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EF440E9-71EF-CC88-FE2A-AC1E05F3D86E}"/>
                    </a:ext>
                  </a:extLst>
                </p14:cNvPr>
                <p14:cNvContentPartPr/>
                <p14:nvPr/>
              </p14:nvContentPartPr>
              <p14:xfrm>
                <a:off x="9789295" y="2458275"/>
                <a:ext cx="62280" cy="1008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EF440E9-71EF-CC88-FE2A-AC1E05F3D86E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9780295" y="2449635"/>
                  <a:ext cx="799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B256622-F5CD-0B33-DC9E-5BA43F4AB59A}"/>
                    </a:ext>
                  </a:extLst>
                </p14:cNvPr>
                <p14:cNvContentPartPr/>
                <p14:nvPr/>
              </p14:nvContentPartPr>
              <p14:xfrm>
                <a:off x="9795775" y="2416875"/>
                <a:ext cx="300960" cy="1144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B256622-F5CD-0B33-DC9E-5BA43F4AB59A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9787135" y="2408235"/>
                  <a:ext cx="318600" cy="13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0B15EEF2-EDDB-9941-6FD2-933F970E854A}"/>
              </a:ext>
            </a:extLst>
          </p:cNvPr>
          <p:cNvGrpSpPr/>
          <p:nvPr/>
        </p:nvGrpSpPr>
        <p:grpSpPr>
          <a:xfrm>
            <a:off x="9200285" y="1750543"/>
            <a:ext cx="1668240" cy="456480"/>
            <a:chOff x="8377015" y="2692275"/>
            <a:chExt cx="1668240" cy="45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0353E6A9-731B-891F-3727-E77812841EB6}"/>
                    </a:ext>
                  </a:extLst>
                </p14:cNvPr>
                <p14:cNvContentPartPr/>
                <p14:nvPr/>
              </p14:nvContentPartPr>
              <p14:xfrm>
                <a:off x="8377015" y="2862555"/>
                <a:ext cx="186480" cy="61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0353E6A9-731B-891F-3727-E77812841EB6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368375" y="2853915"/>
                  <a:ext cx="2041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8CAC3DF-658F-97BA-DC62-E2DDAD5CACBC}"/>
                    </a:ext>
                  </a:extLst>
                </p14:cNvPr>
                <p14:cNvContentPartPr/>
                <p14:nvPr/>
              </p14:nvContentPartPr>
              <p14:xfrm>
                <a:off x="8737375" y="2760675"/>
                <a:ext cx="87480" cy="1616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8CAC3DF-658F-97BA-DC62-E2DDAD5CACBC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728375" y="2752035"/>
                  <a:ext cx="1051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2DE9A38-BA18-5753-023E-6579EF43AC8C}"/>
                    </a:ext>
                  </a:extLst>
                </p14:cNvPr>
                <p14:cNvContentPartPr/>
                <p14:nvPr/>
              </p14:nvContentPartPr>
              <p14:xfrm>
                <a:off x="8691295" y="2810715"/>
                <a:ext cx="104400" cy="32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2DE9A38-BA18-5753-023E-6579EF43AC8C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682295" y="2802075"/>
                  <a:ext cx="12204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AE85D8E-1B14-355C-5E6A-5F94273A892B}"/>
                    </a:ext>
                  </a:extLst>
                </p14:cNvPr>
                <p14:cNvContentPartPr/>
                <p14:nvPr/>
              </p14:nvContentPartPr>
              <p14:xfrm>
                <a:off x="8887855" y="2822955"/>
                <a:ext cx="110880" cy="817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AE85D8E-1B14-355C-5E6A-5F94273A892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878855" y="2813955"/>
                  <a:ext cx="1285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DBAC1C33-2204-F429-8F19-A0E38613DE66}"/>
                    </a:ext>
                  </a:extLst>
                </p14:cNvPr>
                <p14:cNvContentPartPr/>
                <p14:nvPr/>
              </p14:nvContentPartPr>
              <p14:xfrm>
                <a:off x="9018535" y="2795955"/>
                <a:ext cx="287280" cy="1288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DBAC1C33-2204-F429-8F19-A0E38613DE66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009895" y="2787315"/>
                  <a:ext cx="3049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B169C32-741B-A477-9973-E22B151D0C27}"/>
                    </a:ext>
                  </a:extLst>
                </p14:cNvPr>
                <p14:cNvContentPartPr/>
                <p14:nvPr/>
              </p14:nvContentPartPr>
              <p14:xfrm>
                <a:off x="9266935" y="2748075"/>
                <a:ext cx="3240" cy="61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B169C32-741B-A477-9973-E22B151D0C27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9257935" y="2739435"/>
                  <a:ext cx="20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989AA32-8433-1313-96F2-3635F294C62C}"/>
                    </a:ext>
                  </a:extLst>
                </p14:cNvPr>
                <p14:cNvContentPartPr/>
                <p14:nvPr/>
              </p14:nvContentPartPr>
              <p14:xfrm>
                <a:off x="9353335" y="2773635"/>
                <a:ext cx="151920" cy="1213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989AA32-8433-1313-96F2-3635F294C62C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9344335" y="2764635"/>
                  <a:ext cx="1695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EE5A9AC-7B3B-6C6A-00AA-E4B9DB5A92AD}"/>
                    </a:ext>
                  </a:extLst>
                </p14:cNvPr>
                <p14:cNvContentPartPr/>
                <p14:nvPr/>
              </p14:nvContentPartPr>
              <p14:xfrm>
                <a:off x="9566455" y="2778675"/>
                <a:ext cx="3240" cy="957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EE5A9AC-7B3B-6C6A-00AA-E4B9DB5A92AD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9557815" y="2770035"/>
                  <a:ext cx="208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4BD1EFD-C60C-E39B-03DE-B7A734FF4471}"/>
                    </a:ext>
                  </a:extLst>
                </p14:cNvPr>
                <p14:cNvContentPartPr/>
                <p14:nvPr/>
              </p14:nvContentPartPr>
              <p14:xfrm>
                <a:off x="9596335" y="2692275"/>
                <a:ext cx="360" cy="32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4BD1EFD-C60C-E39B-03DE-B7A734FF4471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587695" y="2683635"/>
                  <a:ext cx="180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60C7BF3-A0AA-BBC4-D6FF-96AF524A4A56}"/>
                    </a:ext>
                  </a:extLst>
                </p14:cNvPr>
                <p14:cNvContentPartPr/>
                <p14:nvPr/>
              </p14:nvContentPartPr>
              <p14:xfrm>
                <a:off x="9629815" y="2773275"/>
                <a:ext cx="142920" cy="964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60C7BF3-A0AA-BBC4-D6FF-96AF524A4A56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620815" y="2764635"/>
                  <a:ext cx="1605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A973F12-F390-880E-E279-B61CAD2FFAFC}"/>
                    </a:ext>
                  </a:extLst>
                </p14:cNvPr>
                <p14:cNvContentPartPr/>
                <p14:nvPr/>
              </p14:nvContentPartPr>
              <p14:xfrm>
                <a:off x="9802975" y="2766075"/>
                <a:ext cx="242280" cy="3826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A973F12-F390-880E-E279-B61CAD2FFAF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793975" y="2757075"/>
                  <a:ext cx="259920" cy="400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B462D0D-A308-06B4-C46B-6D2C836BA38B}"/>
                  </a:ext>
                </a:extLst>
              </p14:cNvPr>
              <p14:cNvContentPartPr/>
              <p14:nvPr/>
            </p14:nvContentPartPr>
            <p14:xfrm>
              <a:off x="1613178" y="2705277"/>
              <a:ext cx="2055240" cy="797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B462D0D-A308-06B4-C46B-6D2C836BA38B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1604178" y="2696277"/>
                <a:ext cx="2072880" cy="81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8485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795D0CC0-48E9-5444-9F6D-1D615A87CB5E}"/>
              </a:ext>
            </a:extLst>
          </p:cNvPr>
          <p:cNvSpPr txBox="1">
            <a:spLocks/>
          </p:cNvSpPr>
          <p:nvPr/>
        </p:nvSpPr>
        <p:spPr>
          <a:xfrm>
            <a:off x="770151" y="435037"/>
            <a:ext cx="1013131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spc="-60" dirty="0"/>
              <a:t>Debugging learning curves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B6CC919C-DB3D-4149-A222-9E70ACA9EDE6}"/>
                  </a:ext>
                </a:extLst>
              </p14:cNvPr>
              <p14:cNvContentPartPr/>
              <p14:nvPr/>
            </p14:nvContentPartPr>
            <p14:xfrm>
              <a:off x="-4465712" y="3594435"/>
              <a:ext cx="360" cy="36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B6CC919C-DB3D-4149-A222-9E70ACA9EDE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4501352" y="3378795"/>
                <a:ext cx="72000" cy="432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E669EF04-59CA-AE3D-5D20-2A0C06877C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151" y="2439840"/>
            <a:ext cx="8068969" cy="29446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154032D1-BE1E-940E-FB4D-E8505400C18D}"/>
              </a:ext>
            </a:extLst>
          </p:cNvPr>
          <p:cNvSpPr txBox="1"/>
          <p:nvPr/>
        </p:nvSpPr>
        <p:spPr>
          <a:xfrm>
            <a:off x="774270" y="1981200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do you recommend?</a:t>
            </a:r>
          </a:p>
        </p:txBody>
      </p:sp>
    </p:spTree>
    <p:extLst>
      <p:ext uri="{BB962C8B-B14F-4D97-AF65-F5344CB8AC3E}">
        <p14:creationId xmlns:p14="http://schemas.microsoft.com/office/powerpoint/2010/main" val="2949057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795D0CC0-48E9-5444-9F6D-1D615A87CB5E}"/>
              </a:ext>
            </a:extLst>
          </p:cNvPr>
          <p:cNvSpPr txBox="1">
            <a:spLocks/>
          </p:cNvSpPr>
          <p:nvPr/>
        </p:nvSpPr>
        <p:spPr>
          <a:xfrm>
            <a:off x="770151" y="435037"/>
            <a:ext cx="1013131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spc="-60" dirty="0"/>
              <a:t>Debugging learning curves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B6CC919C-DB3D-4149-A222-9E70ACA9EDE6}"/>
                  </a:ext>
                </a:extLst>
              </p14:cNvPr>
              <p14:cNvContentPartPr/>
              <p14:nvPr/>
            </p14:nvContentPartPr>
            <p14:xfrm>
              <a:off x="-4465712" y="3594435"/>
              <a:ext cx="360" cy="36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B6CC919C-DB3D-4149-A222-9E70ACA9EDE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4501352" y="3378795"/>
                <a:ext cx="72000" cy="432000"/>
              </a:xfrm>
              <a:prstGeom prst="rect">
                <a:avLst/>
              </a:prstGeom>
            </p:spPr>
          </p:pic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154032D1-BE1E-940E-FB4D-E8505400C18D}"/>
              </a:ext>
            </a:extLst>
          </p:cNvPr>
          <p:cNvSpPr txBox="1"/>
          <p:nvPr/>
        </p:nvSpPr>
        <p:spPr>
          <a:xfrm>
            <a:off x="774270" y="1981200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do you recommend?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113E1BB7-D051-731B-906C-9CF23F293B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83" y="2438400"/>
            <a:ext cx="6744457" cy="296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704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CB4F74C7-4851-834D-A3A7-32F33B83FF6D}"/>
              </a:ext>
            </a:extLst>
          </p:cNvPr>
          <p:cNvSpPr txBox="1"/>
          <p:nvPr/>
        </p:nvSpPr>
        <p:spPr>
          <a:xfrm>
            <a:off x="770152" y="1828800"/>
            <a:ext cx="9840270" cy="28110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Hyperparameter tuning definition</a:t>
            </a:r>
          </a:p>
          <a:p>
            <a:pPr marL="354965" indent="-342900"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4965" indent="-342900"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Tuning techniques</a:t>
            </a:r>
          </a:p>
          <a:p>
            <a:pPr marL="354965" indent="-342900"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4965" indent="-342900"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Monitor learning curves</a:t>
            </a:r>
          </a:p>
          <a:p>
            <a:pPr marL="354965" indent="-342900"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4965" indent="-342900"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Debugging learning curves</a:t>
            </a:r>
            <a:endParaRPr lang="en-US" sz="2200" spc="-60" dirty="0">
              <a:latin typeface="Arial"/>
              <a:cs typeface="Arial"/>
            </a:endParaRPr>
          </a:p>
          <a:p>
            <a:pPr marL="12065">
              <a:spcBef>
                <a:spcPts val="95"/>
              </a:spcBef>
              <a:tabLst>
                <a:tab pos="299085" algn="l"/>
                <a:tab pos="299720" algn="l"/>
              </a:tabLst>
            </a:pPr>
            <a:endParaRPr lang="en-US" sz="2200" spc="-60" dirty="0">
              <a:latin typeface="Arial"/>
              <a:cs typeface="Arial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795D0CC0-48E9-5444-9F6D-1D615A87CB5E}"/>
              </a:ext>
            </a:extLst>
          </p:cNvPr>
          <p:cNvSpPr txBox="1">
            <a:spLocks/>
          </p:cNvSpPr>
          <p:nvPr/>
        </p:nvSpPr>
        <p:spPr>
          <a:xfrm>
            <a:off x="770152" y="435037"/>
            <a:ext cx="723084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spc="-60" dirty="0"/>
              <a:t>Learning objectives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B6CC919C-DB3D-4149-A222-9E70ACA9EDE6}"/>
                  </a:ext>
                </a:extLst>
              </p14:cNvPr>
              <p14:cNvContentPartPr/>
              <p14:nvPr/>
            </p14:nvContentPartPr>
            <p14:xfrm>
              <a:off x="-4465712" y="3594435"/>
              <a:ext cx="360" cy="36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B6CC919C-DB3D-4149-A222-9E70ACA9EDE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4501352" y="3378795"/>
                <a:ext cx="7200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1914B80-F2AE-24B0-36DF-6BC523888095}"/>
                  </a:ext>
                </a:extLst>
              </p14:cNvPr>
              <p14:cNvContentPartPr/>
              <p14:nvPr/>
            </p14:nvContentPartPr>
            <p14:xfrm>
              <a:off x="-4510098" y="3630381"/>
              <a:ext cx="260280" cy="1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1914B80-F2AE-24B0-36DF-6BC52388809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4546098" y="3414381"/>
                <a:ext cx="331920" cy="43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7194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CB4F74C7-4851-834D-A3A7-32F33B83FF6D}"/>
              </a:ext>
            </a:extLst>
          </p:cNvPr>
          <p:cNvSpPr txBox="1"/>
          <p:nvPr/>
        </p:nvSpPr>
        <p:spPr>
          <a:xfrm>
            <a:off x="770152" y="1828800"/>
            <a:ext cx="9840270" cy="45422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lang="en-US" sz="2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Hyperparameter tuning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is the process of optimizing the hyperparameters of a ML model to improve its performance.</a:t>
            </a:r>
          </a:p>
          <a:p>
            <a:pPr marL="354965" indent="-342900"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endParaRPr lang="en-US" sz="2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4965" indent="-342900"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lang="en-US" sz="2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Hyperparameter examples include:</a:t>
            </a:r>
          </a:p>
          <a:p>
            <a:pPr marL="12065" lvl="2">
              <a:spcBef>
                <a:spcPts val="95"/>
              </a:spcBef>
              <a:tabLst>
                <a:tab pos="299085" algn="l"/>
                <a:tab pos="299720" algn="l"/>
              </a:tabLst>
            </a:pPr>
            <a:r>
              <a:rPr lang="en-US" sz="2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- l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earning rate</a:t>
            </a:r>
          </a:p>
          <a:p>
            <a:pPr marL="12065" lvl="1">
              <a:spcBef>
                <a:spcPts val="95"/>
              </a:spcBef>
              <a:tabLst>
                <a:tab pos="299085" algn="l"/>
                <a:tab pos="299720" algn="l"/>
              </a:tabLst>
            </a:pPr>
            <a:r>
              <a:rPr lang="en-US" sz="2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- # of epochs</a:t>
            </a:r>
          </a:p>
          <a:p>
            <a:pPr marL="12065" lvl="1">
              <a:spcBef>
                <a:spcPts val="95"/>
              </a:spcBef>
              <a:tabLst>
                <a:tab pos="299085" algn="l"/>
                <a:tab pos="299720" algn="l"/>
              </a:tabLst>
            </a:pPr>
            <a:r>
              <a:rPr lang="en-US" sz="2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- batch size</a:t>
            </a:r>
          </a:p>
          <a:p>
            <a:pPr marL="12065" lvl="1">
              <a:spcBef>
                <a:spcPts val="95"/>
              </a:spcBef>
              <a:tabLst>
                <a:tab pos="299085" algn="l"/>
                <a:tab pos="299720" algn="l"/>
              </a:tabLst>
            </a:pPr>
            <a:r>
              <a:rPr lang="en-US" sz="2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- # of layers and units</a:t>
            </a:r>
          </a:p>
          <a:p>
            <a:pPr marL="12065" lvl="1">
              <a:spcBef>
                <a:spcPts val="95"/>
              </a:spcBef>
              <a:tabLst>
                <a:tab pos="299085" algn="l"/>
                <a:tab pos="299720" algn="l"/>
              </a:tabLst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	      - optimizer</a:t>
            </a:r>
          </a:p>
          <a:p>
            <a:pPr marL="12065" lvl="1">
              <a:spcBef>
                <a:spcPts val="95"/>
              </a:spcBef>
              <a:tabLst>
                <a:tab pos="299085" algn="l"/>
                <a:tab pos="299720" algn="l"/>
              </a:tabLst>
            </a:pPr>
            <a:endParaRPr lang="en-US" sz="2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4965" indent="-342900"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 the sam</a:t>
            </a:r>
            <a:r>
              <a:rPr lang="en-US" sz="2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thing as 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 parameters, which are learned during training (e.g., weights)</a:t>
            </a:r>
          </a:p>
          <a:p>
            <a:pPr marL="354965" indent="-342900"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endParaRPr lang="en-US" sz="2200" spc="-60" dirty="0">
              <a:latin typeface="Arial"/>
              <a:cs typeface="Arial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795D0CC0-48E9-5444-9F6D-1D615A87CB5E}"/>
              </a:ext>
            </a:extLst>
          </p:cNvPr>
          <p:cNvSpPr txBox="1">
            <a:spLocks/>
          </p:cNvSpPr>
          <p:nvPr/>
        </p:nvSpPr>
        <p:spPr>
          <a:xfrm>
            <a:off x="770152" y="435037"/>
            <a:ext cx="723084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spc="-60" dirty="0"/>
              <a:t>Definition</a:t>
            </a: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B6CC919C-DB3D-4149-A222-9E70ACA9EDE6}"/>
                  </a:ext>
                </a:extLst>
              </p14:cNvPr>
              <p14:cNvContentPartPr/>
              <p14:nvPr/>
            </p14:nvContentPartPr>
            <p14:xfrm>
              <a:off x="-4465712" y="3594435"/>
              <a:ext cx="360" cy="36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B6CC919C-DB3D-4149-A222-9E70ACA9ED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4501712" y="3378435"/>
                <a:ext cx="7200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1914B80-F2AE-24B0-36DF-6BC523888095}"/>
                  </a:ext>
                </a:extLst>
              </p14:cNvPr>
              <p14:cNvContentPartPr/>
              <p14:nvPr/>
            </p14:nvContentPartPr>
            <p14:xfrm>
              <a:off x="-4510098" y="3630381"/>
              <a:ext cx="260280" cy="1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1914B80-F2AE-24B0-36DF-6BC52388809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4546098" y="3414381"/>
                <a:ext cx="331920" cy="43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1703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CB4F74C7-4851-834D-A3A7-32F33B83FF6D}"/>
              </a:ext>
            </a:extLst>
          </p:cNvPr>
          <p:cNvSpPr txBox="1"/>
          <p:nvPr/>
        </p:nvSpPr>
        <p:spPr>
          <a:xfrm>
            <a:off x="770152" y="1828800"/>
            <a:ext cx="9840270" cy="48679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lang="en-US" sz="2200" b="1" spc="-6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 search</a:t>
            </a:r>
            <a:r>
              <a:rPr lang="en-US" sz="2200" spc="-6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rial-and-error approach; you manually adjust hyperparameters based on experience and intuition</a:t>
            </a:r>
          </a:p>
          <a:p>
            <a:pPr marL="354965" indent="-342900"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endParaRPr lang="en-US" sz="2200" b="1" spc="-6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4965" indent="-342900"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lang="en-US" sz="2200" b="1" spc="-6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Grid search: </a:t>
            </a:r>
            <a:r>
              <a:rPr lang="en-US" sz="2200" spc="-6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exhaustive search over a specified parameter space (can be computationally expensive)</a:t>
            </a:r>
          </a:p>
          <a:p>
            <a:pPr marL="354965" indent="-342900"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endParaRPr lang="en-US" sz="2200" b="1" spc="-6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4965" indent="-342900"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lang="en-US" sz="2200" b="1" spc="-6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search: 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random sampling and evaluation of hyperparameter combinations (more efficient than grid search if the param space is large)</a:t>
            </a:r>
          </a:p>
          <a:p>
            <a:pPr marL="354965" indent="-342900"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endParaRPr lang="en-US" sz="2200" spc="-6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4965" indent="-342900" algn="l"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lang="en-US" sz="2200" b="1" spc="-6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Hyperband tuning</a:t>
            </a:r>
            <a:r>
              <a:rPr lang="en-US" sz="2200" spc="-6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2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novel </a:t>
            </a:r>
            <a:r>
              <a:rPr lang="en-US" sz="2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2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andit-based </a:t>
            </a:r>
            <a:r>
              <a:rPr lang="en-US" sz="2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2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pproach to hyperparameter </a:t>
            </a:r>
            <a:r>
              <a:rPr lang="en-US" sz="2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22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ptimization (very useful for deep learning)</a:t>
            </a:r>
          </a:p>
          <a:p>
            <a:pPr marL="354965" indent="-342900" algn="l"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endParaRPr lang="en-US" sz="2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4965" indent="-342900" algn="l"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r>
              <a:rPr lang="en-US" sz="220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Others…</a:t>
            </a:r>
          </a:p>
          <a:p>
            <a:pPr marL="354965" indent="-342900"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299085" algn="l"/>
                <a:tab pos="299720" algn="l"/>
              </a:tabLst>
            </a:pPr>
            <a:endParaRPr lang="en-US" sz="2200" spc="-60" dirty="0">
              <a:latin typeface="Arial"/>
              <a:cs typeface="Arial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795D0CC0-48E9-5444-9F6D-1D615A87CB5E}"/>
              </a:ext>
            </a:extLst>
          </p:cNvPr>
          <p:cNvSpPr txBox="1">
            <a:spLocks/>
          </p:cNvSpPr>
          <p:nvPr/>
        </p:nvSpPr>
        <p:spPr>
          <a:xfrm>
            <a:off x="770152" y="435037"/>
            <a:ext cx="723084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spc="-60" dirty="0"/>
              <a:t>Tuning techniques</a:t>
            </a: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B6CC919C-DB3D-4149-A222-9E70ACA9EDE6}"/>
                  </a:ext>
                </a:extLst>
              </p14:cNvPr>
              <p14:cNvContentPartPr/>
              <p14:nvPr/>
            </p14:nvContentPartPr>
            <p14:xfrm>
              <a:off x="-4465712" y="3594435"/>
              <a:ext cx="360" cy="36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B6CC919C-DB3D-4149-A222-9E70ACA9ED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4501712" y="3378435"/>
                <a:ext cx="7200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1914B80-F2AE-24B0-36DF-6BC523888095}"/>
                  </a:ext>
                </a:extLst>
              </p14:cNvPr>
              <p14:cNvContentPartPr/>
              <p14:nvPr/>
            </p14:nvContentPartPr>
            <p14:xfrm>
              <a:off x="-4510098" y="3630381"/>
              <a:ext cx="260280" cy="1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1914B80-F2AE-24B0-36DF-6BC52388809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4546098" y="3414381"/>
                <a:ext cx="331920" cy="43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7550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795D0CC0-48E9-5444-9F6D-1D615A87CB5E}"/>
              </a:ext>
            </a:extLst>
          </p:cNvPr>
          <p:cNvSpPr txBox="1">
            <a:spLocks/>
          </p:cNvSpPr>
          <p:nvPr/>
        </p:nvSpPr>
        <p:spPr>
          <a:xfrm>
            <a:off x="770151" y="435037"/>
            <a:ext cx="1013131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spc="-60" dirty="0"/>
              <a:t>e.g., Best learning rate?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B6CC919C-DB3D-4149-A222-9E70ACA9EDE6}"/>
                  </a:ext>
                </a:extLst>
              </p14:cNvPr>
              <p14:cNvContentPartPr/>
              <p14:nvPr/>
            </p14:nvContentPartPr>
            <p14:xfrm>
              <a:off x="-4465712" y="3594435"/>
              <a:ext cx="360" cy="36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B6CC919C-DB3D-4149-A222-9E70ACA9ED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4501712" y="3378435"/>
                <a:ext cx="72000" cy="4320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679C2BAB-F6BA-8B4D-4D97-5231B1FA5A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92" y="1962485"/>
            <a:ext cx="3581400" cy="3263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D7AE88-2259-86B8-50ED-17BDF4FCD008}"/>
              </a:ext>
            </a:extLst>
          </p:cNvPr>
          <p:cNvSpPr txBox="1"/>
          <p:nvPr/>
        </p:nvSpPr>
        <p:spPr>
          <a:xfrm>
            <a:off x="5463057" y="3200400"/>
            <a:ext cx="533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They are all good! They give you a hint on how to improve your model performance by adjusting the hyperparameter value.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6DE1E62-3618-E08C-E2C7-B66DB9C81964}"/>
              </a:ext>
            </a:extLst>
          </p:cNvPr>
          <p:cNvGrpSpPr/>
          <p:nvPr/>
        </p:nvGrpSpPr>
        <p:grpSpPr>
          <a:xfrm>
            <a:off x="4648200" y="3475635"/>
            <a:ext cx="603720" cy="118800"/>
            <a:chOff x="4372297" y="3366195"/>
            <a:chExt cx="603720" cy="11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2FC6B35-7414-C7D5-9621-BC5B82D3C370}"/>
                    </a:ext>
                  </a:extLst>
                </p14:cNvPr>
                <p14:cNvContentPartPr/>
                <p14:nvPr/>
              </p14:nvContentPartPr>
              <p14:xfrm>
                <a:off x="4372297" y="3415875"/>
                <a:ext cx="536400" cy="320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2FC6B35-7414-C7D5-9621-BC5B82D3C37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363303" y="3406875"/>
                  <a:ext cx="554028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41BE99F-77AA-1066-0264-FC2BDDA08D37}"/>
                    </a:ext>
                  </a:extLst>
                </p14:cNvPr>
                <p14:cNvContentPartPr/>
                <p14:nvPr/>
              </p14:nvContentPartPr>
              <p14:xfrm>
                <a:off x="4850017" y="3366195"/>
                <a:ext cx="26640" cy="1166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41BE99F-77AA-1066-0264-FC2BDDA08D3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841017" y="3357195"/>
                  <a:ext cx="442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0A24490-3A32-3BBE-3992-A51B83BECACC}"/>
                    </a:ext>
                  </a:extLst>
                </p14:cNvPr>
                <p14:cNvContentPartPr/>
                <p14:nvPr/>
              </p14:nvContentPartPr>
              <p14:xfrm>
                <a:off x="4863697" y="3373395"/>
                <a:ext cx="112320" cy="1116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0A24490-3A32-3BBE-3992-A51B83BECAC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854697" y="3364366"/>
                  <a:ext cx="129960" cy="129297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58576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795D0CC0-48E9-5444-9F6D-1D615A87CB5E}"/>
              </a:ext>
            </a:extLst>
          </p:cNvPr>
          <p:cNvSpPr txBox="1">
            <a:spLocks/>
          </p:cNvSpPr>
          <p:nvPr/>
        </p:nvSpPr>
        <p:spPr>
          <a:xfrm>
            <a:off x="770151" y="435037"/>
            <a:ext cx="1013131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spc="-60" dirty="0"/>
              <a:t>Monitor learning curves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B6CC919C-DB3D-4149-A222-9E70ACA9EDE6}"/>
                  </a:ext>
                </a:extLst>
              </p14:cNvPr>
              <p14:cNvContentPartPr/>
              <p14:nvPr/>
            </p14:nvContentPartPr>
            <p14:xfrm>
              <a:off x="-4465712" y="3594435"/>
              <a:ext cx="360" cy="36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B6CC919C-DB3D-4149-A222-9E70ACA9EDE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4501352" y="3378795"/>
                <a:ext cx="72000" cy="4320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E8A904BF-25FC-4324-341B-89A5469A42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65" y="2212680"/>
            <a:ext cx="7932995" cy="34896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AD35E4-1C4A-D75C-4824-B433C38C2F9B}"/>
              </a:ext>
            </a:extLst>
          </p:cNvPr>
          <p:cNvSpPr txBox="1"/>
          <p:nvPr/>
        </p:nvSpPr>
        <p:spPr>
          <a:xfrm>
            <a:off x="1828800" y="6051795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Monitor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training</a:t>
            </a:r>
            <a:r>
              <a:rPr lang="en-US" dirty="0">
                <a:latin typeface="+mn-lt"/>
              </a:rPr>
              <a:t> and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validation</a:t>
            </a:r>
            <a:r>
              <a:rPr lang="en-US" dirty="0">
                <a:latin typeface="+mn-lt"/>
              </a:rPr>
              <a:t> loss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48D89B-B551-8DCA-120E-1B358E40D1CD}"/>
              </a:ext>
            </a:extLst>
          </p:cNvPr>
          <p:cNvSpPr txBox="1"/>
          <p:nvPr/>
        </p:nvSpPr>
        <p:spPr>
          <a:xfrm>
            <a:off x="4495800" y="1504488"/>
            <a:ext cx="508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Monitor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training </a:t>
            </a:r>
            <a:r>
              <a:rPr lang="en-US" dirty="0">
                <a:latin typeface="+mn-lt"/>
              </a:rPr>
              <a:t>and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validation </a:t>
            </a:r>
            <a:r>
              <a:rPr lang="en-US" dirty="0">
                <a:latin typeface="+mn-lt"/>
              </a:rPr>
              <a:t>metric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2DC6174-2DF3-CFE8-F563-88479FA234CC}"/>
              </a:ext>
            </a:extLst>
          </p:cNvPr>
          <p:cNvGrpSpPr/>
          <p:nvPr/>
        </p:nvGrpSpPr>
        <p:grpSpPr>
          <a:xfrm>
            <a:off x="2933737" y="5866395"/>
            <a:ext cx="123120" cy="189360"/>
            <a:chOff x="2933737" y="5866395"/>
            <a:chExt cx="123120" cy="18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83765A5-6614-581E-3E45-2F92675F395A}"/>
                    </a:ext>
                  </a:extLst>
                </p14:cNvPr>
                <p14:cNvContentPartPr/>
                <p14:nvPr/>
              </p14:nvContentPartPr>
              <p14:xfrm>
                <a:off x="2993137" y="5967195"/>
                <a:ext cx="6120" cy="84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83765A5-6614-581E-3E45-2F92675F395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984137" y="5958195"/>
                  <a:ext cx="237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C1658AC-FDEA-2D6B-9747-211D568ADCA6}"/>
                    </a:ext>
                  </a:extLst>
                </p14:cNvPr>
                <p14:cNvContentPartPr/>
                <p14:nvPr/>
              </p14:nvContentPartPr>
              <p14:xfrm>
                <a:off x="2992777" y="5904195"/>
                <a:ext cx="14760" cy="936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C1658AC-FDEA-2D6B-9747-211D568ADCA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984137" y="5895195"/>
                  <a:ext cx="3240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5F0B765-87AF-7CBA-5797-5C7C7EF56BE4}"/>
                    </a:ext>
                  </a:extLst>
                </p14:cNvPr>
                <p14:cNvContentPartPr/>
                <p14:nvPr/>
              </p14:nvContentPartPr>
              <p14:xfrm>
                <a:off x="2933737" y="5866395"/>
                <a:ext cx="123120" cy="673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5F0B765-87AF-7CBA-5797-5C7C7EF56BE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924737" y="5857395"/>
                  <a:ext cx="1407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14CE3B8-D5E2-FAC5-14C1-B2B327B7E9B7}"/>
                    </a:ext>
                  </a:extLst>
                </p14:cNvPr>
                <p14:cNvContentPartPr/>
                <p14:nvPr/>
              </p14:nvContentPartPr>
              <p14:xfrm>
                <a:off x="3012217" y="5947395"/>
                <a:ext cx="26640" cy="108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14CE3B8-D5E2-FAC5-14C1-B2B327B7E9B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003577" y="5938755"/>
                  <a:ext cx="4428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74A936E-899F-CEFD-B4BA-DC9B2E363B36}"/>
              </a:ext>
            </a:extLst>
          </p:cNvPr>
          <p:cNvGrpSpPr/>
          <p:nvPr/>
        </p:nvGrpSpPr>
        <p:grpSpPr>
          <a:xfrm>
            <a:off x="6864937" y="1893435"/>
            <a:ext cx="92160" cy="208800"/>
            <a:chOff x="6864937" y="1893435"/>
            <a:chExt cx="92160" cy="20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CF4D54D-9EBC-6692-A492-34DA88D49818}"/>
                    </a:ext>
                  </a:extLst>
                </p14:cNvPr>
                <p14:cNvContentPartPr/>
                <p14:nvPr/>
              </p14:nvContentPartPr>
              <p14:xfrm>
                <a:off x="6911737" y="1936995"/>
                <a:ext cx="14040" cy="165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CF4D54D-9EBC-6692-A492-34DA88D4981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902737" y="1928355"/>
                  <a:ext cx="316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101751D-7501-0B3A-BDFA-949C43C028E7}"/>
                    </a:ext>
                  </a:extLst>
                </p14:cNvPr>
                <p14:cNvContentPartPr/>
                <p14:nvPr/>
              </p14:nvContentPartPr>
              <p14:xfrm>
                <a:off x="6864937" y="1893435"/>
                <a:ext cx="92160" cy="705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101751D-7501-0B3A-BDFA-949C43C028E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856297" y="1884435"/>
                  <a:ext cx="1098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969397F-71AD-1913-0D14-F8FEFF89DC08}"/>
                    </a:ext>
                  </a:extLst>
                </p14:cNvPr>
                <p14:cNvContentPartPr/>
                <p14:nvPr/>
              </p14:nvContentPartPr>
              <p14:xfrm>
                <a:off x="6922537" y="1959675"/>
                <a:ext cx="23760" cy="1314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969397F-71AD-1913-0D14-F8FEFF89DC0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913537" y="1950675"/>
                  <a:ext cx="41400" cy="149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36410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795D0CC0-48E9-5444-9F6D-1D615A87CB5E}"/>
              </a:ext>
            </a:extLst>
          </p:cNvPr>
          <p:cNvSpPr txBox="1">
            <a:spLocks/>
          </p:cNvSpPr>
          <p:nvPr/>
        </p:nvSpPr>
        <p:spPr>
          <a:xfrm>
            <a:off x="770151" y="435037"/>
            <a:ext cx="1013131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spc="-60" dirty="0"/>
              <a:t>Debugging learning curves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B6CC919C-DB3D-4149-A222-9E70ACA9EDE6}"/>
                  </a:ext>
                </a:extLst>
              </p14:cNvPr>
              <p14:cNvContentPartPr/>
              <p14:nvPr/>
            </p14:nvContentPartPr>
            <p14:xfrm>
              <a:off x="-4465712" y="3594435"/>
              <a:ext cx="360" cy="36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B6CC919C-DB3D-4149-A222-9E70ACA9EDE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4501352" y="3378795"/>
                <a:ext cx="72000" cy="43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C32EC14C-0DE0-1C25-72D3-1D30D8793A70}"/>
              </a:ext>
            </a:extLst>
          </p:cNvPr>
          <p:cNvGrpSpPr/>
          <p:nvPr/>
        </p:nvGrpSpPr>
        <p:grpSpPr>
          <a:xfrm>
            <a:off x="1352960" y="2591835"/>
            <a:ext cx="3175200" cy="2109600"/>
            <a:chOff x="1624495" y="4509915"/>
            <a:chExt cx="3175200" cy="210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4646B15-8620-24C8-9471-F2543E4B926B}"/>
                    </a:ext>
                  </a:extLst>
                </p14:cNvPr>
                <p14:cNvContentPartPr/>
                <p14:nvPr/>
              </p14:nvContentPartPr>
              <p14:xfrm>
                <a:off x="1624495" y="4509915"/>
                <a:ext cx="2549160" cy="16441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4646B15-8620-24C8-9471-F2543E4B926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15495" y="4500915"/>
                  <a:ext cx="2566800" cy="166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1C2E2B4-4632-9B08-850E-9F484EF6985C}"/>
                    </a:ext>
                  </a:extLst>
                </p14:cNvPr>
                <p14:cNvContentPartPr/>
                <p14:nvPr/>
              </p14:nvContentPartPr>
              <p14:xfrm>
                <a:off x="4046935" y="6350235"/>
                <a:ext cx="360" cy="1022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1C2E2B4-4632-9B08-850E-9F484EF6985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37935" y="6341595"/>
                  <a:ext cx="180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0E20417-8D57-CDD0-058D-26EF8487D34B}"/>
                    </a:ext>
                  </a:extLst>
                </p14:cNvPr>
                <p14:cNvContentPartPr/>
                <p14:nvPr/>
              </p14:nvContentPartPr>
              <p14:xfrm>
                <a:off x="4054495" y="6346275"/>
                <a:ext cx="64440" cy="208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0E20417-8D57-CDD0-058D-26EF8487D34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45855" y="6337635"/>
                  <a:ext cx="820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1ECB522-C3A0-CF7C-0733-3AC3BEEDC799}"/>
                    </a:ext>
                  </a:extLst>
                </p14:cNvPr>
                <p14:cNvContentPartPr/>
                <p14:nvPr/>
              </p14:nvContentPartPr>
              <p14:xfrm>
                <a:off x="4075015" y="6395955"/>
                <a:ext cx="67320" cy="61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1ECB522-C3A0-CF7C-0733-3AC3BEEDC79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66015" y="6386955"/>
                  <a:ext cx="849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F8176D7-4B9F-81C3-70FC-29AB99E7D3AF}"/>
                    </a:ext>
                  </a:extLst>
                </p14:cNvPr>
                <p14:cNvContentPartPr/>
                <p14:nvPr/>
              </p14:nvContentPartPr>
              <p14:xfrm>
                <a:off x="4072135" y="6456795"/>
                <a:ext cx="78840" cy="72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F8176D7-4B9F-81C3-70FC-29AB99E7D3A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63135" y="6448155"/>
                  <a:ext cx="964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47C2CEA-C9AC-8A22-59B0-F2BC9EB1DD90}"/>
                    </a:ext>
                  </a:extLst>
                </p14:cNvPr>
                <p14:cNvContentPartPr/>
                <p14:nvPr/>
              </p14:nvContentPartPr>
              <p14:xfrm>
                <a:off x="4185895" y="6360315"/>
                <a:ext cx="135360" cy="2592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47C2CEA-C9AC-8A22-59B0-F2BC9EB1DD9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176895" y="6351675"/>
                  <a:ext cx="15300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1FC9144-C498-FFDF-D24D-581C65918663}"/>
                    </a:ext>
                  </a:extLst>
                </p14:cNvPr>
                <p14:cNvContentPartPr/>
                <p14:nvPr/>
              </p14:nvContentPartPr>
              <p14:xfrm>
                <a:off x="4349335" y="6374715"/>
                <a:ext cx="107280" cy="846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1FC9144-C498-FFDF-D24D-581C6591866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40695" y="6366075"/>
                  <a:ext cx="1249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FCC1474-61CE-0E71-E460-58750F1DE15D}"/>
                    </a:ext>
                  </a:extLst>
                </p14:cNvPr>
                <p14:cNvContentPartPr/>
                <p14:nvPr/>
              </p14:nvContentPartPr>
              <p14:xfrm>
                <a:off x="4481815" y="6369675"/>
                <a:ext cx="87480" cy="856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FCC1474-61CE-0E71-E460-58750F1DE15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472815" y="6361035"/>
                  <a:ext cx="1051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90BAF6F-787D-875D-8D6E-8A9649B655F4}"/>
                    </a:ext>
                  </a:extLst>
                </p14:cNvPr>
                <p14:cNvContentPartPr/>
                <p14:nvPr/>
              </p14:nvContentPartPr>
              <p14:xfrm>
                <a:off x="4626895" y="6173835"/>
                <a:ext cx="172800" cy="2955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90BAF6F-787D-875D-8D6E-8A9649B655F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618255" y="6165195"/>
                  <a:ext cx="190440" cy="31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C38EAB2-7D62-7A2C-DC3C-A99852E89441}"/>
              </a:ext>
            </a:extLst>
          </p:cNvPr>
          <p:cNvGrpSpPr/>
          <p:nvPr/>
        </p:nvGrpSpPr>
        <p:grpSpPr>
          <a:xfrm>
            <a:off x="728720" y="2448195"/>
            <a:ext cx="678600" cy="164160"/>
            <a:chOff x="1000255" y="4366275"/>
            <a:chExt cx="678600" cy="16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DC0CED3-D8EF-DEA0-5349-6C218A702E59}"/>
                    </a:ext>
                  </a:extLst>
                </p14:cNvPr>
                <p14:cNvContentPartPr/>
                <p14:nvPr/>
              </p14:nvContentPartPr>
              <p14:xfrm>
                <a:off x="1579495" y="4432875"/>
                <a:ext cx="99360" cy="702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DC0CED3-D8EF-DEA0-5349-6C218A702E5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570495" y="4423875"/>
                  <a:ext cx="117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F5C7B15-7B8E-D60D-6477-DAA974669EAB}"/>
                    </a:ext>
                  </a:extLst>
                </p14:cNvPr>
                <p14:cNvContentPartPr/>
                <p14:nvPr/>
              </p14:nvContentPartPr>
              <p14:xfrm>
                <a:off x="1000255" y="4366275"/>
                <a:ext cx="73080" cy="1594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F5C7B15-7B8E-D60D-6477-DAA974669EA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91615" y="4357275"/>
                  <a:ext cx="907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321CBB2-DE0D-AFED-46C2-1387AEAF5C16}"/>
                    </a:ext>
                  </a:extLst>
                </p14:cNvPr>
                <p14:cNvContentPartPr/>
                <p14:nvPr/>
              </p14:nvContentPartPr>
              <p14:xfrm>
                <a:off x="1105015" y="4448715"/>
                <a:ext cx="52560" cy="73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321CBB2-DE0D-AFED-46C2-1387AEAF5C1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96015" y="4440075"/>
                  <a:ext cx="702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220A3F5-2C2E-72BB-C36E-A743FEC34059}"/>
                    </a:ext>
                  </a:extLst>
                </p14:cNvPr>
                <p14:cNvContentPartPr/>
                <p14:nvPr/>
              </p14:nvContentPartPr>
              <p14:xfrm>
                <a:off x="1173415" y="4431435"/>
                <a:ext cx="99360" cy="964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220A3F5-2C2E-72BB-C36E-A743FEC3405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64415" y="4422795"/>
                  <a:ext cx="1170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3A0EC2D-D749-0E4F-44C4-ECAAF427A7BA}"/>
                    </a:ext>
                  </a:extLst>
                </p14:cNvPr>
                <p14:cNvContentPartPr/>
                <p14:nvPr/>
              </p14:nvContentPartPr>
              <p14:xfrm>
                <a:off x="1279615" y="4428195"/>
                <a:ext cx="106560" cy="1022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3A0EC2D-D749-0E4F-44C4-ECAAF427A7B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270615" y="4419195"/>
                  <a:ext cx="124200" cy="11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E925065-8C52-4536-E7E4-0358CA4DA6C4}"/>
                  </a:ext>
                </a:extLst>
              </p14:cNvPr>
              <p14:cNvContentPartPr/>
              <p14:nvPr/>
            </p14:nvContentPartPr>
            <p14:xfrm>
              <a:off x="1509560" y="2712795"/>
              <a:ext cx="2250360" cy="12963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E925065-8C52-4536-E7E4-0358CA4DA6C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500920" y="2703795"/>
                <a:ext cx="2268000" cy="13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6853D8DE-C443-919B-612A-6E96DD9A5FF3}"/>
                  </a:ext>
                </a:extLst>
              </p14:cNvPr>
              <p14:cNvContentPartPr/>
              <p14:nvPr/>
            </p14:nvContentPartPr>
            <p14:xfrm>
              <a:off x="1573280" y="2726835"/>
              <a:ext cx="2050920" cy="8161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6853D8DE-C443-919B-612A-6E96DD9A5FF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564640" y="2717835"/>
                <a:ext cx="2068560" cy="83376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D456CDA5-62A0-C0B5-8EEB-E2531E2258F6}"/>
              </a:ext>
            </a:extLst>
          </p:cNvPr>
          <p:cNvGrpSpPr/>
          <p:nvPr/>
        </p:nvGrpSpPr>
        <p:grpSpPr>
          <a:xfrm>
            <a:off x="6357765" y="2591835"/>
            <a:ext cx="3175200" cy="2109600"/>
            <a:chOff x="1624495" y="4509915"/>
            <a:chExt cx="3175200" cy="210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A9ED86B-A241-FB63-9F19-A08D9B93EF1D}"/>
                    </a:ext>
                  </a:extLst>
                </p14:cNvPr>
                <p14:cNvContentPartPr/>
                <p14:nvPr/>
              </p14:nvContentPartPr>
              <p14:xfrm>
                <a:off x="1624495" y="4509915"/>
                <a:ext cx="2549160" cy="1644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A9ED86B-A241-FB63-9F19-A08D9B93EF1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15495" y="4500915"/>
                  <a:ext cx="2566800" cy="166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5076696-857D-A357-A26F-33A4D5350669}"/>
                    </a:ext>
                  </a:extLst>
                </p14:cNvPr>
                <p14:cNvContentPartPr/>
                <p14:nvPr/>
              </p14:nvContentPartPr>
              <p14:xfrm>
                <a:off x="4046935" y="6350235"/>
                <a:ext cx="360" cy="1022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5076696-857D-A357-A26F-33A4D535066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37935" y="6341595"/>
                  <a:ext cx="180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5FF5AEF-FC7C-E1EB-7C26-E472649BBCA4}"/>
                    </a:ext>
                  </a:extLst>
                </p14:cNvPr>
                <p14:cNvContentPartPr/>
                <p14:nvPr/>
              </p14:nvContentPartPr>
              <p14:xfrm>
                <a:off x="4054495" y="6346275"/>
                <a:ext cx="64440" cy="208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5FF5AEF-FC7C-E1EB-7C26-E472649BBCA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45855" y="6337635"/>
                  <a:ext cx="820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04A1E23-A9A7-166C-8D2A-23ED442DC480}"/>
                    </a:ext>
                  </a:extLst>
                </p14:cNvPr>
                <p14:cNvContentPartPr/>
                <p14:nvPr/>
              </p14:nvContentPartPr>
              <p14:xfrm>
                <a:off x="4075015" y="6395955"/>
                <a:ext cx="67320" cy="61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04A1E23-A9A7-166C-8D2A-23ED442DC48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66015" y="6386955"/>
                  <a:ext cx="849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CAE324E-DE0E-FBE2-4027-B2E36F312A2C}"/>
                    </a:ext>
                  </a:extLst>
                </p14:cNvPr>
                <p14:cNvContentPartPr/>
                <p14:nvPr/>
              </p14:nvContentPartPr>
              <p14:xfrm>
                <a:off x="4072135" y="6456795"/>
                <a:ext cx="78840" cy="7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CAE324E-DE0E-FBE2-4027-B2E36F312A2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63135" y="6448155"/>
                  <a:ext cx="964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3199B17-9A87-A612-CBDF-EF997855B5EB}"/>
                    </a:ext>
                  </a:extLst>
                </p14:cNvPr>
                <p14:cNvContentPartPr/>
                <p14:nvPr/>
              </p14:nvContentPartPr>
              <p14:xfrm>
                <a:off x="4185895" y="6360315"/>
                <a:ext cx="135360" cy="2592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3199B17-9A87-A612-CBDF-EF997855B5E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176895" y="6351675"/>
                  <a:ext cx="15300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FCAC19F-342F-36BF-5104-5EDA5B6744C6}"/>
                    </a:ext>
                  </a:extLst>
                </p14:cNvPr>
                <p14:cNvContentPartPr/>
                <p14:nvPr/>
              </p14:nvContentPartPr>
              <p14:xfrm>
                <a:off x="4349335" y="6374715"/>
                <a:ext cx="107280" cy="846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FCAC19F-342F-36BF-5104-5EDA5B6744C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40695" y="6366075"/>
                  <a:ext cx="1249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782189B-A366-44B5-7C3C-F3004F729A3E}"/>
                    </a:ext>
                  </a:extLst>
                </p14:cNvPr>
                <p14:cNvContentPartPr/>
                <p14:nvPr/>
              </p14:nvContentPartPr>
              <p14:xfrm>
                <a:off x="4481815" y="6369675"/>
                <a:ext cx="87480" cy="856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782189B-A366-44B5-7C3C-F3004F729A3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472815" y="6361035"/>
                  <a:ext cx="1051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1FBF76A-59C9-B232-82E9-AC26A6EA551D}"/>
                    </a:ext>
                  </a:extLst>
                </p14:cNvPr>
                <p14:cNvContentPartPr/>
                <p14:nvPr/>
              </p14:nvContentPartPr>
              <p14:xfrm>
                <a:off x="4626895" y="6173835"/>
                <a:ext cx="172800" cy="2955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1FBF76A-59C9-B232-82E9-AC26A6EA551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618255" y="6165195"/>
                  <a:ext cx="190440" cy="31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537589B-4867-FD02-B1CF-16ECE9C61F26}"/>
              </a:ext>
            </a:extLst>
          </p:cNvPr>
          <p:cNvGrpSpPr/>
          <p:nvPr/>
        </p:nvGrpSpPr>
        <p:grpSpPr>
          <a:xfrm>
            <a:off x="5733525" y="2448195"/>
            <a:ext cx="678600" cy="164160"/>
            <a:chOff x="1000255" y="4366275"/>
            <a:chExt cx="678600" cy="16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9958D95-20C6-B8BA-F0A4-6F83090DA0A2}"/>
                    </a:ext>
                  </a:extLst>
                </p14:cNvPr>
                <p14:cNvContentPartPr/>
                <p14:nvPr/>
              </p14:nvContentPartPr>
              <p14:xfrm>
                <a:off x="1579495" y="4432875"/>
                <a:ext cx="99360" cy="70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9958D95-20C6-B8BA-F0A4-6F83090DA0A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570495" y="4423875"/>
                  <a:ext cx="117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E6D20AC-A1AE-33EE-AF64-C2E70FD01269}"/>
                    </a:ext>
                  </a:extLst>
                </p14:cNvPr>
                <p14:cNvContentPartPr/>
                <p14:nvPr/>
              </p14:nvContentPartPr>
              <p14:xfrm>
                <a:off x="1000255" y="4366275"/>
                <a:ext cx="73080" cy="1594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E6D20AC-A1AE-33EE-AF64-C2E70FD0126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91615" y="4357275"/>
                  <a:ext cx="907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C2F4677-FDA8-586F-3E9D-168EDEAF712D}"/>
                    </a:ext>
                  </a:extLst>
                </p14:cNvPr>
                <p14:cNvContentPartPr/>
                <p14:nvPr/>
              </p14:nvContentPartPr>
              <p14:xfrm>
                <a:off x="1105015" y="4448715"/>
                <a:ext cx="52560" cy="730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C2F4677-FDA8-586F-3E9D-168EDEAF712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96015" y="4440075"/>
                  <a:ext cx="702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7FFB167-782D-8939-BA8E-BB8F05BAD334}"/>
                    </a:ext>
                  </a:extLst>
                </p14:cNvPr>
                <p14:cNvContentPartPr/>
                <p14:nvPr/>
              </p14:nvContentPartPr>
              <p14:xfrm>
                <a:off x="1173415" y="4431435"/>
                <a:ext cx="99360" cy="96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7FFB167-782D-8939-BA8E-BB8F05BAD33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64415" y="4422795"/>
                  <a:ext cx="1170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57821A9-E1F1-74FA-2072-0E23958B0AC1}"/>
                    </a:ext>
                  </a:extLst>
                </p14:cNvPr>
                <p14:cNvContentPartPr/>
                <p14:nvPr/>
              </p14:nvContentPartPr>
              <p14:xfrm>
                <a:off x="1279615" y="4428195"/>
                <a:ext cx="106560" cy="1022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57821A9-E1F1-74FA-2072-0E23958B0AC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270615" y="4419195"/>
                  <a:ext cx="124200" cy="11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65BC86FB-4842-BC3E-2961-983783588365}"/>
                  </a:ext>
                </a:extLst>
              </p14:cNvPr>
              <p14:cNvContentPartPr/>
              <p14:nvPr/>
            </p14:nvContentPartPr>
            <p14:xfrm>
              <a:off x="6519680" y="2752395"/>
              <a:ext cx="1683360" cy="3870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65BC86FB-4842-BC3E-2961-98378358836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510680" y="2743395"/>
                <a:ext cx="1701000" cy="4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49653D30-85A0-7ACE-95C5-8D8D0E9AE6FC}"/>
                  </a:ext>
                </a:extLst>
              </p14:cNvPr>
              <p14:cNvContentPartPr/>
              <p14:nvPr/>
            </p14:nvContentPartPr>
            <p14:xfrm>
              <a:off x="8214920" y="3134895"/>
              <a:ext cx="288360" cy="612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49653D30-85A0-7ACE-95C5-8D8D0E9AE6F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206280" y="3126255"/>
                <a:ext cx="30600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9FB60452-DD1D-58F6-6D68-5A11BD5DDEEA}"/>
                  </a:ext>
                </a:extLst>
              </p14:cNvPr>
              <p14:cNvContentPartPr/>
              <p14:nvPr/>
            </p14:nvContentPartPr>
            <p14:xfrm>
              <a:off x="6454520" y="2768871"/>
              <a:ext cx="2048760" cy="4575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9FB60452-DD1D-58F6-6D68-5A11BD5DDEE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445880" y="2760231"/>
                <a:ext cx="2066400" cy="47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1" name="Group 140">
            <a:extLst>
              <a:ext uri="{FF2B5EF4-FFF2-40B4-BE49-F238E27FC236}">
                <a16:creationId xmlns:a16="http://schemas.microsoft.com/office/drawing/2014/main" id="{70597F74-468F-BA6B-73E2-BC22F8A97EA9}"/>
              </a:ext>
            </a:extLst>
          </p:cNvPr>
          <p:cNvGrpSpPr/>
          <p:nvPr/>
        </p:nvGrpSpPr>
        <p:grpSpPr>
          <a:xfrm>
            <a:off x="9131885" y="1366783"/>
            <a:ext cx="1788120" cy="291960"/>
            <a:chOff x="8308615" y="2308515"/>
            <a:chExt cx="1788120" cy="29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DE44D95-D591-CCC5-08FE-FF07F8A737B2}"/>
                    </a:ext>
                  </a:extLst>
                </p14:cNvPr>
                <p14:cNvContentPartPr/>
                <p14:nvPr/>
              </p14:nvContentPartPr>
              <p14:xfrm>
                <a:off x="8308615" y="2572755"/>
                <a:ext cx="209880" cy="61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DE44D95-D591-CCC5-08FE-FF07F8A737B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299975" y="2564115"/>
                  <a:ext cx="2275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4CE5CEC-1EAC-E4CA-CE16-3709505EE67C}"/>
                    </a:ext>
                  </a:extLst>
                </p14:cNvPr>
                <p14:cNvContentPartPr/>
                <p14:nvPr/>
              </p14:nvContentPartPr>
              <p14:xfrm>
                <a:off x="8663935" y="2460435"/>
                <a:ext cx="95760" cy="1209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4CE5CEC-1EAC-E4CA-CE16-3709505EE67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654935" y="2451795"/>
                  <a:ext cx="1134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65A8124-4BC6-3600-DD47-AB84437FE4A8}"/>
                    </a:ext>
                  </a:extLst>
                </p14:cNvPr>
                <p14:cNvContentPartPr/>
                <p14:nvPr/>
              </p14:nvContentPartPr>
              <p14:xfrm>
                <a:off x="8785615" y="2469435"/>
                <a:ext cx="159120" cy="1224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65A8124-4BC6-3600-DD47-AB84437FE4A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776615" y="2460795"/>
                  <a:ext cx="1767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059B3076-AD0F-ACDD-271D-DA2D83E8BDDB}"/>
                    </a:ext>
                  </a:extLst>
                </p14:cNvPr>
                <p14:cNvContentPartPr/>
                <p14:nvPr/>
              </p14:nvContentPartPr>
              <p14:xfrm>
                <a:off x="8943295" y="2401755"/>
                <a:ext cx="88560" cy="1987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059B3076-AD0F-ACDD-271D-DA2D83E8BDD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934655" y="2392755"/>
                  <a:ext cx="1062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652688DB-3231-A1A6-6A14-869A6653BF9F}"/>
                    </a:ext>
                  </a:extLst>
                </p14:cNvPr>
                <p14:cNvContentPartPr/>
                <p14:nvPr/>
              </p14:nvContentPartPr>
              <p14:xfrm>
                <a:off x="9072175" y="2505435"/>
                <a:ext cx="28440" cy="921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652688DB-3231-A1A6-6A14-869A6653BF9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063535" y="2496435"/>
                  <a:ext cx="460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E71749B7-D177-F90C-E7C7-A0B51A78072C}"/>
                    </a:ext>
                  </a:extLst>
                </p14:cNvPr>
                <p14:cNvContentPartPr/>
                <p14:nvPr/>
              </p14:nvContentPartPr>
              <p14:xfrm>
                <a:off x="9089815" y="2401395"/>
                <a:ext cx="3240" cy="79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E71749B7-D177-F90C-E7C7-A0B51A78072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081175" y="2392395"/>
                  <a:ext cx="208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FF7AAAF3-C5C5-B24A-6EB7-B5C5EEF2B555}"/>
                    </a:ext>
                  </a:extLst>
                </p14:cNvPr>
                <p14:cNvContentPartPr/>
                <p14:nvPr/>
              </p14:nvContentPartPr>
              <p14:xfrm>
                <a:off x="9137695" y="2410395"/>
                <a:ext cx="172440" cy="1764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FF7AAAF3-C5C5-B24A-6EB7-B5C5EEF2B55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129055" y="2401395"/>
                  <a:ext cx="1900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72415E4B-85D9-D2B3-8476-2B24E5329991}"/>
                    </a:ext>
                  </a:extLst>
                </p14:cNvPr>
                <p14:cNvContentPartPr/>
                <p14:nvPr/>
              </p14:nvContentPartPr>
              <p14:xfrm>
                <a:off x="9353695" y="2457915"/>
                <a:ext cx="148680" cy="936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72415E4B-85D9-D2B3-8476-2B24E532999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344695" y="2449275"/>
                  <a:ext cx="1663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12B3BA36-C752-9657-154C-7D412DC9EAA0}"/>
                    </a:ext>
                  </a:extLst>
                </p14:cNvPr>
                <p14:cNvContentPartPr/>
                <p14:nvPr/>
              </p14:nvContentPartPr>
              <p14:xfrm>
                <a:off x="9511735" y="2308515"/>
                <a:ext cx="126000" cy="2361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12B3BA36-C752-9657-154C-7D412DC9EAA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502735" y="2299515"/>
                  <a:ext cx="1436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937E8503-498E-657E-1F9E-DBEFBF703B90}"/>
                    </a:ext>
                  </a:extLst>
                </p14:cNvPr>
                <p14:cNvContentPartPr/>
                <p14:nvPr/>
              </p14:nvContentPartPr>
              <p14:xfrm>
                <a:off x="9500575" y="2382675"/>
                <a:ext cx="187200" cy="158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937E8503-498E-657E-1F9E-DBEFBF703B9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491575" y="2373675"/>
                  <a:ext cx="2048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9F77A3EA-0FF9-65B6-BD05-6EE8A41C6397}"/>
                    </a:ext>
                  </a:extLst>
                </p14:cNvPr>
                <p14:cNvContentPartPr/>
                <p14:nvPr/>
              </p14:nvContentPartPr>
              <p14:xfrm>
                <a:off x="9715495" y="2431995"/>
                <a:ext cx="3240" cy="1224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9F77A3EA-0FF9-65B6-BD05-6EE8A41C639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706855" y="2422995"/>
                  <a:ext cx="208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801F8C3-836F-92DA-B94C-B72F532EC421}"/>
                    </a:ext>
                  </a:extLst>
                </p14:cNvPr>
                <p14:cNvContentPartPr/>
                <p14:nvPr/>
              </p14:nvContentPartPr>
              <p14:xfrm>
                <a:off x="9722335" y="2360715"/>
                <a:ext cx="360" cy="32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801F8C3-836F-92DA-B94C-B72F532EC42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713335" y="2351715"/>
                  <a:ext cx="180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5DECC6D7-F91E-32C3-0BBD-95B479030ED2}"/>
                    </a:ext>
                  </a:extLst>
                </p14:cNvPr>
                <p14:cNvContentPartPr/>
                <p14:nvPr/>
              </p14:nvContentPartPr>
              <p14:xfrm>
                <a:off x="9789295" y="2458275"/>
                <a:ext cx="62280" cy="1008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5DECC6D7-F91E-32C3-0BBD-95B479030ED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780295" y="2449635"/>
                  <a:ext cx="799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3D96190A-6BA0-6CB6-6C4D-E8052BA08437}"/>
                    </a:ext>
                  </a:extLst>
                </p14:cNvPr>
                <p14:cNvContentPartPr/>
                <p14:nvPr/>
              </p14:nvContentPartPr>
              <p14:xfrm>
                <a:off x="9795775" y="2416875"/>
                <a:ext cx="300960" cy="1144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3D96190A-6BA0-6CB6-6C4D-E8052BA0843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787135" y="2408235"/>
                  <a:ext cx="318600" cy="13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2F61716B-CF3B-8D61-C9F0-7FDEF6995149}"/>
              </a:ext>
            </a:extLst>
          </p:cNvPr>
          <p:cNvGrpSpPr/>
          <p:nvPr/>
        </p:nvGrpSpPr>
        <p:grpSpPr>
          <a:xfrm>
            <a:off x="9200285" y="1750543"/>
            <a:ext cx="1668240" cy="456480"/>
            <a:chOff x="8377015" y="2692275"/>
            <a:chExt cx="1668240" cy="45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6B19A03C-6D02-2F5A-C864-6827F07166EA}"/>
                    </a:ext>
                  </a:extLst>
                </p14:cNvPr>
                <p14:cNvContentPartPr/>
                <p14:nvPr/>
              </p14:nvContentPartPr>
              <p14:xfrm>
                <a:off x="8377015" y="2862555"/>
                <a:ext cx="186480" cy="61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6B19A03C-6D02-2F5A-C864-6827F07166E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368375" y="2853915"/>
                  <a:ext cx="2041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8196A383-5BFF-F80A-11DD-834644DE792B}"/>
                    </a:ext>
                  </a:extLst>
                </p14:cNvPr>
                <p14:cNvContentPartPr/>
                <p14:nvPr/>
              </p14:nvContentPartPr>
              <p14:xfrm>
                <a:off x="8737375" y="2760675"/>
                <a:ext cx="87480" cy="16164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8196A383-5BFF-F80A-11DD-834644DE792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728375" y="2752035"/>
                  <a:ext cx="1051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5424D952-5641-43DA-0909-9AEC5B46D2EA}"/>
                    </a:ext>
                  </a:extLst>
                </p14:cNvPr>
                <p14:cNvContentPartPr/>
                <p14:nvPr/>
              </p14:nvContentPartPr>
              <p14:xfrm>
                <a:off x="8691295" y="2810715"/>
                <a:ext cx="104400" cy="32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5424D952-5641-43DA-0909-9AEC5B46D2E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682295" y="2802075"/>
                  <a:ext cx="12204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B0655CDE-63A3-F12E-B752-EB10E87ACA1C}"/>
                    </a:ext>
                  </a:extLst>
                </p14:cNvPr>
                <p14:cNvContentPartPr/>
                <p14:nvPr/>
              </p14:nvContentPartPr>
              <p14:xfrm>
                <a:off x="8887855" y="2822955"/>
                <a:ext cx="110880" cy="817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B0655CDE-63A3-F12E-B752-EB10E87ACA1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878855" y="2813955"/>
                  <a:ext cx="1285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16602DE5-A551-5E45-AEA8-7B5A5C48AF67}"/>
                    </a:ext>
                  </a:extLst>
                </p14:cNvPr>
                <p14:cNvContentPartPr/>
                <p14:nvPr/>
              </p14:nvContentPartPr>
              <p14:xfrm>
                <a:off x="9018535" y="2795955"/>
                <a:ext cx="287280" cy="1288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16602DE5-A551-5E45-AEA8-7B5A5C48AF6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009895" y="2787315"/>
                  <a:ext cx="3049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35EC379-1C0C-AD55-A394-AA8DD1BA1361}"/>
                    </a:ext>
                  </a:extLst>
                </p14:cNvPr>
                <p14:cNvContentPartPr/>
                <p14:nvPr/>
              </p14:nvContentPartPr>
              <p14:xfrm>
                <a:off x="9266935" y="2748075"/>
                <a:ext cx="3240" cy="61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35EC379-1C0C-AD55-A394-AA8DD1BA136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257935" y="2739435"/>
                  <a:ext cx="20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66347083-96AE-E928-A923-BBA95A040A22}"/>
                    </a:ext>
                  </a:extLst>
                </p14:cNvPr>
                <p14:cNvContentPartPr/>
                <p14:nvPr/>
              </p14:nvContentPartPr>
              <p14:xfrm>
                <a:off x="9353335" y="2773635"/>
                <a:ext cx="151920" cy="1213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66347083-96AE-E928-A923-BBA95A040A2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344335" y="2764635"/>
                  <a:ext cx="1695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D676A1A0-63B3-45CC-D286-1547FAEA6BFF}"/>
                    </a:ext>
                  </a:extLst>
                </p14:cNvPr>
                <p14:cNvContentPartPr/>
                <p14:nvPr/>
              </p14:nvContentPartPr>
              <p14:xfrm>
                <a:off x="9566455" y="2778675"/>
                <a:ext cx="3240" cy="957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D676A1A0-63B3-45CC-D286-1547FAEA6BF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557815" y="2770035"/>
                  <a:ext cx="208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F7D9439D-813E-2EAB-5216-6A27F8873E90}"/>
                    </a:ext>
                  </a:extLst>
                </p14:cNvPr>
                <p14:cNvContentPartPr/>
                <p14:nvPr/>
              </p14:nvContentPartPr>
              <p14:xfrm>
                <a:off x="9596335" y="2692275"/>
                <a:ext cx="360" cy="32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F7D9439D-813E-2EAB-5216-6A27F8873E9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587695" y="2683635"/>
                  <a:ext cx="180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1989B295-E840-4950-90A5-DB995978AB76}"/>
                    </a:ext>
                  </a:extLst>
                </p14:cNvPr>
                <p14:cNvContentPartPr/>
                <p14:nvPr/>
              </p14:nvContentPartPr>
              <p14:xfrm>
                <a:off x="9629815" y="2773275"/>
                <a:ext cx="142920" cy="964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1989B295-E840-4950-90A5-DB995978AB7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620815" y="2764635"/>
                  <a:ext cx="1605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92008861-BBFA-DF33-5733-721221AB9D0B}"/>
                    </a:ext>
                  </a:extLst>
                </p14:cNvPr>
                <p14:cNvContentPartPr/>
                <p14:nvPr/>
              </p14:nvContentPartPr>
              <p14:xfrm>
                <a:off x="9802975" y="2766075"/>
                <a:ext cx="242280" cy="3826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92008861-BBFA-DF33-5733-721221AB9D0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793975" y="2757075"/>
                  <a:ext cx="259920" cy="400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8" name="TextBox 157">
            <a:extLst>
              <a:ext uri="{FF2B5EF4-FFF2-40B4-BE49-F238E27FC236}">
                <a16:creationId xmlns:a16="http://schemas.microsoft.com/office/drawing/2014/main" id="{E9004B9D-F2D7-3EC9-C3A9-CBC01BC23BC7}"/>
              </a:ext>
            </a:extLst>
          </p:cNvPr>
          <p:cNvSpPr txBox="1"/>
          <p:nvPr/>
        </p:nvSpPr>
        <p:spPr>
          <a:xfrm>
            <a:off x="1934520" y="1631732"/>
            <a:ext cx="1386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Overfitting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A9445C8-DA92-D3EF-EA00-2B022B0711F4}"/>
              </a:ext>
            </a:extLst>
          </p:cNvPr>
          <p:cNvSpPr txBox="1"/>
          <p:nvPr/>
        </p:nvSpPr>
        <p:spPr>
          <a:xfrm>
            <a:off x="6881645" y="1631023"/>
            <a:ext cx="1386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Underfitting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593DD064-8B6B-6F77-A184-739AE99B983E}"/>
              </a:ext>
            </a:extLst>
          </p:cNvPr>
          <p:cNvSpPr txBox="1"/>
          <p:nvPr/>
        </p:nvSpPr>
        <p:spPr>
          <a:xfrm>
            <a:off x="1314721" y="4844308"/>
            <a:ext cx="32055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Training loss may continue to decrease but validation may get worse -&gt; fix: stop training earlier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46C1036-82D2-E3B9-30F7-0CA37930D53B}"/>
              </a:ext>
            </a:extLst>
          </p:cNvPr>
          <p:cNvSpPr txBox="1"/>
          <p:nvPr/>
        </p:nvSpPr>
        <p:spPr>
          <a:xfrm>
            <a:off x="6218773" y="4844309"/>
            <a:ext cx="32055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High loss, the model is not learning sufficiently. Small or no gap between training and validation loss -&gt; fix: increase learning rate, reinitialize weights</a:t>
            </a:r>
          </a:p>
        </p:txBody>
      </p:sp>
    </p:spTree>
    <p:extLst>
      <p:ext uri="{BB962C8B-B14F-4D97-AF65-F5344CB8AC3E}">
        <p14:creationId xmlns:p14="http://schemas.microsoft.com/office/powerpoint/2010/main" val="3795986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795D0CC0-48E9-5444-9F6D-1D615A87CB5E}"/>
              </a:ext>
            </a:extLst>
          </p:cNvPr>
          <p:cNvSpPr txBox="1">
            <a:spLocks/>
          </p:cNvSpPr>
          <p:nvPr/>
        </p:nvSpPr>
        <p:spPr>
          <a:xfrm>
            <a:off x="770151" y="435037"/>
            <a:ext cx="1013131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spc="-60" dirty="0"/>
              <a:t>Debugging learning curves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B6CC919C-DB3D-4149-A222-9E70ACA9EDE6}"/>
                  </a:ext>
                </a:extLst>
              </p14:cNvPr>
              <p14:cNvContentPartPr/>
              <p14:nvPr/>
            </p14:nvContentPartPr>
            <p14:xfrm>
              <a:off x="-4465712" y="3594435"/>
              <a:ext cx="360" cy="36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B6CC919C-DB3D-4149-A222-9E70ACA9EDE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4501352" y="3378795"/>
                <a:ext cx="72000" cy="43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BB2A4D28-6EA2-AB42-F58F-9CB980620234}"/>
              </a:ext>
            </a:extLst>
          </p:cNvPr>
          <p:cNvGrpSpPr/>
          <p:nvPr/>
        </p:nvGrpSpPr>
        <p:grpSpPr>
          <a:xfrm>
            <a:off x="1352960" y="2591835"/>
            <a:ext cx="3175200" cy="2109600"/>
            <a:chOff x="1624495" y="4509915"/>
            <a:chExt cx="3175200" cy="210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F98443C-9054-8C90-C295-62BF8E11C28E}"/>
                    </a:ext>
                  </a:extLst>
                </p14:cNvPr>
                <p14:cNvContentPartPr/>
                <p14:nvPr/>
              </p14:nvContentPartPr>
              <p14:xfrm>
                <a:off x="1624495" y="4509915"/>
                <a:ext cx="2549160" cy="1644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F98443C-9054-8C90-C295-62BF8E11C28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15495" y="4500915"/>
                  <a:ext cx="2566800" cy="166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3155E2E-AB98-5DF7-6033-1B66B7440971}"/>
                    </a:ext>
                  </a:extLst>
                </p14:cNvPr>
                <p14:cNvContentPartPr/>
                <p14:nvPr/>
              </p14:nvContentPartPr>
              <p14:xfrm>
                <a:off x="4046935" y="6350235"/>
                <a:ext cx="360" cy="102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3155E2E-AB98-5DF7-6033-1B66B744097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37935" y="6341595"/>
                  <a:ext cx="180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D7CCB4B-3B83-7A36-338B-EC841824C2E5}"/>
                    </a:ext>
                  </a:extLst>
                </p14:cNvPr>
                <p14:cNvContentPartPr/>
                <p14:nvPr/>
              </p14:nvContentPartPr>
              <p14:xfrm>
                <a:off x="4054495" y="6346275"/>
                <a:ext cx="64440" cy="208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D7CCB4B-3B83-7A36-338B-EC841824C2E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45855" y="6337635"/>
                  <a:ext cx="820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EB29883-2B9E-B459-82FB-08849987BC46}"/>
                    </a:ext>
                  </a:extLst>
                </p14:cNvPr>
                <p14:cNvContentPartPr/>
                <p14:nvPr/>
              </p14:nvContentPartPr>
              <p14:xfrm>
                <a:off x="4075015" y="6395955"/>
                <a:ext cx="67320" cy="61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EB29883-2B9E-B459-82FB-08849987BC4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66015" y="6386955"/>
                  <a:ext cx="849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168DBE6-257E-970B-F89B-5D8ED8F74AB0}"/>
                    </a:ext>
                  </a:extLst>
                </p14:cNvPr>
                <p14:cNvContentPartPr/>
                <p14:nvPr/>
              </p14:nvContentPartPr>
              <p14:xfrm>
                <a:off x="4072135" y="6456795"/>
                <a:ext cx="78840" cy="72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168DBE6-257E-970B-F89B-5D8ED8F74AB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63135" y="6448155"/>
                  <a:ext cx="964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253BA1F-6F9B-6BA0-F2BA-2DE9C72095C6}"/>
                    </a:ext>
                  </a:extLst>
                </p14:cNvPr>
                <p14:cNvContentPartPr/>
                <p14:nvPr/>
              </p14:nvContentPartPr>
              <p14:xfrm>
                <a:off x="4185895" y="6360315"/>
                <a:ext cx="135360" cy="259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253BA1F-6F9B-6BA0-F2BA-2DE9C72095C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176895" y="6351675"/>
                  <a:ext cx="15300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8C086B9-8F7C-3598-6262-74033C950304}"/>
                    </a:ext>
                  </a:extLst>
                </p14:cNvPr>
                <p14:cNvContentPartPr/>
                <p14:nvPr/>
              </p14:nvContentPartPr>
              <p14:xfrm>
                <a:off x="4349335" y="6374715"/>
                <a:ext cx="107280" cy="846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8C086B9-8F7C-3598-6262-74033C95030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40695" y="6366075"/>
                  <a:ext cx="1249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4FFF48A-1A58-6307-514A-C51D3549D102}"/>
                    </a:ext>
                  </a:extLst>
                </p14:cNvPr>
                <p14:cNvContentPartPr/>
                <p14:nvPr/>
              </p14:nvContentPartPr>
              <p14:xfrm>
                <a:off x="4481815" y="6369675"/>
                <a:ext cx="87480" cy="85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4FFF48A-1A58-6307-514A-C51D3549D10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472815" y="6361035"/>
                  <a:ext cx="1051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8D9F71B-2D2E-BBE3-0A32-27D85760A855}"/>
                    </a:ext>
                  </a:extLst>
                </p14:cNvPr>
                <p14:cNvContentPartPr/>
                <p14:nvPr/>
              </p14:nvContentPartPr>
              <p14:xfrm>
                <a:off x="4626895" y="6173835"/>
                <a:ext cx="172800" cy="295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8D9F71B-2D2E-BBE3-0A32-27D85760A85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618255" y="6165195"/>
                  <a:ext cx="190440" cy="31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C23B5FD-68E2-6775-A4F2-F39304F4B8B6}"/>
              </a:ext>
            </a:extLst>
          </p:cNvPr>
          <p:cNvGrpSpPr/>
          <p:nvPr/>
        </p:nvGrpSpPr>
        <p:grpSpPr>
          <a:xfrm>
            <a:off x="728720" y="2448195"/>
            <a:ext cx="678600" cy="164160"/>
            <a:chOff x="1000255" y="4366275"/>
            <a:chExt cx="678600" cy="16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AB40940-5878-A400-C648-9B8F48207F83}"/>
                    </a:ext>
                  </a:extLst>
                </p14:cNvPr>
                <p14:cNvContentPartPr/>
                <p14:nvPr/>
              </p14:nvContentPartPr>
              <p14:xfrm>
                <a:off x="1579495" y="4432875"/>
                <a:ext cx="99360" cy="702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AB40940-5878-A400-C648-9B8F48207F8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570495" y="4423875"/>
                  <a:ext cx="117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3CFF07F-807F-C27D-770D-B3FF365B3AAA}"/>
                    </a:ext>
                  </a:extLst>
                </p14:cNvPr>
                <p14:cNvContentPartPr/>
                <p14:nvPr/>
              </p14:nvContentPartPr>
              <p14:xfrm>
                <a:off x="1000255" y="4366275"/>
                <a:ext cx="73080" cy="159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3CFF07F-807F-C27D-770D-B3FF365B3AA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91615" y="4357275"/>
                  <a:ext cx="907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AE80AE2-69B8-62CD-5323-3B8945D1FFEF}"/>
                    </a:ext>
                  </a:extLst>
                </p14:cNvPr>
                <p14:cNvContentPartPr/>
                <p14:nvPr/>
              </p14:nvContentPartPr>
              <p14:xfrm>
                <a:off x="1105015" y="4448715"/>
                <a:ext cx="52560" cy="73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AE80AE2-69B8-62CD-5323-3B8945D1FFE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96015" y="4440075"/>
                  <a:ext cx="702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CEBB3F1-D3D1-D93A-DC71-DAEB1F9CB698}"/>
                    </a:ext>
                  </a:extLst>
                </p14:cNvPr>
                <p14:cNvContentPartPr/>
                <p14:nvPr/>
              </p14:nvContentPartPr>
              <p14:xfrm>
                <a:off x="1173415" y="4431435"/>
                <a:ext cx="99360" cy="964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CEBB3F1-D3D1-D93A-DC71-DAEB1F9CB69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64415" y="4422795"/>
                  <a:ext cx="1170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AF49DD5-38E0-A3CF-2493-D239F19C75CA}"/>
                    </a:ext>
                  </a:extLst>
                </p14:cNvPr>
                <p14:cNvContentPartPr/>
                <p14:nvPr/>
              </p14:nvContentPartPr>
              <p14:xfrm>
                <a:off x="1279615" y="4428195"/>
                <a:ext cx="106560" cy="102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AF49DD5-38E0-A3CF-2493-D239F19C75C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270615" y="4419195"/>
                  <a:ext cx="124200" cy="11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0A7C540-7D3B-A93C-DF94-584FADC76FA6}"/>
                  </a:ext>
                </a:extLst>
              </p14:cNvPr>
              <p14:cNvContentPartPr/>
              <p14:nvPr/>
            </p14:nvContentPartPr>
            <p14:xfrm>
              <a:off x="1509560" y="2712795"/>
              <a:ext cx="2250360" cy="1296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0A7C540-7D3B-A93C-DF94-584FADC76FA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500920" y="2703795"/>
                <a:ext cx="2268000" cy="131400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72C2CE83-16E3-6D40-A928-2617FD31D367}"/>
              </a:ext>
            </a:extLst>
          </p:cNvPr>
          <p:cNvSpPr txBox="1"/>
          <p:nvPr/>
        </p:nvSpPr>
        <p:spPr>
          <a:xfrm>
            <a:off x="1540777" y="1690451"/>
            <a:ext cx="237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So what is about right?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2C1619A-7C2D-604C-017C-82991B0962FE}"/>
              </a:ext>
            </a:extLst>
          </p:cNvPr>
          <p:cNvGrpSpPr/>
          <p:nvPr/>
        </p:nvGrpSpPr>
        <p:grpSpPr>
          <a:xfrm>
            <a:off x="4487350" y="1830307"/>
            <a:ext cx="1788120" cy="291960"/>
            <a:chOff x="8308615" y="2308515"/>
            <a:chExt cx="1788120" cy="29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C3E0075-2844-3470-48F5-AC7DC4F20A5E}"/>
                    </a:ext>
                  </a:extLst>
                </p14:cNvPr>
                <p14:cNvContentPartPr/>
                <p14:nvPr/>
              </p14:nvContentPartPr>
              <p14:xfrm>
                <a:off x="8308615" y="2572755"/>
                <a:ext cx="209880" cy="61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C3E0075-2844-3470-48F5-AC7DC4F20A5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299975" y="2564115"/>
                  <a:ext cx="2275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808DABF-EA31-C11D-571B-8C3DC3004317}"/>
                    </a:ext>
                  </a:extLst>
                </p14:cNvPr>
                <p14:cNvContentPartPr/>
                <p14:nvPr/>
              </p14:nvContentPartPr>
              <p14:xfrm>
                <a:off x="8663935" y="2460435"/>
                <a:ext cx="95760" cy="1209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808DABF-EA31-C11D-571B-8C3DC300431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654935" y="2451795"/>
                  <a:ext cx="1134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129B485-68C5-851C-1ECD-C3D1E64D3C4D}"/>
                    </a:ext>
                  </a:extLst>
                </p14:cNvPr>
                <p14:cNvContentPartPr/>
                <p14:nvPr/>
              </p14:nvContentPartPr>
              <p14:xfrm>
                <a:off x="8785615" y="2469435"/>
                <a:ext cx="159120" cy="1224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129B485-68C5-851C-1ECD-C3D1E64D3C4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776615" y="2460795"/>
                  <a:ext cx="1767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774557C-4563-4B49-1EF4-471452EF9C89}"/>
                    </a:ext>
                  </a:extLst>
                </p14:cNvPr>
                <p14:cNvContentPartPr/>
                <p14:nvPr/>
              </p14:nvContentPartPr>
              <p14:xfrm>
                <a:off x="8943295" y="2401755"/>
                <a:ext cx="88560" cy="1987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774557C-4563-4B49-1EF4-471452EF9C8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934655" y="2392755"/>
                  <a:ext cx="1062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5745D58-FAA2-E4CC-6757-171E594F8317}"/>
                    </a:ext>
                  </a:extLst>
                </p14:cNvPr>
                <p14:cNvContentPartPr/>
                <p14:nvPr/>
              </p14:nvContentPartPr>
              <p14:xfrm>
                <a:off x="9072175" y="2505435"/>
                <a:ext cx="28440" cy="921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5745D58-FAA2-E4CC-6757-171E594F831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063535" y="2496435"/>
                  <a:ext cx="460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1F3D458-25C4-AD62-2C2A-52A7F86539AC}"/>
                    </a:ext>
                  </a:extLst>
                </p14:cNvPr>
                <p14:cNvContentPartPr/>
                <p14:nvPr/>
              </p14:nvContentPartPr>
              <p14:xfrm>
                <a:off x="9089815" y="2401395"/>
                <a:ext cx="3240" cy="79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1F3D458-25C4-AD62-2C2A-52A7F86539A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081175" y="2392395"/>
                  <a:ext cx="208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F10C869-1C8F-24C8-8B78-FEB3650B22A2}"/>
                    </a:ext>
                  </a:extLst>
                </p14:cNvPr>
                <p14:cNvContentPartPr/>
                <p14:nvPr/>
              </p14:nvContentPartPr>
              <p14:xfrm>
                <a:off x="9137695" y="2410395"/>
                <a:ext cx="172440" cy="1764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F10C869-1C8F-24C8-8B78-FEB3650B22A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129055" y="2401395"/>
                  <a:ext cx="1900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E14F824-1D7A-972C-E0A4-7C442D251DC9}"/>
                    </a:ext>
                  </a:extLst>
                </p14:cNvPr>
                <p14:cNvContentPartPr/>
                <p14:nvPr/>
              </p14:nvContentPartPr>
              <p14:xfrm>
                <a:off x="9353695" y="2457915"/>
                <a:ext cx="148680" cy="936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E14F824-1D7A-972C-E0A4-7C442D251DC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344695" y="2449275"/>
                  <a:ext cx="1663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65C4DA4-56B3-6200-B76D-217382ED6156}"/>
                    </a:ext>
                  </a:extLst>
                </p14:cNvPr>
                <p14:cNvContentPartPr/>
                <p14:nvPr/>
              </p14:nvContentPartPr>
              <p14:xfrm>
                <a:off x="9511735" y="2308515"/>
                <a:ext cx="126000" cy="2361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65C4DA4-56B3-6200-B76D-217382ED615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502735" y="2299515"/>
                  <a:ext cx="1436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B7E664B-CDB2-3C39-C63E-B41276D16629}"/>
                    </a:ext>
                  </a:extLst>
                </p14:cNvPr>
                <p14:cNvContentPartPr/>
                <p14:nvPr/>
              </p14:nvContentPartPr>
              <p14:xfrm>
                <a:off x="9500575" y="2382675"/>
                <a:ext cx="187200" cy="158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B7E664B-CDB2-3C39-C63E-B41276D1662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491575" y="2373675"/>
                  <a:ext cx="2048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D77739D-98EE-219F-D207-6D9A15CB072C}"/>
                    </a:ext>
                  </a:extLst>
                </p14:cNvPr>
                <p14:cNvContentPartPr/>
                <p14:nvPr/>
              </p14:nvContentPartPr>
              <p14:xfrm>
                <a:off x="9715495" y="2431995"/>
                <a:ext cx="3240" cy="1224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D77739D-98EE-219F-D207-6D9A15CB072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706855" y="2422995"/>
                  <a:ext cx="208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17D6C7B-F7D8-452C-E3FD-E4239AF093D7}"/>
                    </a:ext>
                  </a:extLst>
                </p14:cNvPr>
                <p14:cNvContentPartPr/>
                <p14:nvPr/>
              </p14:nvContentPartPr>
              <p14:xfrm>
                <a:off x="9722335" y="2360715"/>
                <a:ext cx="360" cy="32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17D6C7B-F7D8-452C-E3FD-E4239AF093D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713335" y="2351715"/>
                  <a:ext cx="180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8682356-1845-65D2-F927-B3378BBFBC5C}"/>
                    </a:ext>
                  </a:extLst>
                </p14:cNvPr>
                <p14:cNvContentPartPr/>
                <p14:nvPr/>
              </p14:nvContentPartPr>
              <p14:xfrm>
                <a:off x="9789295" y="2458275"/>
                <a:ext cx="62280" cy="1008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8682356-1845-65D2-F927-B3378BBFBC5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780295" y="2449635"/>
                  <a:ext cx="799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18125AE-3E1B-DB8A-0D22-B8685473EEF4}"/>
                    </a:ext>
                  </a:extLst>
                </p14:cNvPr>
                <p14:cNvContentPartPr/>
                <p14:nvPr/>
              </p14:nvContentPartPr>
              <p14:xfrm>
                <a:off x="9795775" y="2416875"/>
                <a:ext cx="300960" cy="1144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18125AE-3E1B-DB8A-0D22-B8685473EEF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787135" y="2408235"/>
                  <a:ext cx="318600" cy="13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74CFDD3-F31C-E1A6-3742-320FF9CE5A95}"/>
              </a:ext>
            </a:extLst>
          </p:cNvPr>
          <p:cNvGrpSpPr/>
          <p:nvPr/>
        </p:nvGrpSpPr>
        <p:grpSpPr>
          <a:xfrm>
            <a:off x="4555750" y="2214067"/>
            <a:ext cx="1668240" cy="456480"/>
            <a:chOff x="8377015" y="2692275"/>
            <a:chExt cx="1668240" cy="45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9AD134A-CB82-046D-4A1F-59112DF09C02}"/>
                    </a:ext>
                  </a:extLst>
                </p14:cNvPr>
                <p14:cNvContentPartPr/>
                <p14:nvPr/>
              </p14:nvContentPartPr>
              <p14:xfrm>
                <a:off x="8377015" y="2862555"/>
                <a:ext cx="186480" cy="61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9AD134A-CB82-046D-4A1F-59112DF09C0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368375" y="2853915"/>
                  <a:ext cx="2041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9B90D91-09CC-58EA-7DD9-6074D2899A93}"/>
                    </a:ext>
                  </a:extLst>
                </p14:cNvPr>
                <p14:cNvContentPartPr/>
                <p14:nvPr/>
              </p14:nvContentPartPr>
              <p14:xfrm>
                <a:off x="8737375" y="2760675"/>
                <a:ext cx="87480" cy="1616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9B90D91-09CC-58EA-7DD9-6074D2899A9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728375" y="2752035"/>
                  <a:ext cx="1051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46C8258-A945-3791-3593-15BF34535BCA}"/>
                    </a:ext>
                  </a:extLst>
                </p14:cNvPr>
                <p14:cNvContentPartPr/>
                <p14:nvPr/>
              </p14:nvContentPartPr>
              <p14:xfrm>
                <a:off x="8691295" y="2810715"/>
                <a:ext cx="104400" cy="32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46C8258-A945-3791-3593-15BF34535BC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682295" y="2802075"/>
                  <a:ext cx="12204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8376C46-03DD-8CE2-772B-7337BEF504DB}"/>
                    </a:ext>
                  </a:extLst>
                </p14:cNvPr>
                <p14:cNvContentPartPr/>
                <p14:nvPr/>
              </p14:nvContentPartPr>
              <p14:xfrm>
                <a:off x="8887855" y="2822955"/>
                <a:ext cx="110880" cy="817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8376C46-03DD-8CE2-772B-7337BEF504D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878855" y="2813955"/>
                  <a:ext cx="1285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877C098-983E-243C-5DC6-695E353675AF}"/>
                    </a:ext>
                  </a:extLst>
                </p14:cNvPr>
                <p14:cNvContentPartPr/>
                <p14:nvPr/>
              </p14:nvContentPartPr>
              <p14:xfrm>
                <a:off x="9018535" y="2795955"/>
                <a:ext cx="287280" cy="1288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877C098-983E-243C-5DC6-695E353675A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009895" y="2787315"/>
                  <a:ext cx="3049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DE30504-7039-0E3D-756F-1B5D799A4E53}"/>
                    </a:ext>
                  </a:extLst>
                </p14:cNvPr>
                <p14:cNvContentPartPr/>
                <p14:nvPr/>
              </p14:nvContentPartPr>
              <p14:xfrm>
                <a:off x="9266935" y="2748075"/>
                <a:ext cx="3240" cy="61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DE30504-7039-0E3D-756F-1B5D799A4E5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257935" y="2739435"/>
                  <a:ext cx="20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66D6F9E-6746-59E4-2F2D-A31765421A7A}"/>
                    </a:ext>
                  </a:extLst>
                </p14:cNvPr>
                <p14:cNvContentPartPr/>
                <p14:nvPr/>
              </p14:nvContentPartPr>
              <p14:xfrm>
                <a:off x="9353335" y="2773635"/>
                <a:ext cx="151920" cy="1213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66D6F9E-6746-59E4-2F2D-A31765421A7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344335" y="2764635"/>
                  <a:ext cx="1695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EC46861-331F-4DCF-9843-31861C500294}"/>
                    </a:ext>
                  </a:extLst>
                </p14:cNvPr>
                <p14:cNvContentPartPr/>
                <p14:nvPr/>
              </p14:nvContentPartPr>
              <p14:xfrm>
                <a:off x="9566455" y="2778675"/>
                <a:ext cx="3240" cy="957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EC46861-331F-4DCF-9843-31861C50029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557815" y="2770035"/>
                  <a:ext cx="208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E048EE9-9AB0-B442-6EE4-84E7485ECDFC}"/>
                    </a:ext>
                  </a:extLst>
                </p14:cNvPr>
                <p14:cNvContentPartPr/>
                <p14:nvPr/>
              </p14:nvContentPartPr>
              <p14:xfrm>
                <a:off x="9596335" y="2692275"/>
                <a:ext cx="360" cy="32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E048EE9-9AB0-B442-6EE4-84E7485ECDF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587695" y="2683635"/>
                  <a:ext cx="180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7C01026-BC75-ADC5-BAF2-F36F9FC3B476}"/>
                    </a:ext>
                  </a:extLst>
                </p14:cNvPr>
                <p14:cNvContentPartPr/>
                <p14:nvPr/>
              </p14:nvContentPartPr>
              <p14:xfrm>
                <a:off x="9629815" y="2773275"/>
                <a:ext cx="142920" cy="964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7C01026-BC75-ADC5-BAF2-F36F9FC3B47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620815" y="2764635"/>
                  <a:ext cx="1605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2C03316-0DB4-BDD8-6FE8-237E4D1B12F1}"/>
                    </a:ext>
                  </a:extLst>
                </p14:cNvPr>
                <p14:cNvContentPartPr/>
                <p14:nvPr/>
              </p14:nvContentPartPr>
              <p14:xfrm>
                <a:off x="9802975" y="2766075"/>
                <a:ext cx="242280" cy="3826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2C03316-0DB4-BDD8-6FE8-237E4D1B12F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793975" y="2757075"/>
                  <a:ext cx="259920" cy="400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2565F767-EE35-F49D-5B6F-505C7D90540D}"/>
                  </a:ext>
                </a:extLst>
              </p14:cNvPr>
              <p14:cNvContentPartPr/>
              <p14:nvPr/>
            </p14:nvContentPartPr>
            <p14:xfrm>
              <a:off x="1545200" y="2770395"/>
              <a:ext cx="2179080" cy="10576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2565F767-EE35-F49D-5B6F-505C7D90540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536199" y="2761395"/>
                <a:ext cx="2196723" cy="1075320"/>
              </a:xfrm>
              <a:prstGeom prst="rect">
                <a:avLst/>
              </a:prstGeom>
            </p:spPr>
          </p:pic>
        </mc:Fallback>
      </mc:AlternateContent>
      <p:sp>
        <p:nvSpPr>
          <p:cNvPr id="79" name="Rectangle 78">
            <a:extLst>
              <a:ext uri="{FF2B5EF4-FFF2-40B4-BE49-F238E27FC236}">
                <a16:creationId xmlns:a16="http://schemas.microsoft.com/office/drawing/2014/main" id="{DE3E4A71-8CC9-B546-6AE9-CD308045CE3E}"/>
              </a:ext>
            </a:extLst>
          </p:cNvPr>
          <p:cNvSpPr/>
          <p:nvPr/>
        </p:nvSpPr>
        <p:spPr>
          <a:xfrm>
            <a:off x="1206020" y="5056991"/>
            <a:ext cx="91539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effectLst/>
                <a:latin typeface="+mn-lt"/>
              </a:rPr>
              <a:t>Best models overfit slightly (i.e., you want a little bit of gap between training and validation loss)</a:t>
            </a:r>
          </a:p>
          <a:p>
            <a:endParaRPr lang="en-US" sz="1600" dirty="0">
              <a:solidFill>
                <a:schemeClr val="tx1"/>
              </a:solidFill>
              <a:latin typeface="+mn-lt"/>
            </a:endParaRPr>
          </a:p>
          <a:p>
            <a:r>
              <a:rPr lang="en-US" sz="1600" dirty="0">
                <a:latin typeface="+mn-lt"/>
              </a:rPr>
              <a:t>Why you want a gap: can improve generalization performance</a:t>
            </a:r>
          </a:p>
          <a:p>
            <a:endParaRPr lang="en-US" sz="1600" dirty="0">
              <a:latin typeface="+mn-lt"/>
            </a:endParaRPr>
          </a:p>
          <a:p>
            <a:r>
              <a:rPr lang="en-US" sz="1600" dirty="0">
                <a:solidFill>
                  <a:schemeClr val="tx1"/>
                </a:solidFill>
                <a:effectLst/>
                <a:latin typeface="+mn-lt"/>
              </a:rPr>
              <a:t>Very nice elbow shape: n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otice the steep improvement at the beginning</a:t>
            </a:r>
            <a:endParaRPr lang="en-US" sz="1600" dirty="0">
              <a:latin typeface="+mn-lt"/>
            </a:endParaRPr>
          </a:p>
          <a:p>
            <a:endParaRPr lang="en-US" sz="1600" dirty="0">
              <a:solidFill>
                <a:schemeClr val="tx1"/>
              </a:solidFill>
              <a:effectLst/>
              <a:latin typeface="+mn-lt"/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7D111D4-92D6-3625-417A-5A44CC50B26E}"/>
              </a:ext>
            </a:extLst>
          </p:cNvPr>
          <p:cNvGrpSpPr/>
          <p:nvPr/>
        </p:nvGrpSpPr>
        <p:grpSpPr>
          <a:xfrm>
            <a:off x="294655" y="3335235"/>
            <a:ext cx="1330920" cy="2942280"/>
            <a:chOff x="294655" y="3335235"/>
            <a:chExt cx="1330920" cy="29422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8A5DA0F-6745-6D54-6630-250F1224D126}"/>
                    </a:ext>
                  </a:extLst>
                </p14:cNvPr>
                <p14:cNvContentPartPr/>
                <p14:nvPr/>
              </p14:nvContentPartPr>
              <p14:xfrm>
                <a:off x="294655" y="3335235"/>
                <a:ext cx="1330920" cy="28519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8A5DA0F-6745-6D54-6630-250F1224D12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59015" y="3119235"/>
                  <a:ext cx="1402560" cy="328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C179D89-B66E-864E-9E83-DBAD3A289096}"/>
                    </a:ext>
                  </a:extLst>
                </p14:cNvPr>
                <p14:cNvContentPartPr/>
                <p14:nvPr/>
              </p14:nvContentPartPr>
              <p14:xfrm>
                <a:off x="1071175" y="6151875"/>
                <a:ext cx="75960" cy="1256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C179D89-B66E-864E-9E83-DBAD3A28909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35535" y="5935875"/>
                  <a:ext cx="147600" cy="557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20566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795D0CC0-48E9-5444-9F6D-1D615A87CB5E}"/>
              </a:ext>
            </a:extLst>
          </p:cNvPr>
          <p:cNvSpPr txBox="1">
            <a:spLocks/>
          </p:cNvSpPr>
          <p:nvPr/>
        </p:nvSpPr>
        <p:spPr>
          <a:xfrm>
            <a:off x="770151" y="435037"/>
            <a:ext cx="1013131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spc="-60" dirty="0"/>
              <a:t>Debugging learning curves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B6CC919C-DB3D-4149-A222-9E70ACA9EDE6}"/>
                  </a:ext>
                </a:extLst>
              </p14:cNvPr>
              <p14:cNvContentPartPr/>
              <p14:nvPr/>
            </p14:nvContentPartPr>
            <p14:xfrm>
              <a:off x="-4465712" y="3594435"/>
              <a:ext cx="360" cy="36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B6CC919C-DB3D-4149-A222-9E70ACA9EDE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4501352" y="3378795"/>
                <a:ext cx="72000" cy="43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BB2A4D28-6EA2-AB42-F58F-9CB980620234}"/>
              </a:ext>
            </a:extLst>
          </p:cNvPr>
          <p:cNvGrpSpPr/>
          <p:nvPr/>
        </p:nvGrpSpPr>
        <p:grpSpPr>
          <a:xfrm>
            <a:off x="1352960" y="2591835"/>
            <a:ext cx="3175200" cy="2109600"/>
            <a:chOff x="1624495" y="4509915"/>
            <a:chExt cx="3175200" cy="210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F98443C-9054-8C90-C295-62BF8E11C28E}"/>
                    </a:ext>
                  </a:extLst>
                </p14:cNvPr>
                <p14:cNvContentPartPr/>
                <p14:nvPr/>
              </p14:nvContentPartPr>
              <p14:xfrm>
                <a:off x="1624495" y="4509915"/>
                <a:ext cx="2549160" cy="1644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F98443C-9054-8C90-C295-62BF8E11C28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15495" y="4500915"/>
                  <a:ext cx="2566800" cy="166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3155E2E-AB98-5DF7-6033-1B66B7440971}"/>
                    </a:ext>
                  </a:extLst>
                </p14:cNvPr>
                <p14:cNvContentPartPr/>
                <p14:nvPr/>
              </p14:nvContentPartPr>
              <p14:xfrm>
                <a:off x="4046935" y="6350235"/>
                <a:ext cx="360" cy="102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3155E2E-AB98-5DF7-6033-1B66B744097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37935" y="6341595"/>
                  <a:ext cx="180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D7CCB4B-3B83-7A36-338B-EC841824C2E5}"/>
                    </a:ext>
                  </a:extLst>
                </p14:cNvPr>
                <p14:cNvContentPartPr/>
                <p14:nvPr/>
              </p14:nvContentPartPr>
              <p14:xfrm>
                <a:off x="4054495" y="6346275"/>
                <a:ext cx="64440" cy="208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D7CCB4B-3B83-7A36-338B-EC841824C2E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45855" y="6337635"/>
                  <a:ext cx="820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EB29883-2B9E-B459-82FB-08849987BC46}"/>
                    </a:ext>
                  </a:extLst>
                </p14:cNvPr>
                <p14:cNvContentPartPr/>
                <p14:nvPr/>
              </p14:nvContentPartPr>
              <p14:xfrm>
                <a:off x="4075015" y="6395955"/>
                <a:ext cx="67320" cy="61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EB29883-2B9E-B459-82FB-08849987BC4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66015" y="6386955"/>
                  <a:ext cx="849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168DBE6-257E-970B-F89B-5D8ED8F74AB0}"/>
                    </a:ext>
                  </a:extLst>
                </p14:cNvPr>
                <p14:cNvContentPartPr/>
                <p14:nvPr/>
              </p14:nvContentPartPr>
              <p14:xfrm>
                <a:off x="4072135" y="6456795"/>
                <a:ext cx="78840" cy="72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168DBE6-257E-970B-F89B-5D8ED8F74AB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63135" y="6448155"/>
                  <a:ext cx="964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253BA1F-6F9B-6BA0-F2BA-2DE9C72095C6}"/>
                    </a:ext>
                  </a:extLst>
                </p14:cNvPr>
                <p14:cNvContentPartPr/>
                <p14:nvPr/>
              </p14:nvContentPartPr>
              <p14:xfrm>
                <a:off x="4185895" y="6360315"/>
                <a:ext cx="135360" cy="259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253BA1F-6F9B-6BA0-F2BA-2DE9C72095C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176895" y="6351675"/>
                  <a:ext cx="15300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8C086B9-8F7C-3598-6262-74033C950304}"/>
                    </a:ext>
                  </a:extLst>
                </p14:cNvPr>
                <p14:cNvContentPartPr/>
                <p14:nvPr/>
              </p14:nvContentPartPr>
              <p14:xfrm>
                <a:off x="4349335" y="6374715"/>
                <a:ext cx="107280" cy="846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8C086B9-8F7C-3598-6262-74033C95030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40695" y="6366075"/>
                  <a:ext cx="1249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4FFF48A-1A58-6307-514A-C51D3549D102}"/>
                    </a:ext>
                  </a:extLst>
                </p14:cNvPr>
                <p14:cNvContentPartPr/>
                <p14:nvPr/>
              </p14:nvContentPartPr>
              <p14:xfrm>
                <a:off x="4481815" y="6369675"/>
                <a:ext cx="87480" cy="85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4FFF48A-1A58-6307-514A-C51D3549D10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472815" y="6361035"/>
                  <a:ext cx="1051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8D9F71B-2D2E-BBE3-0A32-27D85760A855}"/>
                    </a:ext>
                  </a:extLst>
                </p14:cNvPr>
                <p14:cNvContentPartPr/>
                <p14:nvPr/>
              </p14:nvContentPartPr>
              <p14:xfrm>
                <a:off x="4626895" y="6173835"/>
                <a:ext cx="172800" cy="295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8D9F71B-2D2E-BBE3-0A32-27D85760A85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618255" y="6165195"/>
                  <a:ext cx="190440" cy="31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C23B5FD-68E2-6775-A4F2-F39304F4B8B6}"/>
              </a:ext>
            </a:extLst>
          </p:cNvPr>
          <p:cNvGrpSpPr/>
          <p:nvPr/>
        </p:nvGrpSpPr>
        <p:grpSpPr>
          <a:xfrm>
            <a:off x="728720" y="2448195"/>
            <a:ext cx="678600" cy="164160"/>
            <a:chOff x="1000255" y="4366275"/>
            <a:chExt cx="678600" cy="16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AB40940-5878-A400-C648-9B8F48207F83}"/>
                    </a:ext>
                  </a:extLst>
                </p14:cNvPr>
                <p14:cNvContentPartPr/>
                <p14:nvPr/>
              </p14:nvContentPartPr>
              <p14:xfrm>
                <a:off x="1579495" y="4432875"/>
                <a:ext cx="99360" cy="702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AB40940-5878-A400-C648-9B8F48207F8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570495" y="4423875"/>
                  <a:ext cx="117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3CFF07F-807F-C27D-770D-B3FF365B3AAA}"/>
                    </a:ext>
                  </a:extLst>
                </p14:cNvPr>
                <p14:cNvContentPartPr/>
                <p14:nvPr/>
              </p14:nvContentPartPr>
              <p14:xfrm>
                <a:off x="1000255" y="4366275"/>
                <a:ext cx="73080" cy="159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3CFF07F-807F-C27D-770D-B3FF365B3AA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91615" y="4357275"/>
                  <a:ext cx="907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AE80AE2-69B8-62CD-5323-3B8945D1FFEF}"/>
                    </a:ext>
                  </a:extLst>
                </p14:cNvPr>
                <p14:cNvContentPartPr/>
                <p14:nvPr/>
              </p14:nvContentPartPr>
              <p14:xfrm>
                <a:off x="1105015" y="4448715"/>
                <a:ext cx="52560" cy="73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AE80AE2-69B8-62CD-5323-3B8945D1FFE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96015" y="4440075"/>
                  <a:ext cx="702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CEBB3F1-D3D1-D93A-DC71-DAEB1F9CB698}"/>
                    </a:ext>
                  </a:extLst>
                </p14:cNvPr>
                <p14:cNvContentPartPr/>
                <p14:nvPr/>
              </p14:nvContentPartPr>
              <p14:xfrm>
                <a:off x="1173415" y="4431435"/>
                <a:ext cx="99360" cy="964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CEBB3F1-D3D1-D93A-DC71-DAEB1F9CB69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64415" y="4422795"/>
                  <a:ext cx="1170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AF49DD5-38E0-A3CF-2493-D239F19C75CA}"/>
                    </a:ext>
                  </a:extLst>
                </p14:cNvPr>
                <p14:cNvContentPartPr/>
                <p14:nvPr/>
              </p14:nvContentPartPr>
              <p14:xfrm>
                <a:off x="1279615" y="4428195"/>
                <a:ext cx="106560" cy="102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AF49DD5-38E0-A3CF-2493-D239F19C75C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270615" y="4419195"/>
                  <a:ext cx="124200" cy="11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0A7C540-7D3B-A93C-DF94-584FADC76FA6}"/>
                  </a:ext>
                </a:extLst>
              </p14:cNvPr>
              <p14:cNvContentPartPr/>
              <p14:nvPr/>
            </p14:nvContentPartPr>
            <p14:xfrm>
              <a:off x="1665800" y="2617215"/>
              <a:ext cx="2250360" cy="1296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0A7C540-7D3B-A93C-DF94-584FADC76FA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657160" y="2608215"/>
                <a:ext cx="2268000" cy="131400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72C2CE83-16E3-6D40-A928-2617FD31D367}"/>
              </a:ext>
            </a:extLst>
          </p:cNvPr>
          <p:cNvSpPr txBox="1"/>
          <p:nvPr/>
        </p:nvSpPr>
        <p:spPr>
          <a:xfrm>
            <a:off x="1934520" y="1631732"/>
            <a:ext cx="6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What if your performance on validation is better?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2C1619A-7C2D-604C-017C-82991B0962FE}"/>
              </a:ext>
            </a:extLst>
          </p:cNvPr>
          <p:cNvGrpSpPr/>
          <p:nvPr/>
        </p:nvGrpSpPr>
        <p:grpSpPr>
          <a:xfrm>
            <a:off x="8382000" y="1620952"/>
            <a:ext cx="1788120" cy="291960"/>
            <a:chOff x="8308615" y="2308515"/>
            <a:chExt cx="1788120" cy="29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C3E0075-2844-3470-48F5-AC7DC4F20A5E}"/>
                    </a:ext>
                  </a:extLst>
                </p14:cNvPr>
                <p14:cNvContentPartPr/>
                <p14:nvPr/>
              </p14:nvContentPartPr>
              <p14:xfrm>
                <a:off x="8308615" y="2572755"/>
                <a:ext cx="209880" cy="61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C3E0075-2844-3470-48F5-AC7DC4F20A5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299975" y="2564115"/>
                  <a:ext cx="2275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808DABF-EA31-C11D-571B-8C3DC3004317}"/>
                    </a:ext>
                  </a:extLst>
                </p14:cNvPr>
                <p14:cNvContentPartPr/>
                <p14:nvPr/>
              </p14:nvContentPartPr>
              <p14:xfrm>
                <a:off x="8663935" y="2460435"/>
                <a:ext cx="95760" cy="1209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808DABF-EA31-C11D-571B-8C3DC300431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654935" y="2451795"/>
                  <a:ext cx="1134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129B485-68C5-851C-1ECD-C3D1E64D3C4D}"/>
                    </a:ext>
                  </a:extLst>
                </p14:cNvPr>
                <p14:cNvContentPartPr/>
                <p14:nvPr/>
              </p14:nvContentPartPr>
              <p14:xfrm>
                <a:off x="8785615" y="2469435"/>
                <a:ext cx="159120" cy="1224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129B485-68C5-851C-1ECD-C3D1E64D3C4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776615" y="2460795"/>
                  <a:ext cx="1767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774557C-4563-4B49-1EF4-471452EF9C89}"/>
                    </a:ext>
                  </a:extLst>
                </p14:cNvPr>
                <p14:cNvContentPartPr/>
                <p14:nvPr/>
              </p14:nvContentPartPr>
              <p14:xfrm>
                <a:off x="8943295" y="2401755"/>
                <a:ext cx="88560" cy="1987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774557C-4563-4B49-1EF4-471452EF9C8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934655" y="2392755"/>
                  <a:ext cx="1062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5745D58-FAA2-E4CC-6757-171E594F8317}"/>
                    </a:ext>
                  </a:extLst>
                </p14:cNvPr>
                <p14:cNvContentPartPr/>
                <p14:nvPr/>
              </p14:nvContentPartPr>
              <p14:xfrm>
                <a:off x="9072175" y="2505435"/>
                <a:ext cx="28440" cy="921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5745D58-FAA2-E4CC-6757-171E594F831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063535" y="2496435"/>
                  <a:ext cx="460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1F3D458-25C4-AD62-2C2A-52A7F86539AC}"/>
                    </a:ext>
                  </a:extLst>
                </p14:cNvPr>
                <p14:cNvContentPartPr/>
                <p14:nvPr/>
              </p14:nvContentPartPr>
              <p14:xfrm>
                <a:off x="9089815" y="2401395"/>
                <a:ext cx="3240" cy="79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1F3D458-25C4-AD62-2C2A-52A7F86539A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081175" y="2392395"/>
                  <a:ext cx="208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F10C869-1C8F-24C8-8B78-FEB3650B22A2}"/>
                    </a:ext>
                  </a:extLst>
                </p14:cNvPr>
                <p14:cNvContentPartPr/>
                <p14:nvPr/>
              </p14:nvContentPartPr>
              <p14:xfrm>
                <a:off x="9137695" y="2410395"/>
                <a:ext cx="172440" cy="1764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F10C869-1C8F-24C8-8B78-FEB3650B22A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129055" y="2401395"/>
                  <a:ext cx="1900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E14F824-1D7A-972C-E0A4-7C442D251DC9}"/>
                    </a:ext>
                  </a:extLst>
                </p14:cNvPr>
                <p14:cNvContentPartPr/>
                <p14:nvPr/>
              </p14:nvContentPartPr>
              <p14:xfrm>
                <a:off x="9353695" y="2457915"/>
                <a:ext cx="148680" cy="936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E14F824-1D7A-972C-E0A4-7C442D251DC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344695" y="2449275"/>
                  <a:ext cx="1663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65C4DA4-56B3-6200-B76D-217382ED6156}"/>
                    </a:ext>
                  </a:extLst>
                </p14:cNvPr>
                <p14:cNvContentPartPr/>
                <p14:nvPr/>
              </p14:nvContentPartPr>
              <p14:xfrm>
                <a:off x="9511735" y="2308515"/>
                <a:ext cx="126000" cy="2361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65C4DA4-56B3-6200-B76D-217382ED615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502735" y="2299515"/>
                  <a:ext cx="1436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B7E664B-CDB2-3C39-C63E-B41276D16629}"/>
                    </a:ext>
                  </a:extLst>
                </p14:cNvPr>
                <p14:cNvContentPartPr/>
                <p14:nvPr/>
              </p14:nvContentPartPr>
              <p14:xfrm>
                <a:off x="9500575" y="2382675"/>
                <a:ext cx="187200" cy="158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B7E664B-CDB2-3C39-C63E-B41276D1662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491575" y="2373675"/>
                  <a:ext cx="2048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D77739D-98EE-219F-D207-6D9A15CB072C}"/>
                    </a:ext>
                  </a:extLst>
                </p14:cNvPr>
                <p14:cNvContentPartPr/>
                <p14:nvPr/>
              </p14:nvContentPartPr>
              <p14:xfrm>
                <a:off x="9715495" y="2431995"/>
                <a:ext cx="3240" cy="1224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D77739D-98EE-219F-D207-6D9A15CB072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706855" y="2422995"/>
                  <a:ext cx="208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17D6C7B-F7D8-452C-E3FD-E4239AF093D7}"/>
                    </a:ext>
                  </a:extLst>
                </p14:cNvPr>
                <p14:cNvContentPartPr/>
                <p14:nvPr/>
              </p14:nvContentPartPr>
              <p14:xfrm>
                <a:off x="9722335" y="2360715"/>
                <a:ext cx="360" cy="32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17D6C7B-F7D8-452C-E3FD-E4239AF093D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713335" y="2351715"/>
                  <a:ext cx="180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8682356-1845-65D2-F927-B3378BBFBC5C}"/>
                    </a:ext>
                  </a:extLst>
                </p14:cNvPr>
                <p14:cNvContentPartPr/>
                <p14:nvPr/>
              </p14:nvContentPartPr>
              <p14:xfrm>
                <a:off x="9789295" y="2458275"/>
                <a:ext cx="62280" cy="1008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8682356-1845-65D2-F927-B3378BBFBC5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780295" y="2449635"/>
                  <a:ext cx="799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18125AE-3E1B-DB8A-0D22-B8685473EEF4}"/>
                    </a:ext>
                  </a:extLst>
                </p14:cNvPr>
                <p14:cNvContentPartPr/>
                <p14:nvPr/>
              </p14:nvContentPartPr>
              <p14:xfrm>
                <a:off x="9795775" y="2416875"/>
                <a:ext cx="300960" cy="1144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18125AE-3E1B-DB8A-0D22-B8685473EEF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787135" y="2408235"/>
                  <a:ext cx="318600" cy="13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74CFDD3-F31C-E1A6-3742-320FF9CE5A95}"/>
              </a:ext>
            </a:extLst>
          </p:cNvPr>
          <p:cNvGrpSpPr/>
          <p:nvPr/>
        </p:nvGrpSpPr>
        <p:grpSpPr>
          <a:xfrm>
            <a:off x="8450400" y="2004712"/>
            <a:ext cx="1668240" cy="456480"/>
            <a:chOff x="8377015" y="2692275"/>
            <a:chExt cx="1668240" cy="45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9AD134A-CB82-046D-4A1F-59112DF09C02}"/>
                    </a:ext>
                  </a:extLst>
                </p14:cNvPr>
                <p14:cNvContentPartPr/>
                <p14:nvPr/>
              </p14:nvContentPartPr>
              <p14:xfrm>
                <a:off x="8377015" y="2862555"/>
                <a:ext cx="186480" cy="61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9AD134A-CB82-046D-4A1F-59112DF09C0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368375" y="2853915"/>
                  <a:ext cx="2041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9B90D91-09CC-58EA-7DD9-6074D2899A93}"/>
                    </a:ext>
                  </a:extLst>
                </p14:cNvPr>
                <p14:cNvContentPartPr/>
                <p14:nvPr/>
              </p14:nvContentPartPr>
              <p14:xfrm>
                <a:off x="8737375" y="2760675"/>
                <a:ext cx="87480" cy="1616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9B90D91-09CC-58EA-7DD9-6074D2899A9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728375" y="2752035"/>
                  <a:ext cx="1051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46C8258-A945-3791-3593-15BF34535BCA}"/>
                    </a:ext>
                  </a:extLst>
                </p14:cNvPr>
                <p14:cNvContentPartPr/>
                <p14:nvPr/>
              </p14:nvContentPartPr>
              <p14:xfrm>
                <a:off x="8691295" y="2810715"/>
                <a:ext cx="104400" cy="32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46C8258-A945-3791-3593-15BF34535BC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682295" y="2802075"/>
                  <a:ext cx="12204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8376C46-03DD-8CE2-772B-7337BEF504DB}"/>
                    </a:ext>
                  </a:extLst>
                </p14:cNvPr>
                <p14:cNvContentPartPr/>
                <p14:nvPr/>
              </p14:nvContentPartPr>
              <p14:xfrm>
                <a:off x="8887855" y="2822955"/>
                <a:ext cx="110880" cy="817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8376C46-03DD-8CE2-772B-7337BEF504D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878855" y="2813955"/>
                  <a:ext cx="1285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877C098-983E-243C-5DC6-695E353675AF}"/>
                    </a:ext>
                  </a:extLst>
                </p14:cNvPr>
                <p14:cNvContentPartPr/>
                <p14:nvPr/>
              </p14:nvContentPartPr>
              <p14:xfrm>
                <a:off x="9018535" y="2795955"/>
                <a:ext cx="287280" cy="1288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877C098-983E-243C-5DC6-695E353675A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009895" y="2787315"/>
                  <a:ext cx="3049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DE30504-7039-0E3D-756F-1B5D799A4E53}"/>
                    </a:ext>
                  </a:extLst>
                </p14:cNvPr>
                <p14:cNvContentPartPr/>
                <p14:nvPr/>
              </p14:nvContentPartPr>
              <p14:xfrm>
                <a:off x="9266935" y="2748075"/>
                <a:ext cx="3240" cy="61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DE30504-7039-0E3D-756F-1B5D799A4E5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257935" y="2739435"/>
                  <a:ext cx="20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66D6F9E-6746-59E4-2F2D-A31765421A7A}"/>
                    </a:ext>
                  </a:extLst>
                </p14:cNvPr>
                <p14:cNvContentPartPr/>
                <p14:nvPr/>
              </p14:nvContentPartPr>
              <p14:xfrm>
                <a:off x="9353335" y="2773635"/>
                <a:ext cx="151920" cy="1213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66D6F9E-6746-59E4-2F2D-A31765421A7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344335" y="2764635"/>
                  <a:ext cx="1695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EC46861-331F-4DCF-9843-31861C500294}"/>
                    </a:ext>
                  </a:extLst>
                </p14:cNvPr>
                <p14:cNvContentPartPr/>
                <p14:nvPr/>
              </p14:nvContentPartPr>
              <p14:xfrm>
                <a:off x="9566455" y="2778675"/>
                <a:ext cx="3240" cy="957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EC46861-331F-4DCF-9843-31861C50029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557815" y="2770035"/>
                  <a:ext cx="208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E048EE9-9AB0-B442-6EE4-84E7485ECDFC}"/>
                    </a:ext>
                  </a:extLst>
                </p14:cNvPr>
                <p14:cNvContentPartPr/>
                <p14:nvPr/>
              </p14:nvContentPartPr>
              <p14:xfrm>
                <a:off x="9596335" y="2692275"/>
                <a:ext cx="360" cy="32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E048EE9-9AB0-B442-6EE4-84E7485ECDF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587695" y="2683635"/>
                  <a:ext cx="180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7C01026-BC75-ADC5-BAF2-F36F9FC3B476}"/>
                    </a:ext>
                  </a:extLst>
                </p14:cNvPr>
                <p14:cNvContentPartPr/>
                <p14:nvPr/>
              </p14:nvContentPartPr>
              <p14:xfrm>
                <a:off x="9629815" y="2773275"/>
                <a:ext cx="142920" cy="964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7C01026-BC75-ADC5-BAF2-F36F9FC3B47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620815" y="2764635"/>
                  <a:ext cx="1605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2C03316-0DB4-BDD8-6FE8-237E4D1B12F1}"/>
                    </a:ext>
                  </a:extLst>
                </p14:cNvPr>
                <p14:cNvContentPartPr/>
                <p14:nvPr/>
              </p14:nvContentPartPr>
              <p14:xfrm>
                <a:off x="9802975" y="2766075"/>
                <a:ext cx="242280" cy="3826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2C03316-0DB4-BDD8-6FE8-237E4D1B12F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793975" y="2757075"/>
                  <a:ext cx="259920" cy="400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2565F767-EE35-F49D-5B6F-505C7D90540D}"/>
                  </a:ext>
                </a:extLst>
              </p14:cNvPr>
              <p14:cNvContentPartPr/>
              <p14:nvPr/>
            </p14:nvContentPartPr>
            <p14:xfrm>
              <a:off x="1538000" y="2978434"/>
              <a:ext cx="2179080" cy="10576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2565F767-EE35-F49D-5B6F-505C7D90540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529360" y="2969794"/>
                <a:ext cx="2196720" cy="107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C43996B4-9BEF-A276-93F8-9D6A13FCDD11}"/>
              </a:ext>
            </a:extLst>
          </p:cNvPr>
          <p:cNvGrpSpPr/>
          <p:nvPr/>
        </p:nvGrpSpPr>
        <p:grpSpPr>
          <a:xfrm>
            <a:off x="5717486" y="2530635"/>
            <a:ext cx="3175200" cy="2109600"/>
            <a:chOff x="1624495" y="4509915"/>
            <a:chExt cx="3175200" cy="210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063EE67-13E0-2D07-F049-99766E266466}"/>
                    </a:ext>
                  </a:extLst>
                </p14:cNvPr>
                <p14:cNvContentPartPr/>
                <p14:nvPr/>
              </p14:nvContentPartPr>
              <p14:xfrm>
                <a:off x="1624495" y="4509915"/>
                <a:ext cx="2549160" cy="16441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063EE67-13E0-2D07-F049-99766E26646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15495" y="4500915"/>
                  <a:ext cx="2566800" cy="166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901AE94-BF4D-9DB0-F1D1-5F912C997AC8}"/>
                    </a:ext>
                  </a:extLst>
                </p14:cNvPr>
                <p14:cNvContentPartPr/>
                <p14:nvPr/>
              </p14:nvContentPartPr>
              <p14:xfrm>
                <a:off x="4046935" y="6350235"/>
                <a:ext cx="360" cy="1022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901AE94-BF4D-9DB0-F1D1-5F912C997AC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37935" y="6341595"/>
                  <a:ext cx="180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C0EDBD1-450E-B8D0-3198-74F45136C8DC}"/>
                    </a:ext>
                  </a:extLst>
                </p14:cNvPr>
                <p14:cNvContentPartPr/>
                <p14:nvPr/>
              </p14:nvContentPartPr>
              <p14:xfrm>
                <a:off x="4054495" y="6346275"/>
                <a:ext cx="64440" cy="208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C0EDBD1-450E-B8D0-3198-74F45136C8D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45855" y="6337635"/>
                  <a:ext cx="820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F7DEDB6-3F94-882B-14CB-C1ED486B6C0D}"/>
                    </a:ext>
                  </a:extLst>
                </p14:cNvPr>
                <p14:cNvContentPartPr/>
                <p14:nvPr/>
              </p14:nvContentPartPr>
              <p14:xfrm>
                <a:off x="4075015" y="6395955"/>
                <a:ext cx="67320" cy="61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F7DEDB6-3F94-882B-14CB-C1ED486B6C0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66015" y="6386955"/>
                  <a:ext cx="849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B889A7F-55FD-6F89-B0E9-BE2914D7DAF4}"/>
                    </a:ext>
                  </a:extLst>
                </p14:cNvPr>
                <p14:cNvContentPartPr/>
                <p14:nvPr/>
              </p14:nvContentPartPr>
              <p14:xfrm>
                <a:off x="4072135" y="6456795"/>
                <a:ext cx="78840" cy="72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B889A7F-55FD-6F89-B0E9-BE2914D7DAF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63135" y="6448155"/>
                  <a:ext cx="964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D52760A-87B5-D87E-1D75-980C72685A72}"/>
                    </a:ext>
                  </a:extLst>
                </p14:cNvPr>
                <p14:cNvContentPartPr/>
                <p14:nvPr/>
              </p14:nvContentPartPr>
              <p14:xfrm>
                <a:off x="4185895" y="6360315"/>
                <a:ext cx="135360" cy="2592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D52760A-87B5-D87E-1D75-980C72685A7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176895" y="6351675"/>
                  <a:ext cx="15300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CEAA87B-C653-8B00-0CE4-95EF9A58A04B}"/>
                    </a:ext>
                  </a:extLst>
                </p14:cNvPr>
                <p14:cNvContentPartPr/>
                <p14:nvPr/>
              </p14:nvContentPartPr>
              <p14:xfrm>
                <a:off x="4349335" y="6374715"/>
                <a:ext cx="107280" cy="846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CEAA87B-C653-8B00-0CE4-95EF9A58A04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40695" y="6366075"/>
                  <a:ext cx="1249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57BA978-2698-BA3F-BAC2-D2FF61F6CC1D}"/>
                    </a:ext>
                  </a:extLst>
                </p14:cNvPr>
                <p14:cNvContentPartPr/>
                <p14:nvPr/>
              </p14:nvContentPartPr>
              <p14:xfrm>
                <a:off x="4481815" y="6369675"/>
                <a:ext cx="87480" cy="856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57BA978-2698-BA3F-BAC2-D2FF61F6CC1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472815" y="6361035"/>
                  <a:ext cx="1051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9EDFD4C-5558-7CD1-0E01-3B923786BD3C}"/>
                    </a:ext>
                  </a:extLst>
                </p14:cNvPr>
                <p14:cNvContentPartPr/>
                <p14:nvPr/>
              </p14:nvContentPartPr>
              <p14:xfrm>
                <a:off x="4626895" y="6173835"/>
                <a:ext cx="172800" cy="2955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9EDFD4C-5558-7CD1-0E01-3B923786BD3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618255" y="6165195"/>
                  <a:ext cx="190440" cy="31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90D68D68-2540-03FF-CE3F-FA0809E8421D}"/>
                  </a:ext>
                </a:extLst>
              </p14:cNvPr>
              <p14:cNvContentPartPr/>
              <p14:nvPr/>
            </p14:nvContentPartPr>
            <p14:xfrm>
              <a:off x="5764993" y="2603736"/>
              <a:ext cx="2350800" cy="137592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90D68D68-2540-03FF-CE3F-FA0809E8421D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5755993" y="2595096"/>
                <a:ext cx="2368440" cy="139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76BD0434-126B-E583-C18E-77440E6247DF}"/>
                  </a:ext>
                </a:extLst>
              </p14:cNvPr>
              <p14:cNvContentPartPr/>
              <p14:nvPr/>
            </p14:nvContentPartPr>
            <p14:xfrm>
              <a:off x="5784875" y="2378238"/>
              <a:ext cx="2440800" cy="127008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76BD0434-126B-E583-C18E-77440E6247DF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5775875" y="2369238"/>
                <a:ext cx="2458440" cy="128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08187896-E46B-8CB5-CEE8-6E9DA5922239}"/>
              </a:ext>
            </a:extLst>
          </p:cNvPr>
          <p:cNvGrpSpPr/>
          <p:nvPr/>
        </p:nvGrpSpPr>
        <p:grpSpPr>
          <a:xfrm>
            <a:off x="4698136" y="2492914"/>
            <a:ext cx="1084680" cy="494640"/>
            <a:chOff x="410935" y="4678755"/>
            <a:chExt cx="1084680" cy="49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6AB265F-6B04-8071-EA38-21DEA2FB5942}"/>
                    </a:ext>
                  </a:extLst>
                </p14:cNvPr>
                <p14:cNvContentPartPr/>
                <p14:nvPr/>
              </p14:nvContentPartPr>
              <p14:xfrm>
                <a:off x="410935" y="4798995"/>
                <a:ext cx="108720" cy="2005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6AB265F-6B04-8071-EA38-21DEA2FB5942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02295" y="4789995"/>
                  <a:ext cx="1263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DC59942-FB50-A8AB-2C26-23B894C4A196}"/>
                    </a:ext>
                  </a:extLst>
                </p14:cNvPr>
                <p14:cNvContentPartPr/>
                <p14:nvPr/>
              </p14:nvContentPartPr>
              <p14:xfrm>
                <a:off x="417415" y="4898715"/>
                <a:ext cx="121680" cy="90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DC59942-FB50-A8AB-2C26-23B894C4A196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08775" y="4889715"/>
                  <a:ext cx="1393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B631459-4322-2A59-DE5A-D29ABAE4FF89}"/>
                    </a:ext>
                  </a:extLst>
                </p14:cNvPr>
                <p14:cNvContentPartPr/>
                <p14:nvPr/>
              </p14:nvContentPartPr>
              <p14:xfrm>
                <a:off x="576535" y="4869555"/>
                <a:ext cx="55800" cy="1022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B631459-4322-2A59-DE5A-D29ABAE4FF8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67895" y="4860555"/>
                  <a:ext cx="734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64E6D0A-C4E1-20BE-2377-5874CB29CD74}"/>
                    </a:ext>
                  </a:extLst>
                </p14:cNvPr>
                <p14:cNvContentPartPr/>
                <p14:nvPr/>
              </p14:nvContentPartPr>
              <p14:xfrm>
                <a:off x="666895" y="4875315"/>
                <a:ext cx="49680" cy="964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64E6D0A-C4E1-20BE-2377-5874CB29CD74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57895" y="4866315"/>
                  <a:ext cx="673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F97F7FA-2264-3BFD-79DF-5A967C9FD598}"/>
                    </a:ext>
                  </a:extLst>
                </p14:cNvPr>
                <p14:cNvContentPartPr/>
                <p14:nvPr/>
              </p14:nvContentPartPr>
              <p14:xfrm>
                <a:off x="760135" y="4892595"/>
                <a:ext cx="73800" cy="90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F97F7FA-2264-3BFD-79DF-5A967C9FD598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51135" y="4883955"/>
                  <a:ext cx="9144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17A1655-F816-E47D-773C-FB6DA9B9FFE7}"/>
                    </a:ext>
                  </a:extLst>
                </p14:cNvPr>
                <p14:cNvContentPartPr/>
                <p14:nvPr/>
              </p14:nvContentPartPr>
              <p14:xfrm>
                <a:off x="837175" y="4897275"/>
                <a:ext cx="14760" cy="892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17A1655-F816-E47D-773C-FB6DA9B9FFE7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28175" y="4888635"/>
                  <a:ext cx="324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52A4E76-EBBD-AAAC-5B03-DD7956DB7F8B}"/>
                    </a:ext>
                  </a:extLst>
                </p14:cNvPr>
                <p14:cNvContentPartPr/>
                <p14:nvPr/>
              </p14:nvContentPartPr>
              <p14:xfrm>
                <a:off x="872095" y="4870995"/>
                <a:ext cx="97200" cy="1108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52A4E76-EBBD-AAAC-5B03-DD7956DB7F8B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63095" y="4862355"/>
                  <a:ext cx="1148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15A6FB5-9CFD-7EC8-0FBB-EBAACD91422D}"/>
                    </a:ext>
                  </a:extLst>
                </p14:cNvPr>
                <p14:cNvContentPartPr/>
                <p14:nvPr/>
              </p14:nvContentPartPr>
              <p14:xfrm>
                <a:off x="1003855" y="4888995"/>
                <a:ext cx="119520" cy="939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15A6FB5-9CFD-7EC8-0FBB-EBAACD91422D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994855" y="4880355"/>
                  <a:ext cx="1371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CF5F2DEE-3382-30BA-675B-125A6880507A}"/>
                    </a:ext>
                  </a:extLst>
                </p14:cNvPr>
                <p14:cNvContentPartPr/>
                <p14:nvPr/>
              </p14:nvContentPartPr>
              <p14:xfrm>
                <a:off x="1134535" y="4873155"/>
                <a:ext cx="360" cy="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CF5F2DEE-3382-30BA-675B-125A6880507A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125895" y="486415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BFC9DCD-5C23-E0A8-839C-DF583AF201F6}"/>
                    </a:ext>
                  </a:extLst>
                </p14:cNvPr>
                <p14:cNvContentPartPr/>
                <p14:nvPr/>
              </p14:nvContentPartPr>
              <p14:xfrm>
                <a:off x="1146055" y="4882875"/>
                <a:ext cx="38160" cy="835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BFC9DCD-5C23-E0A8-839C-DF583AF201F6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137415" y="4874235"/>
                  <a:ext cx="558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FC6AEEB-9440-7EED-6D22-906723B4CB3F}"/>
                    </a:ext>
                  </a:extLst>
                </p14:cNvPr>
                <p14:cNvContentPartPr/>
                <p14:nvPr/>
              </p14:nvContentPartPr>
              <p14:xfrm>
                <a:off x="1168375" y="4873515"/>
                <a:ext cx="254880" cy="2998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FC6AEEB-9440-7EED-6D22-906723B4CB3F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159375" y="4864875"/>
                  <a:ext cx="27252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B96A9683-D8ED-0359-5BA1-5BDFB510D90B}"/>
                    </a:ext>
                  </a:extLst>
                </p14:cNvPr>
                <p14:cNvContentPartPr/>
                <p14:nvPr/>
              </p14:nvContentPartPr>
              <p14:xfrm>
                <a:off x="1386175" y="4678755"/>
                <a:ext cx="109440" cy="799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B96A9683-D8ED-0359-5BA1-5BDFB510D90B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377175" y="4669755"/>
                  <a:ext cx="127080" cy="97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5024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54324</TotalTime>
  <Words>467</Words>
  <Application>Microsoft Macintosh PowerPoint</Application>
  <PresentationFormat>Widescreen</PresentationFormat>
  <Paragraphs>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DS 207– Applied Machine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Cornelia Ilin</dc:creator>
  <cp:lastModifiedBy>Cornelia Paulik</cp:lastModifiedBy>
  <cp:revision>99</cp:revision>
  <dcterms:created xsi:type="dcterms:W3CDTF">2022-04-10T00:27:58Z</dcterms:created>
  <dcterms:modified xsi:type="dcterms:W3CDTF">2024-08-09T21:49:46Z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2019-07-03T00:00:00Z</vt:filetime>
  </property>
  <property fmtid="{D5CDD505-2E9C-101B-9397-08002B2CF9AE}" pid="3" name="Creator">
    <vt:lpwstr>Acrobat PDFMaker 19 for PowerPoint</vt:lpwstr>
  </property>
  <property fmtid="{D5CDD505-2E9C-101B-9397-08002B2CF9AE}" pid="4" name="LastSaved">
    <vt:filetime>2022-04-10T00:00:00Z</vt:filetime>
  </property>
</Properties>
</file>