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374" r:id="rId5"/>
  </p:sldIdLst>
  <p:sldSz cx="12192000" cy="6858000"/>
  <p:notesSz cx="6858000" cy="9144000"/>
  <p:embeddedFontLst>
    <p:embeddedFont>
      <p:font typeface="Inter" panose="020B0502030000000004" pitchFamily="34" charset="0"/>
      <p:regular r:id="rId8"/>
      <p:bold r:id="rId9"/>
      <p:italic r:id="rId10"/>
      <p:boldItalic r:id="rId11"/>
    </p:embeddedFont>
    <p:embeddedFont>
      <p:font typeface="Sons Condensed Extrabold" panose="02060906060206060203" pitchFamily="18" charset="0"/>
      <p:bold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s" id="{CC2F8DD9-86A2-D245-808A-F23696EC8744}">
          <p14:sldIdLst>
            <p14:sldId id="374"/>
          </p14:sldIdLst>
        </p14:section>
        <p14:section name="Legal" id="{2B4CDE84-4FEF-49C5-A730-E2A84617BB83}">
          <p14:sldIdLst/>
        </p14:section>
        <p14:section name="Content Slides" id="{67D44C2D-CD61-D744-966E-F4C21F631564}">
          <p14:sldIdLst/>
        </p14:section>
        <p14:section name="Divider Slides" id="{2577A663-DEE1-8D48-850A-0C7A7A1F1071}">
          <p14:sldIdLst/>
        </p14:section>
        <p14:section name="Table Slides" id="{109F7CEC-8528-0F49-BEB0-1DA664114510}">
          <p14:sldIdLst/>
        </p14:section>
        <p14:section name="Specialty Slides" id="{67F3D631-EB38-E245-9B3A-D7D8E008CFDB}">
          <p14:sldIdLst/>
        </p14:section>
        <p14:section name="Purpose Slide" id="{53401DC8-F997-4DB3-8474-5A99E5128534}">
          <p14:sldIdLst/>
        </p14:section>
        <p14:section name="Misc." id="{5843C9B3-F81F-9C42-91CE-6D74C37DC76A}">
          <p14:sldIdLst/>
        </p14:section>
        <p14:section name="Icons" id="{82F0B7C5-C48E-44AB-A3FF-B03432481F0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2" pos="36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9297"/>
    <a:srgbClr val="C7DBDB"/>
    <a:srgbClr val="96BDBD"/>
    <a:srgbClr val="458A8A"/>
    <a:srgbClr val="212121"/>
    <a:srgbClr val="58984B"/>
    <a:srgbClr val="BFA682"/>
    <a:srgbClr val="8F7D62"/>
    <a:srgbClr val="438989"/>
    <a:srgbClr val="97BC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59" autoAdjust="0"/>
  </p:normalViewPr>
  <p:slideViewPr>
    <p:cSldViewPr snapToGrid="0" snapToObjects="1" showGuides="1">
      <p:cViewPr varScale="1">
        <p:scale>
          <a:sx n="112" d="100"/>
          <a:sy n="112" d="100"/>
        </p:scale>
        <p:origin x="552" y="96"/>
      </p:cViewPr>
      <p:guideLst>
        <p:guide orient="horz" pos="2256"/>
        <p:guide pos="36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-13682"/>
    </p:cViewPr>
  </p:sorterViewPr>
  <p:notesViewPr>
    <p:cSldViewPr snapToGrid="0" snapToObjects="1" showGuides="1">
      <p:cViewPr varScale="1">
        <p:scale>
          <a:sx n="76" d="100"/>
          <a:sy n="76" d="100"/>
        </p:scale>
        <p:origin x="3312" y="19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font" Target="fonts/font5.fntdata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4.fntdata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BFB6B6-4E7A-A445-A373-70EB82AD093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Inter" panose="02000503000000020004" pitchFamily="2" charset="0"/>
              <a:cs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9532A8-4888-A64E-B2D1-7642670E089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945F3F-4280-4241-A55C-C635F11CFA20}" type="datetimeFigureOut">
              <a:rPr lang="en-US">
                <a:latin typeface="Inter" panose="02000503000000020004" pitchFamily="2" charset="0"/>
                <a:cs typeface="Arial" panose="020B0604020202020204" pitchFamily="34" charset="0"/>
              </a:rPr>
              <a:t>7/8/2025</a:t>
            </a:fld>
            <a:endParaRPr lang="en-US" dirty="0">
              <a:latin typeface="Inter" panose="02000503000000020004" pitchFamily="2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2E0019-9C88-8740-9DC7-43CA22CBDDF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Inter" panose="02000503000000020004" pitchFamily="2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AA7054-C658-7843-B285-432D0AAA0C2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57917D-67DC-8946-9800-8E4AAAAFFC67}" type="slidenum">
              <a:rPr lang="en-US">
                <a:latin typeface="Inter" panose="02000503000000020004" pitchFamily="2" charset="0"/>
                <a:cs typeface="Arial" panose="020B0604020202020204" pitchFamily="34" charset="0"/>
              </a:rPr>
              <a:t>‹#›</a:t>
            </a:fld>
            <a:endParaRPr lang="en-US" dirty="0">
              <a:latin typeface="Inter" panose="02000503000000020004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6155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Inter" panose="0200050300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Inter" panose="02000503000000020004" pitchFamily="2" charset="0"/>
              </a:defRPr>
            </a:lvl1pPr>
          </a:lstStyle>
          <a:p>
            <a:fld id="{FAC1BD85-E95E-8D4A-AD03-7D116C880F45}" type="datetimeFigureOut">
              <a:rPr lang="en-US" smtClean="0"/>
              <a:pPr/>
              <a:t>7/8/2025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Inter" panose="0200050300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Inter" panose="02000503000000020004" pitchFamily="2" charset="0"/>
              </a:defRPr>
            </a:lvl1pPr>
          </a:lstStyle>
          <a:p>
            <a:fld id="{F4BFF387-9D57-4C4A-857D-AC65074070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517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Inter" panose="02000503000000020004" pitchFamily="2" charset="0"/>
        <a:ea typeface="+mn-ea"/>
        <a:cs typeface="+mn-cs"/>
      </a:defRPr>
    </a:lvl1pPr>
    <a:lvl2pPr marL="137160" indent="-137160" algn="l" defTabSz="914400" rtl="0" eaLnBrk="1" latinLnBrk="0" hangingPunct="1">
      <a:buFont typeface="Arial"/>
      <a:buChar char="–"/>
      <a:tabLst/>
      <a:defRPr sz="1200" b="0" i="0" kern="1200">
        <a:solidFill>
          <a:schemeClr val="tx1"/>
        </a:solidFill>
        <a:latin typeface="Inter" panose="02000503000000020004" pitchFamily="2" charset="0"/>
        <a:ea typeface="+mn-ea"/>
        <a:cs typeface="+mn-cs"/>
      </a:defRPr>
    </a:lvl2pPr>
    <a:lvl3pPr marL="274320" indent="-137160" algn="l" defTabSz="914400" rtl="0" eaLnBrk="1" latinLnBrk="0" hangingPunct="1">
      <a:buFont typeface="Arial"/>
      <a:buChar char="–"/>
      <a:tabLst/>
      <a:defRPr sz="1200" b="0" i="0" kern="1200">
        <a:solidFill>
          <a:schemeClr val="tx1"/>
        </a:solidFill>
        <a:latin typeface="Inter" panose="02000503000000020004" pitchFamily="2" charset="0"/>
        <a:ea typeface="+mn-ea"/>
        <a:cs typeface="+mn-cs"/>
      </a:defRPr>
    </a:lvl3pPr>
    <a:lvl4pPr marL="411480" indent="-137160" algn="l" defTabSz="914400" rtl="0" eaLnBrk="1" latinLnBrk="0" hangingPunct="1">
      <a:buFont typeface="Arial"/>
      <a:buChar char="–"/>
      <a:defRPr sz="1200" b="0" i="0" kern="1200">
        <a:solidFill>
          <a:schemeClr val="tx1"/>
        </a:solidFill>
        <a:latin typeface="Inter" panose="02000503000000020004" pitchFamily="2" charset="0"/>
        <a:ea typeface="+mn-ea"/>
        <a:cs typeface="+mn-cs"/>
      </a:defRPr>
    </a:lvl4pPr>
    <a:lvl5pPr marL="548640" indent="-137160" algn="l" defTabSz="914400" rtl="0" eaLnBrk="1" latinLnBrk="0" hangingPunct="1">
      <a:buFont typeface="Arial"/>
      <a:buChar char="–"/>
      <a:defRPr sz="1200" b="0" i="0" kern="1200">
        <a:solidFill>
          <a:schemeClr val="tx1"/>
        </a:solidFill>
        <a:latin typeface="Inter" panose="02000503000000020004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1">
    <p:bg>
      <p:bgPr>
        <a:solidFill>
          <a:srgbClr val="005E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D752991F-DE20-9C56-71CE-00C693FCEC7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025" y="272267"/>
            <a:ext cx="2606040" cy="814067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70033-E5A1-7B48-AE34-D9C6694ED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9100" y="6492875"/>
            <a:ext cx="550638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2023 GE Vernova and/or its affiliates. All rights reserved.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4E021-5666-C143-A40F-6113F80F8FE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9100" y="2378075"/>
            <a:ext cx="10706100" cy="1965325"/>
          </a:xfrm>
        </p:spPr>
        <p:txBody>
          <a:bodyPr anchor="t" anchorCtr="0"/>
          <a:lstStyle>
            <a:lvl1pPr algn="l">
              <a:lnSpc>
                <a:spcPts val="6500"/>
              </a:lnSpc>
              <a:defRPr sz="7200" cap="all" baseline="0">
                <a:solidFill>
                  <a:srgbClr val="C8FF08"/>
                </a:solidFill>
                <a:latin typeface="Sons Condensed Extrabold" panose="02060906060206060203" pitchFamily="18" charset="0"/>
              </a:defRPr>
            </a:lvl1pPr>
          </a:lstStyle>
          <a:p>
            <a:r>
              <a:rPr lang="en-US" dirty="0"/>
              <a:t>CLICK HERE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2F35A6-FF25-0745-8AB1-FA8EE7D66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9100" y="4343399"/>
            <a:ext cx="10706100" cy="974725"/>
          </a:xfrm>
        </p:spPr>
        <p:txBody>
          <a:bodyPr>
            <a:noAutofit/>
          </a:bodyPr>
          <a:lstStyle>
            <a:lvl1pPr marL="0" indent="0" algn="l">
              <a:spcAft>
                <a:spcPts val="4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710412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orient="horz" pos="1498">
          <p15:clr>
            <a:srgbClr val="FBAE40"/>
          </p15:clr>
        </p15:guide>
        <p15:guide id="3" orient="horz" pos="273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Asymetr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8514C-8B9F-2747-A1ED-3FA7A6D9C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212121"/>
                </a:solidFill>
              </a:defRPr>
            </a:lvl1pPr>
          </a:lstStyle>
          <a:p>
            <a:r>
              <a:rPr lang="en-US"/>
              <a:t>© 2023 GE Vernova and/or its affiliates.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80EA9-85B3-704C-873E-F0BF0BF1C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12121"/>
                </a:solidFill>
              </a:defRPr>
            </a:lvl1pPr>
          </a:lstStyle>
          <a:p>
            <a:fld id="{7A7A97EF-C944-4447-B862-B593E9B4A0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F3A8C4-D9AF-D346-82F3-87CDA097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419101"/>
            <a:ext cx="9587542" cy="457020"/>
          </a:xfrm>
        </p:spPr>
        <p:txBody>
          <a:bodyPr/>
          <a:lstStyle>
            <a:lvl1pPr>
              <a:defRPr>
                <a:solidFill>
                  <a:srgbClr val="005E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B5BA6-6E37-D642-969A-D710BEC2790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9100" y="1403350"/>
            <a:ext cx="3502152" cy="4806950"/>
          </a:xfrm>
        </p:spPr>
        <p:txBody>
          <a:bodyPr/>
          <a:lstStyle>
            <a:lvl1pPr>
              <a:defRPr>
                <a:solidFill>
                  <a:srgbClr val="212121"/>
                </a:solidFill>
              </a:defRPr>
            </a:lvl1pPr>
            <a:lvl2pPr marL="171450" indent="-171450">
              <a:buFont typeface="Arial" panose="020B0604020202020204" pitchFamily="34" charset="0"/>
              <a:buChar char="•"/>
              <a:defRPr>
                <a:solidFill>
                  <a:srgbClr val="212121"/>
                </a:solidFill>
              </a:defRPr>
            </a:lvl2pPr>
            <a:lvl3pPr>
              <a:defRPr>
                <a:solidFill>
                  <a:srgbClr val="212121"/>
                </a:solidFill>
              </a:defRPr>
            </a:lvl3pPr>
            <a:lvl4pPr>
              <a:defRPr>
                <a:solidFill>
                  <a:srgbClr val="212121"/>
                </a:solidFill>
              </a:defRPr>
            </a:lvl4pPr>
            <a:lvl5pPr>
              <a:defRPr>
                <a:solidFill>
                  <a:srgbClr val="212121"/>
                </a:solidFill>
              </a:defRPr>
            </a:lvl5pPr>
          </a:lstStyle>
          <a:p>
            <a:pPr lvl="0"/>
            <a:r>
              <a:rPr lang="en-US" dirty="0"/>
              <a:t>Level 1 text</a:t>
            </a:r>
          </a:p>
          <a:p>
            <a:pPr lvl="1"/>
            <a:r>
              <a:rPr lang="en-US" dirty="0"/>
              <a:t>Level 2 text</a:t>
            </a:r>
          </a:p>
          <a:p>
            <a:pPr lvl="2"/>
            <a:r>
              <a:rPr lang="en-US" dirty="0"/>
              <a:t>Level 3 text</a:t>
            </a:r>
          </a:p>
          <a:p>
            <a:pPr lvl="3"/>
            <a:r>
              <a:rPr lang="en-US" dirty="0"/>
              <a:t>Level 4 text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48D7D23-A4AE-A948-B404-C89F45ED35B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204404" y="1403351"/>
            <a:ext cx="7290905" cy="4806950"/>
          </a:xfrm>
        </p:spPr>
        <p:txBody>
          <a:bodyPr/>
          <a:lstStyle>
            <a:lvl1pPr>
              <a:defRPr>
                <a:solidFill>
                  <a:srgbClr val="212121"/>
                </a:solidFill>
              </a:defRPr>
            </a:lvl1pPr>
            <a:lvl2pPr marL="171450" indent="-171450">
              <a:buFont typeface="Arial" panose="020B0604020202020204" pitchFamily="34" charset="0"/>
              <a:buChar char="•"/>
              <a:defRPr>
                <a:solidFill>
                  <a:srgbClr val="212121"/>
                </a:solidFill>
              </a:defRPr>
            </a:lvl2pPr>
            <a:lvl3pPr>
              <a:defRPr>
                <a:solidFill>
                  <a:srgbClr val="212121"/>
                </a:solidFill>
              </a:defRPr>
            </a:lvl3pPr>
            <a:lvl4pPr>
              <a:defRPr>
                <a:solidFill>
                  <a:srgbClr val="212121"/>
                </a:solidFill>
              </a:defRPr>
            </a:lvl4pPr>
            <a:lvl5pPr>
              <a:defRPr>
                <a:solidFill>
                  <a:srgbClr val="212121"/>
                </a:solidFill>
              </a:defRPr>
            </a:lvl5pPr>
          </a:lstStyle>
          <a:p>
            <a:pPr lvl="0"/>
            <a:r>
              <a:rPr lang="en-US" dirty="0"/>
              <a:t>Level 1 text</a:t>
            </a:r>
          </a:p>
          <a:p>
            <a:pPr lvl="1"/>
            <a:r>
              <a:rPr lang="en-US" dirty="0"/>
              <a:t>Level 2 text</a:t>
            </a:r>
          </a:p>
          <a:p>
            <a:pPr lvl="2"/>
            <a:r>
              <a:rPr lang="en-US" dirty="0"/>
              <a:t>Level 3 text</a:t>
            </a:r>
          </a:p>
          <a:p>
            <a:pPr lvl="3"/>
            <a:r>
              <a:rPr lang="en-US" dirty="0"/>
              <a:t>Level 4 text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5F4792C0-9FE2-4931-3650-4B59AD3104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09860" y="339154"/>
            <a:ext cx="1553486" cy="48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9469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50">
          <p15:clr>
            <a:srgbClr val="FBAE40"/>
          </p15:clr>
        </p15:guide>
        <p15:guide id="2" pos="5030">
          <p15:clr>
            <a:srgbClr val="FBAE40"/>
          </p15:clr>
        </p15:guide>
        <p15:guide id="3" orient="horz" pos="88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Asymetrical -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8514C-8B9F-2747-A1ED-3FA7A6D9C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212121"/>
                </a:solidFill>
              </a:defRPr>
            </a:lvl1pPr>
          </a:lstStyle>
          <a:p>
            <a:r>
              <a:rPr lang="en-US"/>
              <a:t>© 2023 GE Vernova and/or its affiliates.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80EA9-85B3-704C-873E-F0BF0BF1C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12121"/>
                </a:solidFill>
              </a:defRPr>
            </a:lvl1pPr>
          </a:lstStyle>
          <a:p>
            <a:fld id="{7A7A97EF-C944-4447-B862-B593E9B4A0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F3A8C4-D9AF-D346-82F3-87CDA097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419101"/>
            <a:ext cx="9596166" cy="457020"/>
          </a:xfrm>
        </p:spPr>
        <p:txBody>
          <a:bodyPr/>
          <a:lstStyle>
            <a:lvl1pPr>
              <a:defRPr>
                <a:solidFill>
                  <a:srgbClr val="005E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B5BA6-6E37-D642-969A-D710BEC2790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9100" y="1403350"/>
            <a:ext cx="3502152" cy="4806950"/>
          </a:xfrm>
        </p:spPr>
        <p:txBody>
          <a:bodyPr/>
          <a:lstStyle>
            <a:lvl1pPr>
              <a:defRPr>
                <a:solidFill>
                  <a:srgbClr val="212121"/>
                </a:solidFill>
              </a:defRPr>
            </a:lvl1pPr>
            <a:lvl2pPr marL="174625" indent="-174625">
              <a:buFont typeface="Arial" panose="020B0604020202020204" pitchFamily="34" charset="0"/>
              <a:buChar char="•"/>
              <a:defRPr>
                <a:solidFill>
                  <a:srgbClr val="212121"/>
                </a:solidFill>
              </a:defRPr>
            </a:lvl2pPr>
            <a:lvl3pPr>
              <a:defRPr>
                <a:solidFill>
                  <a:srgbClr val="212121"/>
                </a:solidFill>
              </a:defRPr>
            </a:lvl3pPr>
            <a:lvl4pPr>
              <a:defRPr>
                <a:solidFill>
                  <a:srgbClr val="212121"/>
                </a:solidFill>
              </a:defRPr>
            </a:lvl4pPr>
            <a:lvl5pPr>
              <a:defRPr>
                <a:solidFill>
                  <a:srgbClr val="212121"/>
                </a:solidFill>
              </a:defRPr>
            </a:lvl5pPr>
          </a:lstStyle>
          <a:p>
            <a:pPr lvl="0"/>
            <a:r>
              <a:rPr lang="en-US" dirty="0"/>
              <a:t>Level 1 text</a:t>
            </a:r>
          </a:p>
          <a:p>
            <a:pPr lvl="1"/>
            <a:r>
              <a:rPr lang="en-US" dirty="0"/>
              <a:t>Level 2 text</a:t>
            </a:r>
          </a:p>
          <a:p>
            <a:pPr lvl="2"/>
            <a:r>
              <a:rPr lang="en-US" dirty="0"/>
              <a:t>Level 3 text</a:t>
            </a:r>
          </a:p>
          <a:p>
            <a:pPr lvl="3"/>
            <a:r>
              <a:rPr lang="en-US" dirty="0"/>
              <a:t>Level 4 text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48D7D23-A4AE-A948-B404-C89F45ED35B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204404" y="1403351"/>
            <a:ext cx="7290905" cy="4806950"/>
          </a:xfrm>
        </p:spPr>
        <p:txBody>
          <a:bodyPr/>
          <a:lstStyle>
            <a:lvl1pPr>
              <a:defRPr>
                <a:solidFill>
                  <a:srgbClr val="212121"/>
                </a:solidFill>
              </a:defRPr>
            </a:lvl1pPr>
            <a:lvl2pPr marL="174625" indent="-174625">
              <a:buFont typeface="Arial" panose="020B0604020202020204" pitchFamily="34" charset="0"/>
              <a:buChar char="•"/>
              <a:defRPr>
                <a:solidFill>
                  <a:srgbClr val="212121"/>
                </a:solidFill>
              </a:defRPr>
            </a:lvl2pPr>
            <a:lvl3pPr>
              <a:defRPr>
                <a:solidFill>
                  <a:srgbClr val="212121"/>
                </a:solidFill>
              </a:defRPr>
            </a:lvl3pPr>
            <a:lvl4pPr>
              <a:defRPr>
                <a:solidFill>
                  <a:srgbClr val="212121"/>
                </a:solidFill>
              </a:defRPr>
            </a:lvl4pPr>
            <a:lvl5pPr>
              <a:defRPr>
                <a:solidFill>
                  <a:srgbClr val="212121"/>
                </a:solidFill>
              </a:defRPr>
            </a:lvl5pPr>
          </a:lstStyle>
          <a:p>
            <a:pPr lvl="0"/>
            <a:r>
              <a:rPr lang="en-US" dirty="0"/>
              <a:t>Level 1 text</a:t>
            </a:r>
          </a:p>
          <a:p>
            <a:pPr lvl="1"/>
            <a:r>
              <a:rPr lang="en-US" dirty="0"/>
              <a:t>Level 2 text</a:t>
            </a:r>
          </a:p>
          <a:p>
            <a:pPr lvl="2"/>
            <a:r>
              <a:rPr lang="en-US" dirty="0"/>
              <a:t>Level 3 text</a:t>
            </a:r>
          </a:p>
          <a:p>
            <a:pPr lvl="3"/>
            <a:r>
              <a:rPr lang="en-US" dirty="0"/>
              <a:t>Level 4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408C86-D3E9-F3C1-4977-859065B75513}"/>
              </a:ext>
            </a:extLst>
          </p:cNvPr>
          <p:cNvCxnSpPr>
            <a:cxnSpLocks/>
          </p:cNvCxnSpPr>
          <p:nvPr userDrawn="1"/>
        </p:nvCxnSpPr>
        <p:spPr>
          <a:xfrm>
            <a:off x="4062828" y="1402915"/>
            <a:ext cx="0" cy="4807385"/>
          </a:xfrm>
          <a:prstGeom prst="line">
            <a:avLst/>
          </a:prstGeom>
          <a:ln w="19050">
            <a:solidFill>
              <a:srgbClr val="005E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56ABEBD3-24BE-15F7-DEF9-9F5230BECA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09860" y="339154"/>
            <a:ext cx="1553486" cy="48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4857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50">
          <p15:clr>
            <a:srgbClr val="FBAE40"/>
          </p15:clr>
        </p15:guide>
        <p15:guide id="2" pos="5030">
          <p15:clr>
            <a:srgbClr val="FBAE40"/>
          </p15:clr>
        </p15:guide>
        <p15:guide id="3" orient="horz" pos="88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Asymmetr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8514C-8B9F-2747-A1ED-3FA7A6D9C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212121"/>
                </a:solidFill>
              </a:defRPr>
            </a:lvl1pPr>
          </a:lstStyle>
          <a:p>
            <a:r>
              <a:rPr lang="en-US"/>
              <a:t>© 2023 GE Vernova and/or its affiliates.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80EA9-85B3-704C-873E-F0BF0BF1C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12121"/>
                </a:solidFill>
              </a:defRPr>
            </a:lvl1pPr>
          </a:lstStyle>
          <a:p>
            <a:fld id="{7A7A97EF-C944-4447-B862-B593E9B4A0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F3A8C4-D9AF-D346-82F3-87CDA097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419101"/>
            <a:ext cx="9544409" cy="457020"/>
          </a:xfrm>
        </p:spPr>
        <p:txBody>
          <a:bodyPr/>
          <a:lstStyle>
            <a:lvl1pPr>
              <a:defRPr>
                <a:solidFill>
                  <a:srgbClr val="005E6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B5BA6-6E37-D642-969A-D710BEC2790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9099" y="1403349"/>
            <a:ext cx="7292975" cy="4806951"/>
          </a:xfrm>
        </p:spPr>
        <p:txBody>
          <a:bodyPr/>
          <a:lstStyle>
            <a:lvl1pPr>
              <a:defRPr>
                <a:solidFill>
                  <a:srgbClr val="212121"/>
                </a:solidFill>
              </a:defRPr>
            </a:lvl1pPr>
            <a:lvl2pPr marL="174625" indent="-174625">
              <a:buFont typeface="Arial" panose="020B0604020202020204" pitchFamily="34" charset="0"/>
              <a:buChar char="•"/>
              <a:defRPr>
                <a:solidFill>
                  <a:srgbClr val="212121"/>
                </a:solidFill>
              </a:defRPr>
            </a:lvl2pPr>
            <a:lvl3pPr>
              <a:defRPr>
                <a:solidFill>
                  <a:srgbClr val="212121"/>
                </a:solidFill>
              </a:defRPr>
            </a:lvl3pPr>
            <a:lvl4pPr>
              <a:defRPr>
                <a:solidFill>
                  <a:srgbClr val="212121"/>
                </a:solidFill>
              </a:defRPr>
            </a:lvl4pPr>
            <a:lvl5pPr>
              <a:defRPr>
                <a:solidFill>
                  <a:srgbClr val="212121"/>
                </a:solidFill>
              </a:defRPr>
            </a:lvl5pPr>
          </a:lstStyle>
          <a:p>
            <a:pPr lvl="0"/>
            <a:r>
              <a:rPr lang="en-US" dirty="0"/>
              <a:t>Level 1 text</a:t>
            </a:r>
          </a:p>
          <a:p>
            <a:pPr lvl="1"/>
            <a:r>
              <a:rPr lang="en-US" dirty="0"/>
              <a:t>Level 2 text</a:t>
            </a:r>
          </a:p>
          <a:p>
            <a:pPr lvl="2"/>
            <a:r>
              <a:rPr lang="en-US" dirty="0"/>
              <a:t>Level 3 text</a:t>
            </a:r>
          </a:p>
          <a:p>
            <a:pPr lvl="3"/>
            <a:r>
              <a:rPr lang="en-US" dirty="0"/>
              <a:t>Level 4 text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C934C23-704D-AE40-866D-BF6B0DCFEA7C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989707" y="1403350"/>
            <a:ext cx="3502152" cy="4806951"/>
          </a:xfrm>
        </p:spPr>
        <p:txBody>
          <a:bodyPr/>
          <a:lstStyle>
            <a:lvl1pPr>
              <a:defRPr>
                <a:solidFill>
                  <a:srgbClr val="212121"/>
                </a:solidFill>
              </a:defRPr>
            </a:lvl1pPr>
            <a:lvl2pPr marL="174625" indent="-174625">
              <a:buFont typeface="Arial" panose="020B0604020202020204" pitchFamily="34" charset="0"/>
              <a:buChar char="•"/>
              <a:defRPr>
                <a:solidFill>
                  <a:srgbClr val="212121"/>
                </a:solidFill>
              </a:defRPr>
            </a:lvl2pPr>
            <a:lvl3pPr>
              <a:defRPr>
                <a:solidFill>
                  <a:srgbClr val="212121"/>
                </a:solidFill>
              </a:defRPr>
            </a:lvl3pPr>
            <a:lvl4pPr>
              <a:defRPr>
                <a:solidFill>
                  <a:srgbClr val="212121"/>
                </a:solidFill>
              </a:defRPr>
            </a:lvl4pPr>
            <a:lvl5pPr>
              <a:defRPr>
                <a:solidFill>
                  <a:srgbClr val="212121"/>
                </a:solidFill>
              </a:defRPr>
            </a:lvl5pPr>
          </a:lstStyle>
          <a:p>
            <a:pPr lvl="0"/>
            <a:r>
              <a:rPr lang="en-US" dirty="0"/>
              <a:t>Level 1 text</a:t>
            </a:r>
          </a:p>
          <a:p>
            <a:pPr lvl="1"/>
            <a:r>
              <a:rPr lang="en-US" dirty="0"/>
              <a:t>Level 2 text</a:t>
            </a:r>
          </a:p>
          <a:p>
            <a:pPr lvl="2"/>
            <a:r>
              <a:rPr lang="en-US" dirty="0"/>
              <a:t>Level 3 text</a:t>
            </a:r>
          </a:p>
          <a:p>
            <a:pPr lvl="3"/>
            <a:r>
              <a:rPr lang="en-US" dirty="0"/>
              <a:t>Level 4 text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E22151AB-5731-BAC5-7B55-0CB75965C41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09860" y="339154"/>
            <a:ext cx="1553486" cy="48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989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5030">
          <p15:clr>
            <a:srgbClr val="FBAE40"/>
          </p15:clr>
        </p15:guide>
        <p15:guide id="3" orient="horz" pos="88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- Asymmetrical 2 -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8514C-8B9F-2747-A1ED-3FA7A6D9C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212121"/>
                </a:solidFill>
              </a:defRPr>
            </a:lvl1pPr>
          </a:lstStyle>
          <a:p>
            <a:r>
              <a:rPr lang="en-US"/>
              <a:t>© 2023 GE Vernova and/or its affiliates.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80EA9-85B3-704C-873E-F0BF0BF1C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12121"/>
                </a:solidFill>
              </a:defRPr>
            </a:lvl1pPr>
          </a:lstStyle>
          <a:p>
            <a:fld id="{7A7A97EF-C944-4447-B862-B593E9B4A0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F3A8C4-D9AF-D346-82F3-87CDA097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419101"/>
            <a:ext cx="9596166" cy="457020"/>
          </a:xfrm>
        </p:spPr>
        <p:txBody>
          <a:bodyPr/>
          <a:lstStyle>
            <a:lvl1pPr>
              <a:defRPr>
                <a:solidFill>
                  <a:srgbClr val="005E6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B5BA6-6E37-D642-969A-D710BEC2790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9099" y="1403349"/>
            <a:ext cx="7292975" cy="4806951"/>
          </a:xfrm>
        </p:spPr>
        <p:txBody>
          <a:bodyPr/>
          <a:lstStyle>
            <a:lvl1pPr>
              <a:defRPr>
                <a:solidFill>
                  <a:srgbClr val="212121"/>
                </a:solidFill>
              </a:defRPr>
            </a:lvl1pPr>
            <a:lvl2pPr marL="174625" indent="-174625">
              <a:buFont typeface="Arial" panose="020B0604020202020204" pitchFamily="34" charset="0"/>
              <a:buChar char="•"/>
              <a:defRPr>
                <a:solidFill>
                  <a:srgbClr val="212121"/>
                </a:solidFill>
              </a:defRPr>
            </a:lvl2pPr>
            <a:lvl3pPr>
              <a:defRPr>
                <a:solidFill>
                  <a:srgbClr val="212121"/>
                </a:solidFill>
              </a:defRPr>
            </a:lvl3pPr>
            <a:lvl4pPr>
              <a:defRPr>
                <a:solidFill>
                  <a:srgbClr val="212121"/>
                </a:solidFill>
              </a:defRPr>
            </a:lvl4pPr>
            <a:lvl5pPr>
              <a:defRPr>
                <a:solidFill>
                  <a:srgbClr val="212121"/>
                </a:solidFill>
              </a:defRPr>
            </a:lvl5pPr>
          </a:lstStyle>
          <a:p>
            <a:pPr lvl="0"/>
            <a:r>
              <a:rPr lang="en-US" dirty="0"/>
              <a:t>Level 1 text</a:t>
            </a:r>
          </a:p>
          <a:p>
            <a:pPr lvl="1"/>
            <a:r>
              <a:rPr lang="en-US" dirty="0"/>
              <a:t>Level 2 text</a:t>
            </a:r>
          </a:p>
          <a:p>
            <a:pPr lvl="2"/>
            <a:r>
              <a:rPr lang="en-US" dirty="0"/>
              <a:t>Level 3 text</a:t>
            </a:r>
          </a:p>
          <a:p>
            <a:pPr lvl="3"/>
            <a:r>
              <a:rPr lang="en-US" dirty="0"/>
              <a:t>Level 4 text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C934C23-704D-AE40-866D-BF6B0DCFEA7C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989707" y="1403350"/>
            <a:ext cx="3502152" cy="4806951"/>
          </a:xfrm>
        </p:spPr>
        <p:txBody>
          <a:bodyPr/>
          <a:lstStyle>
            <a:lvl1pPr>
              <a:defRPr>
                <a:solidFill>
                  <a:srgbClr val="212121"/>
                </a:solidFill>
              </a:defRPr>
            </a:lvl1pPr>
            <a:lvl2pPr marL="174625" indent="-174625">
              <a:buFont typeface="Arial" panose="020B0604020202020204" pitchFamily="34" charset="0"/>
              <a:buChar char="•"/>
              <a:defRPr>
                <a:solidFill>
                  <a:srgbClr val="212121"/>
                </a:solidFill>
              </a:defRPr>
            </a:lvl2pPr>
            <a:lvl3pPr>
              <a:defRPr>
                <a:solidFill>
                  <a:srgbClr val="212121"/>
                </a:solidFill>
              </a:defRPr>
            </a:lvl3pPr>
            <a:lvl4pPr>
              <a:defRPr>
                <a:solidFill>
                  <a:srgbClr val="212121"/>
                </a:solidFill>
              </a:defRPr>
            </a:lvl4pPr>
            <a:lvl5pPr>
              <a:defRPr>
                <a:solidFill>
                  <a:srgbClr val="212121"/>
                </a:solidFill>
              </a:defRPr>
            </a:lvl5pPr>
          </a:lstStyle>
          <a:p>
            <a:pPr lvl="0"/>
            <a:r>
              <a:rPr lang="en-US" dirty="0"/>
              <a:t>Level 1 text</a:t>
            </a:r>
          </a:p>
          <a:p>
            <a:pPr lvl="1"/>
            <a:r>
              <a:rPr lang="en-US" dirty="0"/>
              <a:t>Level 2 text</a:t>
            </a:r>
          </a:p>
          <a:p>
            <a:pPr lvl="2"/>
            <a:r>
              <a:rPr lang="en-US" dirty="0"/>
              <a:t>Level 3 text</a:t>
            </a:r>
          </a:p>
          <a:p>
            <a:pPr lvl="3"/>
            <a:r>
              <a:rPr lang="en-US" dirty="0"/>
              <a:t>Level 4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2C79C54-276E-80B9-1B8A-4B6BBAC71B29}"/>
              </a:ext>
            </a:extLst>
          </p:cNvPr>
          <p:cNvCxnSpPr>
            <a:cxnSpLocks/>
          </p:cNvCxnSpPr>
          <p:nvPr userDrawn="1"/>
        </p:nvCxnSpPr>
        <p:spPr>
          <a:xfrm>
            <a:off x="7850890" y="1402915"/>
            <a:ext cx="0" cy="4807385"/>
          </a:xfrm>
          <a:prstGeom prst="line">
            <a:avLst/>
          </a:prstGeom>
          <a:ln w="19050">
            <a:solidFill>
              <a:srgbClr val="005E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7BBA13F7-1863-C7F2-A83F-768EA305A30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09860" y="339154"/>
            <a:ext cx="1553486" cy="48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1602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5030" userDrawn="1">
          <p15:clr>
            <a:srgbClr val="FBAE40"/>
          </p15:clr>
        </p15:guide>
        <p15:guide id="3" orient="horz" pos="884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8514C-8B9F-2747-A1ED-3FA7A6D9C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212121"/>
                </a:solidFill>
              </a:defRPr>
            </a:lvl1pPr>
          </a:lstStyle>
          <a:p>
            <a:r>
              <a:rPr lang="en-US"/>
              <a:t>© 2023 GE Vernova and/or its affiliates.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80EA9-85B3-704C-873E-F0BF0BF1C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12121"/>
                </a:solidFill>
              </a:defRPr>
            </a:lvl1pPr>
          </a:lstStyle>
          <a:p>
            <a:fld id="{7A7A97EF-C944-4447-B862-B593E9B4A0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F3A8C4-D9AF-D346-82F3-87CDA097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419101"/>
            <a:ext cx="9578915" cy="457020"/>
          </a:xfrm>
        </p:spPr>
        <p:txBody>
          <a:bodyPr/>
          <a:lstStyle>
            <a:lvl1pPr>
              <a:defRPr>
                <a:solidFill>
                  <a:srgbClr val="005E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B5BA6-6E37-D642-969A-D710BEC2790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9100" y="1403350"/>
            <a:ext cx="3502152" cy="4806950"/>
          </a:xfrm>
        </p:spPr>
        <p:txBody>
          <a:bodyPr/>
          <a:lstStyle>
            <a:lvl1pPr>
              <a:defRPr>
                <a:solidFill>
                  <a:srgbClr val="212121"/>
                </a:solidFill>
              </a:defRPr>
            </a:lvl1pPr>
            <a:lvl2pPr marL="174625" indent="-174625">
              <a:buFont typeface="Arial" panose="020B0604020202020204" pitchFamily="34" charset="0"/>
              <a:buChar char="•"/>
              <a:defRPr>
                <a:solidFill>
                  <a:srgbClr val="212121"/>
                </a:solidFill>
              </a:defRPr>
            </a:lvl2pPr>
            <a:lvl3pPr>
              <a:defRPr>
                <a:solidFill>
                  <a:srgbClr val="212121"/>
                </a:solidFill>
              </a:defRPr>
            </a:lvl3pPr>
            <a:lvl4pPr>
              <a:defRPr>
                <a:solidFill>
                  <a:srgbClr val="212121"/>
                </a:solidFill>
              </a:defRPr>
            </a:lvl4pPr>
            <a:lvl5pPr>
              <a:defRPr>
                <a:solidFill>
                  <a:srgbClr val="212121"/>
                </a:solidFill>
              </a:defRPr>
            </a:lvl5pPr>
          </a:lstStyle>
          <a:p>
            <a:pPr lvl="0"/>
            <a:r>
              <a:rPr lang="en-US" dirty="0"/>
              <a:t>Level 1 text</a:t>
            </a:r>
          </a:p>
          <a:p>
            <a:pPr lvl="1"/>
            <a:r>
              <a:rPr lang="en-US" dirty="0"/>
              <a:t>Level 2 text</a:t>
            </a:r>
          </a:p>
          <a:p>
            <a:pPr lvl="2"/>
            <a:r>
              <a:rPr lang="en-US" dirty="0"/>
              <a:t>Level 3 text</a:t>
            </a:r>
          </a:p>
          <a:p>
            <a:pPr lvl="3"/>
            <a:r>
              <a:rPr lang="en-US" dirty="0"/>
              <a:t>Level 4 text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48D7D23-A4AE-A948-B404-C89F45ED35B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204404" y="1403351"/>
            <a:ext cx="3502152" cy="4806950"/>
          </a:xfrm>
        </p:spPr>
        <p:txBody>
          <a:bodyPr/>
          <a:lstStyle>
            <a:lvl1pPr>
              <a:defRPr>
                <a:solidFill>
                  <a:srgbClr val="212121"/>
                </a:solidFill>
              </a:defRPr>
            </a:lvl1pPr>
            <a:lvl2pPr marL="174625" indent="-174625">
              <a:buFont typeface="Arial" panose="020B0604020202020204" pitchFamily="34" charset="0"/>
              <a:buChar char="•"/>
              <a:defRPr>
                <a:solidFill>
                  <a:srgbClr val="212121"/>
                </a:solidFill>
              </a:defRPr>
            </a:lvl2pPr>
            <a:lvl3pPr>
              <a:defRPr>
                <a:solidFill>
                  <a:srgbClr val="212121"/>
                </a:solidFill>
              </a:defRPr>
            </a:lvl3pPr>
            <a:lvl4pPr>
              <a:defRPr>
                <a:solidFill>
                  <a:srgbClr val="212121"/>
                </a:solidFill>
              </a:defRPr>
            </a:lvl4pPr>
            <a:lvl5pPr>
              <a:defRPr>
                <a:solidFill>
                  <a:srgbClr val="212121"/>
                </a:solidFill>
              </a:defRPr>
            </a:lvl5pPr>
          </a:lstStyle>
          <a:p>
            <a:pPr lvl="0"/>
            <a:r>
              <a:rPr lang="en-US" dirty="0"/>
              <a:t>Level 1 text</a:t>
            </a:r>
          </a:p>
          <a:p>
            <a:pPr lvl="1"/>
            <a:r>
              <a:rPr lang="en-US" dirty="0"/>
              <a:t>Level 2 text</a:t>
            </a:r>
          </a:p>
          <a:p>
            <a:pPr lvl="2"/>
            <a:r>
              <a:rPr lang="en-US" dirty="0"/>
              <a:t>Level 3 text</a:t>
            </a:r>
          </a:p>
          <a:p>
            <a:pPr lvl="3"/>
            <a:r>
              <a:rPr lang="en-US" dirty="0"/>
              <a:t>Level 4 text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C934C23-704D-AE40-866D-BF6B0DCFEA7C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989707" y="1403351"/>
            <a:ext cx="3502152" cy="4806950"/>
          </a:xfrm>
        </p:spPr>
        <p:txBody>
          <a:bodyPr/>
          <a:lstStyle>
            <a:lvl1pPr>
              <a:defRPr>
                <a:solidFill>
                  <a:srgbClr val="212121"/>
                </a:solidFill>
              </a:defRPr>
            </a:lvl1pPr>
            <a:lvl2pPr marL="174625" indent="-174625">
              <a:buFont typeface="Arial" panose="020B0604020202020204" pitchFamily="34" charset="0"/>
              <a:buChar char="•"/>
              <a:defRPr>
                <a:solidFill>
                  <a:srgbClr val="212121"/>
                </a:solidFill>
              </a:defRPr>
            </a:lvl2pPr>
            <a:lvl3pPr>
              <a:defRPr>
                <a:solidFill>
                  <a:srgbClr val="212121"/>
                </a:solidFill>
              </a:defRPr>
            </a:lvl3pPr>
            <a:lvl4pPr>
              <a:defRPr>
                <a:solidFill>
                  <a:srgbClr val="212121"/>
                </a:solidFill>
              </a:defRPr>
            </a:lvl4pPr>
            <a:lvl5pPr>
              <a:defRPr>
                <a:solidFill>
                  <a:srgbClr val="212121"/>
                </a:solidFill>
              </a:defRPr>
            </a:lvl5pPr>
          </a:lstStyle>
          <a:p>
            <a:pPr lvl="0"/>
            <a:r>
              <a:rPr lang="en-US" dirty="0"/>
              <a:t>Level 1 text</a:t>
            </a:r>
          </a:p>
          <a:p>
            <a:pPr lvl="1"/>
            <a:r>
              <a:rPr lang="en-US" dirty="0"/>
              <a:t>Level 2 text</a:t>
            </a:r>
          </a:p>
          <a:p>
            <a:pPr lvl="2"/>
            <a:r>
              <a:rPr lang="en-US" dirty="0"/>
              <a:t>Level 3 text</a:t>
            </a:r>
          </a:p>
          <a:p>
            <a:pPr lvl="3"/>
            <a:r>
              <a:rPr lang="en-US" dirty="0"/>
              <a:t>Level 4 text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404E15B6-0BA0-84E6-A568-FC29C85E61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09860" y="339154"/>
            <a:ext cx="1553486" cy="48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1731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50">
          <p15:clr>
            <a:srgbClr val="FBAE40"/>
          </p15:clr>
        </p15:guide>
        <p15:guide id="2" pos="5030">
          <p15:clr>
            <a:srgbClr val="FBAE40"/>
          </p15:clr>
        </p15:guide>
        <p15:guide id="3" orient="horz" pos="88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-Column - b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8514C-8B9F-2747-A1ED-3FA7A6D9C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212121"/>
                </a:solidFill>
              </a:defRPr>
            </a:lvl1pPr>
          </a:lstStyle>
          <a:p>
            <a:r>
              <a:rPr lang="en-US"/>
              <a:t>© 2023 GE Vernova and/or its affiliates.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80EA9-85B3-704C-873E-F0BF0BF1C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12121"/>
                </a:solidFill>
              </a:defRPr>
            </a:lvl1pPr>
          </a:lstStyle>
          <a:p>
            <a:fld id="{7A7A97EF-C944-4447-B862-B593E9B4A0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F3A8C4-D9AF-D346-82F3-87CDA097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419101"/>
            <a:ext cx="9613418" cy="457020"/>
          </a:xfrm>
        </p:spPr>
        <p:txBody>
          <a:bodyPr/>
          <a:lstStyle>
            <a:lvl1pPr>
              <a:defRPr>
                <a:solidFill>
                  <a:srgbClr val="005E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B5BA6-6E37-D642-969A-D710BEC2790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9100" y="1403350"/>
            <a:ext cx="3502152" cy="4806950"/>
          </a:xfrm>
        </p:spPr>
        <p:txBody>
          <a:bodyPr/>
          <a:lstStyle>
            <a:lvl1pPr>
              <a:defRPr>
                <a:solidFill>
                  <a:srgbClr val="212121"/>
                </a:solidFill>
              </a:defRPr>
            </a:lvl1pPr>
            <a:lvl2pPr marL="174625" indent="-174625">
              <a:buFont typeface="Arial" panose="020B0604020202020204" pitchFamily="34" charset="0"/>
              <a:buChar char="•"/>
              <a:defRPr>
                <a:solidFill>
                  <a:srgbClr val="212121"/>
                </a:solidFill>
              </a:defRPr>
            </a:lvl2pPr>
            <a:lvl3pPr>
              <a:defRPr>
                <a:solidFill>
                  <a:srgbClr val="212121"/>
                </a:solidFill>
              </a:defRPr>
            </a:lvl3pPr>
            <a:lvl4pPr>
              <a:defRPr>
                <a:solidFill>
                  <a:srgbClr val="212121"/>
                </a:solidFill>
              </a:defRPr>
            </a:lvl4pPr>
            <a:lvl5pPr>
              <a:defRPr>
                <a:solidFill>
                  <a:srgbClr val="212121"/>
                </a:solidFill>
              </a:defRPr>
            </a:lvl5pPr>
          </a:lstStyle>
          <a:p>
            <a:pPr lvl="0"/>
            <a:r>
              <a:rPr lang="en-US" dirty="0"/>
              <a:t>Level 1 text</a:t>
            </a:r>
          </a:p>
          <a:p>
            <a:pPr lvl="1"/>
            <a:r>
              <a:rPr lang="en-US" dirty="0"/>
              <a:t>Level 2 text</a:t>
            </a:r>
          </a:p>
          <a:p>
            <a:pPr lvl="2"/>
            <a:r>
              <a:rPr lang="en-US" dirty="0"/>
              <a:t>Level 3 text</a:t>
            </a:r>
          </a:p>
          <a:p>
            <a:pPr lvl="3"/>
            <a:r>
              <a:rPr lang="en-US" dirty="0"/>
              <a:t>Level 4 text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48D7D23-A4AE-A948-B404-C89F45ED35B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204404" y="1403351"/>
            <a:ext cx="3502152" cy="4806950"/>
          </a:xfrm>
        </p:spPr>
        <p:txBody>
          <a:bodyPr/>
          <a:lstStyle>
            <a:lvl1pPr>
              <a:defRPr>
                <a:solidFill>
                  <a:srgbClr val="212121"/>
                </a:solidFill>
              </a:defRPr>
            </a:lvl1pPr>
            <a:lvl2pPr marL="174625" indent="-174625">
              <a:buFont typeface="Arial" panose="020B0604020202020204" pitchFamily="34" charset="0"/>
              <a:buChar char="•"/>
              <a:defRPr>
                <a:solidFill>
                  <a:srgbClr val="212121"/>
                </a:solidFill>
              </a:defRPr>
            </a:lvl2pPr>
            <a:lvl3pPr>
              <a:defRPr>
                <a:solidFill>
                  <a:srgbClr val="212121"/>
                </a:solidFill>
              </a:defRPr>
            </a:lvl3pPr>
            <a:lvl4pPr>
              <a:defRPr>
                <a:solidFill>
                  <a:srgbClr val="212121"/>
                </a:solidFill>
              </a:defRPr>
            </a:lvl4pPr>
            <a:lvl5pPr>
              <a:defRPr>
                <a:solidFill>
                  <a:srgbClr val="212121"/>
                </a:solidFill>
              </a:defRPr>
            </a:lvl5pPr>
          </a:lstStyle>
          <a:p>
            <a:pPr lvl="0"/>
            <a:r>
              <a:rPr lang="en-US" dirty="0"/>
              <a:t>Level 1 text</a:t>
            </a:r>
          </a:p>
          <a:p>
            <a:pPr lvl="1"/>
            <a:r>
              <a:rPr lang="en-US" dirty="0"/>
              <a:t>Level 2 text</a:t>
            </a:r>
          </a:p>
          <a:p>
            <a:pPr lvl="2"/>
            <a:r>
              <a:rPr lang="en-US" dirty="0"/>
              <a:t>Level 3 text</a:t>
            </a:r>
          </a:p>
          <a:p>
            <a:pPr lvl="3"/>
            <a:r>
              <a:rPr lang="en-US" dirty="0"/>
              <a:t>Level 4 text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C934C23-704D-AE40-866D-BF6B0DCFEA7C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989707" y="1403351"/>
            <a:ext cx="3502152" cy="4806950"/>
          </a:xfrm>
        </p:spPr>
        <p:txBody>
          <a:bodyPr/>
          <a:lstStyle>
            <a:lvl1pPr>
              <a:defRPr>
                <a:solidFill>
                  <a:srgbClr val="212121"/>
                </a:solidFill>
              </a:defRPr>
            </a:lvl1pPr>
            <a:lvl2pPr marL="174625" indent="-174625">
              <a:buFont typeface="Arial" panose="020B0604020202020204" pitchFamily="34" charset="0"/>
              <a:buChar char="•"/>
              <a:defRPr>
                <a:solidFill>
                  <a:srgbClr val="212121"/>
                </a:solidFill>
              </a:defRPr>
            </a:lvl2pPr>
            <a:lvl3pPr>
              <a:defRPr>
                <a:solidFill>
                  <a:srgbClr val="212121"/>
                </a:solidFill>
              </a:defRPr>
            </a:lvl3pPr>
            <a:lvl4pPr>
              <a:defRPr>
                <a:solidFill>
                  <a:srgbClr val="212121"/>
                </a:solidFill>
              </a:defRPr>
            </a:lvl4pPr>
            <a:lvl5pPr>
              <a:defRPr>
                <a:solidFill>
                  <a:srgbClr val="212121"/>
                </a:solidFill>
              </a:defRPr>
            </a:lvl5pPr>
          </a:lstStyle>
          <a:p>
            <a:pPr lvl="0"/>
            <a:r>
              <a:rPr lang="en-US" dirty="0"/>
              <a:t>Level 1 text</a:t>
            </a:r>
          </a:p>
          <a:p>
            <a:pPr lvl="1"/>
            <a:r>
              <a:rPr lang="en-US" dirty="0"/>
              <a:t>Level 2 text</a:t>
            </a:r>
          </a:p>
          <a:p>
            <a:pPr lvl="2"/>
            <a:r>
              <a:rPr lang="en-US" dirty="0"/>
              <a:t>Level 3 text</a:t>
            </a:r>
          </a:p>
          <a:p>
            <a:pPr lvl="3"/>
            <a:r>
              <a:rPr lang="en-US" dirty="0"/>
              <a:t>Level 4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408C86-D3E9-F3C1-4977-859065B75513}"/>
              </a:ext>
            </a:extLst>
          </p:cNvPr>
          <p:cNvCxnSpPr>
            <a:cxnSpLocks/>
          </p:cNvCxnSpPr>
          <p:nvPr userDrawn="1"/>
        </p:nvCxnSpPr>
        <p:spPr>
          <a:xfrm>
            <a:off x="4062828" y="1402915"/>
            <a:ext cx="0" cy="4807385"/>
          </a:xfrm>
          <a:prstGeom prst="line">
            <a:avLst/>
          </a:prstGeom>
          <a:ln w="19050">
            <a:solidFill>
              <a:srgbClr val="005E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2DC5277-B38B-BFA5-234F-37E859463D25}"/>
              </a:ext>
            </a:extLst>
          </p:cNvPr>
          <p:cNvCxnSpPr>
            <a:cxnSpLocks/>
          </p:cNvCxnSpPr>
          <p:nvPr userDrawn="1"/>
        </p:nvCxnSpPr>
        <p:spPr>
          <a:xfrm>
            <a:off x="7848132" y="1402915"/>
            <a:ext cx="0" cy="4807385"/>
          </a:xfrm>
          <a:prstGeom prst="line">
            <a:avLst/>
          </a:prstGeom>
          <a:ln w="19050">
            <a:solidFill>
              <a:srgbClr val="005E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6F06206D-1B55-79AD-7D01-D0EB3C4108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09860" y="339154"/>
            <a:ext cx="1553486" cy="48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4056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50" userDrawn="1">
          <p15:clr>
            <a:srgbClr val="FBAE40"/>
          </p15:clr>
        </p15:guide>
        <p15:guide id="2" pos="5030" userDrawn="1">
          <p15:clr>
            <a:srgbClr val="FBAE40"/>
          </p15:clr>
        </p15:guide>
        <p15:guide id="3" orient="horz" pos="88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8514C-8B9F-2747-A1ED-3FA7A6D9C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212121"/>
                </a:solidFill>
              </a:defRPr>
            </a:lvl1pPr>
          </a:lstStyle>
          <a:p>
            <a:r>
              <a:rPr lang="en-US"/>
              <a:t>© 2023 GE Vernova and/or its affiliates.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80EA9-85B3-704C-873E-F0BF0BF1C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12121"/>
                </a:solidFill>
              </a:defRPr>
            </a:lvl1pPr>
          </a:lstStyle>
          <a:p>
            <a:fld id="{7A7A97EF-C944-4447-B862-B593E9B4A0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F3A8C4-D9AF-D346-82F3-87CDA097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419101"/>
            <a:ext cx="9596168" cy="457020"/>
          </a:xfrm>
        </p:spPr>
        <p:txBody>
          <a:bodyPr/>
          <a:lstStyle>
            <a:lvl1pPr>
              <a:defRPr>
                <a:solidFill>
                  <a:srgbClr val="005E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B5BA6-6E37-D642-969A-D710BEC2790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9099" y="1403349"/>
            <a:ext cx="2569464" cy="4806951"/>
          </a:xfrm>
        </p:spPr>
        <p:txBody>
          <a:bodyPr/>
          <a:lstStyle>
            <a:lvl1pPr>
              <a:defRPr>
                <a:solidFill>
                  <a:srgbClr val="212121"/>
                </a:solidFill>
              </a:defRPr>
            </a:lvl1pPr>
            <a:lvl2pPr marL="174625" indent="-174625">
              <a:buFont typeface="Arial" panose="020B0604020202020204" pitchFamily="34" charset="0"/>
              <a:buChar char="•"/>
              <a:defRPr>
                <a:solidFill>
                  <a:srgbClr val="212121"/>
                </a:solidFill>
              </a:defRPr>
            </a:lvl2pPr>
            <a:lvl3pPr>
              <a:defRPr>
                <a:solidFill>
                  <a:srgbClr val="212121"/>
                </a:solidFill>
              </a:defRPr>
            </a:lvl3pPr>
            <a:lvl4pPr>
              <a:defRPr>
                <a:solidFill>
                  <a:srgbClr val="212121"/>
                </a:solidFill>
              </a:defRPr>
            </a:lvl4pPr>
            <a:lvl5pPr>
              <a:defRPr>
                <a:solidFill>
                  <a:srgbClr val="212121"/>
                </a:solidFill>
              </a:defRPr>
            </a:lvl5pPr>
          </a:lstStyle>
          <a:p>
            <a:pPr lvl="0"/>
            <a:r>
              <a:rPr lang="en-US" dirty="0"/>
              <a:t>Level 1 text</a:t>
            </a:r>
          </a:p>
          <a:p>
            <a:pPr lvl="1"/>
            <a:r>
              <a:rPr lang="en-US" dirty="0"/>
              <a:t>Level 2 text</a:t>
            </a:r>
          </a:p>
          <a:p>
            <a:pPr lvl="2"/>
            <a:r>
              <a:rPr lang="en-US" dirty="0"/>
              <a:t>Level 3 text</a:t>
            </a:r>
          </a:p>
          <a:p>
            <a:pPr lvl="3"/>
            <a:r>
              <a:rPr lang="en-US" dirty="0"/>
              <a:t>Level 4 text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48D7D23-A4AE-A948-B404-C89F45ED35B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257549" y="1403349"/>
            <a:ext cx="2569464" cy="4806951"/>
          </a:xfrm>
        </p:spPr>
        <p:txBody>
          <a:bodyPr/>
          <a:lstStyle>
            <a:lvl1pPr>
              <a:defRPr>
                <a:solidFill>
                  <a:srgbClr val="212121"/>
                </a:solidFill>
              </a:defRPr>
            </a:lvl1pPr>
            <a:lvl2pPr marL="174625" indent="-174625">
              <a:buFont typeface="Arial" panose="020B0604020202020204" pitchFamily="34" charset="0"/>
              <a:buChar char="•"/>
              <a:defRPr>
                <a:solidFill>
                  <a:srgbClr val="212121"/>
                </a:solidFill>
              </a:defRPr>
            </a:lvl2pPr>
            <a:lvl3pPr>
              <a:defRPr>
                <a:solidFill>
                  <a:srgbClr val="212121"/>
                </a:solidFill>
              </a:defRPr>
            </a:lvl3pPr>
            <a:lvl4pPr>
              <a:defRPr>
                <a:solidFill>
                  <a:srgbClr val="212121"/>
                </a:solidFill>
              </a:defRPr>
            </a:lvl4pPr>
            <a:lvl5pPr>
              <a:defRPr>
                <a:solidFill>
                  <a:srgbClr val="212121"/>
                </a:solidFill>
              </a:defRPr>
            </a:lvl5pPr>
          </a:lstStyle>
          <a:p>
            <a:pPr lvl="0"/>
            <a:r>
              <a:rPr lang="en-US" dirty="0"/>
              <a:t>Level 1 text</a:t>
            </a:r>
          </a:p>
          <a:p>
            <a:pPr lvl="1"/>
            <a:r>
              <a:rPr lang="en-US" dirty="0"/>
              <a:t>Level 2 text</a:t>
            </a:r>
          </a:p>
          <a:p>
            <a:pPr lvl="2"/>
            <a:r>
              <a:rPr lang="en-US" dirty="0"/>
              <a:t>Level 3 text</a:t>
            </a:r>
          </a:p>
          <a:p>
            <a:pPr lvl="3"/>
            <a:r>
              <a:rPr lang="en-US" dirty="0"/>
              <a:t>Level 4 text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F40F60-BBD9-9E4F-84D2-0B668EDB1695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095999" y="1403350"/>
            <a:ext cx="2569464" cy="4806951"/>
          </a:xfrm>
        </p:spPr>
        <p:txBody>
          <a:bodyPr/>
          <a:lstStyle>
            <a:lvl1pPr>
              <a:defRPr>
                <a:solidFill>
                  <a:srgbClr val="212121"/>
                </a:solidFill>
              </a:defRPr>
            </a:lvl1pPr>
            <a:lvl2pPr marL="174625" indent="-174625">
              <a:buFont typeface="Arial" panose="020B0604020202020204" pitchFamily="34" charset="0"/>
              <a:buChar char="•"/>
              <a:defRPr>
                <a:solidFill>
                  <a:srgbClr val="212121"/>
                </a:solidFill>
              </a:defRPr>
            </a:lvl2pPr>
            <a:lvl3pPr>
              <a:defRPr>
                <a:solidFill>
                  <a:srgbClr val="212121"/>
                </a:solidFill>
              </a:defRPr>
            </a:lvl3pPr>
            <a:lvl4pPr>
              <a:defRPr>
                <a:solidFill>
                  <a:srgbClr val="212121"/>
                </a:solidFill>
              </a:defRPr>
            </a:lvl4pPr>
            <a:lvl5pPr>
              <a:defRPr>
                <a:solidFill>
                  <a:srgbClr val="212121"/>
                </a:solidFill>
              </a:defRPr>
            </a:lvl5pPr>
          </a:lstStyle>
          <a:p>
            <a:pPr lvl="0"/>
            <a:r>
              <a:rPr lang="en-US" dirty="0"/>
              <a:t>Level 1 text</a:t>
            </a:r>
          </a:p>
          <a:p>
            <a:pPr lvl="1"/>
            <a:r>
              <a:rPr lang="en-US" dirty="0"/>
              <a:t>Level 2 text</a:t>
            </a:r>
          </a:p>
          <a:p>
            <a:pPr lvl="2"/>
            <a:r>
              <a:rPr lang="en-US" dirty="0"/>
              <a:t>Level 3 text</a:t>
            </a:r>
          </a:p>
          <a:p>
            <a:pPr lvl="3"/>
            <a:r>
              <a:rPr lang="en-US" dirty="0"/>
              <a:t>Level 4 text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A94E17-ACE2-234E-94FB-6DBEE6BAF77B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8934450" y="1403350"/>
            <a:ext cx="2569464" cy="4806951"/>
          </a:xfrm>
        </p:spPr>
        <p:txBody>
          <a:bodyPr/>
          <a:lstStyle>
            <a:lvl1pPr>
              <a:defRPr>
                <a:solidFill>
                  <a:srgbClr val="212121"/>
                </a:solidFill>
              </a:defRPr>
            </a:lvl1pPr>
            <a:lvl2pPr marL="174625" indent="-174625">
              <a:buFont typeface="Arial" panose="020B0604020202020204" pitchFamily="34" charset="0"/>
              <a:buChar char="•"/>
              <a:defRPr>
                <a:solidFill>
                  <a:srgbClr val="212121"/>
                </a:solidFill>
              </a:defRPr>
            </a:lvl2pPr>
            <a:lvl3pPr>
              <a:defRPr>
                <a:solidFill>
                  <a:srgbClr val="212121"/>
                </a:solidFill>
              </a:defRPr>
            </a:lvl3pPr>
            <a:lvl4pPr>
              <a:defRPr>
                <a:solidFill>
                  <a:srgbClr val="212121"/>
                </a:solidFill>
              </a:defRPr>
            </a:lvl4pPr>
            <a:lvl5pPr>
              <a:defRPr>
                <a:solidFill>
                  <a:srgbClr val="212121"/>
                </a:solidFill>
              </a:defRPr>
            </a:lvl5pPr>
          </a:lstStyle>
          <a:p>
            <a:pPr lvl="0"/>
            <a:r>
              <a:rPr lang="en-US" dirty="0"/>
              <a:t>Level 1 text</a:t>
            </a:r>
          </a:p>
          <a:p>
            <a:pPr lvl="1"/>
            <a:r>
              <a:rPr lang="en-US" dirty="0"/>
              <a:t>Level 2 text</a:t>
            </a:r>
          </a:p>
          <a:p>
            <a:pPr lvl="2"/>
            <a:r>
              <a:rPr lang="en-US" dirty="0"/>
              <a:t>Level 3 text</a:t>
            </a:r>
          </a:p>
          <a:p>
            <a:pPr lvl="3"/>
            <a:r>
              <a:rPr lang="en-US" dirty="0"/>
              <a:t>Level 4 text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5CB7DF46-A9CC-4BD9-D472-6BF977C642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09860" y="339154"/>
            <a:ext cx="1553486" cy="48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6420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056">
          <p15:clr>
            <a:srgbClr val="FBAE40"/>
          </p15:clr>
        </p15:guide>
        <p15:guide id="2" pos="5628">
          <p15:clr>
            <a:srgbClr val="FBAE40"/>
          </p15:clr>
        </p15:guide>
        <p15:guide id="3" pos="3840">
          <p15:clr>
            <a:srgbClr val="FBAE40"/>
          </p15:clr>
        </p15:guide>
        <p15:guide id="4" orient="horz" pos="88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 Column - Ba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8514C-8B9F-2747-A1ED-3FA7A6D9C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212121"/>
                </a:solidFill>
              </a:defRPr>
            </a:lvl1pPr>
          </a:lstStyle>
          <a:p>
            <a:r>
              <a:rPr lang="en-US"/>
              <a:t>© 2023 GE Vernova and/or its affiliates.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80EA9-85B3-704C-873E-F0BF0BF1C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12121"/>
                </a:solidFill>
              </a:defRPr>
            </a:lvl1pPr>
          </a:lstStyle>
          <a:p>
            <a:fld id="{7A7A97EF-C944-4447-B862-B593E9B4A0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F3A8C4-D9AF-D346-82F3-87CDA097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419101"/>
            <a:ext cx="9587540" cy="457020"/>
          </a:xfrm>
        </p:spPr>
        <p:txBody>
          <a:bodyPr/>
          <a:lstStyle>
            <a:lvl1pPr>
              <a:defRPr>
                <a:solidFill>
                  <a:srgbClr val="005E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B5BA6-6E37-D642-969A-D710BEC2790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9099" y="1403349"/>
            <a:ext cx="2569464" cy="4806951"/>
          </a:xfrm>
        </p:spPr>
        <p:txBody>
          <a:bodyPr/>
          <a:lstStyle>
            <a:lvl1pPr>
              <a:defRPr>
                <a:solidFill>
                  <a:srgbClr val="212121"/>
                </a:solidFill>
              </a:defRPr>
            </a:lvl1pPr>
            <a:lvl2pPr marL="174625" indent="-174625">
              <a:buFont typeface="Arial" panose="020B0604020202020204" pitchFamily="34" charset="0"/>
              <a:buChar char="•"/>
              <a:defRPr>
                <a:solidFill>
                  <a:srgbClr val="212121"/>
                </a:solidFill>
              </a:defRPr>
            </a:lvl2pPr>
            <a:lvl3pPr>
              <a:defRPr>
                <a:solidFill>
                  <a:srgbClr val="212121"/>
                </a:solidFill>
              </a:defRPr>
            </a:lvl3pPr>
            <a:lvl4pPr>
              <a:defRPr>
                <a:solidFill>
                  <a:srgbClr val="212121"/>
                </a:solidFill>
              </a:defRPr>
            </a:lvl4pPr>
            <a:lvl5pPr>
              <a:defRPr>
                <a:solidFill>
                  <a:srgbClr val="212121"/>
                </a:solidFill>
              </a:defRPr>
            </a:lvl5pPr>
          </a:lstStyle>
          <a:p>
            <a:pPr lvl="0"/>
            <a:r>
              <a:rPr lang="en-US" dirty="0"/>
              <a:t>Level 1 text</a:t>
            </a:r>
          </a:p>
          <a:p>
            <a:pPr lvl="1"/>
            <a:r>
              <a:rPr lang="en-US" dirty="0"/>
              <a:t>Level 2 text</a:t>
            </a:r>
          </a:p>
          <a:p>
            <a:pPr lvl="2"/>
            <a:r>
              <a:rPr lang="en-US" dirty="0"/>
              <a:t>Level 3 text</a:t>
            </a:r>
          </a:p>
          <a:p>
            <a:pPr lvl="3"/>
            <a:r>
              <a:rPr lang="en-US" dirty="0"/>
              <a:t>Level 4 text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48D7D23-A4AE-A948-B404-C89F45ED35B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257549" y="1403349"/>
            <a:ext cx="2569464" cy="4806951"/>
          </a:xfrm>
        </p:spPr>
        <p:txBody>
          <a:bodyPr/>
          <a:lstStyle>
            <a:lvl1pPr>
              <a:defRPr>
                <a:solidFill>
                  <a:srgbClr val="212121"/>
                </a:solidFill>
              </a:defRPr>
            </a:lvl1pPr>
            <a:lvl2pPr marL="174625" indent="-174625">
              <a:buFont typeface="Arial" panose="020B0604020202020204" pitchFamily="34" charset="0"/>
              <a:buChar char="•"/>
              <a:defRPr>
                <a:solidFill>
                  <a:srgbClr val="212121"/>
                </a:solidFill>
              </a:defRPr>
            </a:lvl2pPr>
            <a:lvl3pPr>
              <a:defRPr>
                <a:solidFill>
                  <a:srgbClr val="212121"/>
                </a:solidFill>
              </a:defRPr>
            </a:lvl3pPr>
            <a:lvl4pPr>
              <a:defRPr>
                <a:solidFill>
                  <a:srgbClr val="212121"/>
                </a:solidFill>
              </a:defRPr>
            </a:lvl4pPr>
            <a:lvl5pPr>
              <a:defRPr>
                <a:solidFill>
                  <a:srgbClr val="212121"/>
                </a:solidFill>
              </a:defRPr>
            </a:lvl5pPr>
          </a:lstStyle>
          <a:p>
            <a:pPr lvl="0"/>
            <a:r>
              <a:rPr lang="en-US" dirty="0"/>
              <a:t>Level 1 text</a:t>
            </a:r>
          </a:p>
          <a:p>
            <a:pPr lvl="1"/>
            <a:r>
              <a:rPr lang="en-US" dirty="0"/>
              <a:t>Level 2 text</a:t>
            </a:r>
          </a:p>
          <a:p>
            <a:pPr lvl="2"/>
            <a:r>
              <a:rPr lang="en-US" dirty="0"/>
              <a:t>Level 3 text</a:t>
            </a:r>
          </a:p>
          <a:p>
            <a:pPr lvl="3"/>
            <a:r>
              <a:rPr lang="en-US" dirty="0"/>
              <a:t>Level 4 text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F40F60-BBD9-9E4F-84D2-0B668EDB1695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095999" y="1403350"/>
            <a:ext cx="2569464" cy="4806951"/>
          </a:xfrm>
        </p:spPr>
        <p:txBody>
          <a:bodyPr/>
          <a:lstStyle>
            <a:lvl1pPr>
              <a:defRPr>
                <a:solidFill>
                  <a:srgbClr val="212121"/>
                </a:solidFill>
              </a:defRPr>
            </a:lvl1pPr>
            <a:lvl2pPr marL="174625" indent="-174625">
              <a:buFont typeface="Arial" panose="020B0604020202020204" pitchFamily="34" charset="0"/>
              <a:buChar char="•"/>
              <a:defRPr>
                <a:solidFill>
                  <a:srgbClr val="212121"/>
                </a:solidFill>
              </a:defRPr>
            </a:lvl2pPr>
            <a:lvl3pPr>
              <a:defRPr>
                <a:solidFill>
                  <a:srgbClr val="212121"/>
                </a:solidFill>
              </a:defRPr>
            </a:lvl3pPr>
            <a:lvl4pPr>
              <a:defRPr>
                <a:solidFill>
                  <a:srgbClr val="212121"/>
                </a:solidFill>
              </a:defRPr>
            </a:lvl4pPr>
            <a:lvl5pPr>
              <a:defRPr>
                <a:solidFill>
                  <a:srgbClr val="212121"/>
                </a:solidFill>
              </a:defRPr>
            </a:lvl5pPr>
          </a:lstStyle>
          <a:p>
            <a:pPr lvl="0"/>
            <a:r>
              <a:rPr lang="en-US" dirty="0"/>
              <a:t>Level 1 text</a:t>
            </a:r>
          </a:p>
          <a:p>
            <a:pPr lvl="1"/>
            <a:r>
              <a:rPr lang="en-US" dirty="0"/>
              <a:t>Level 2 text</a:t>
            </a:r>
          </a:p>
          <a:p>
            <a:pPr lvl="2"/>
            <a:r>
              <a:rPr lang="en-US" dirty="0"/>
              <a:t>Level 3 text</a:t>
            </a:r>
          </a:p>
          <a:p>
            <a:pPr lvl="3"/>
            <a:r>
              <a:rPr lang="en-US" dirty="0"/>
              <a:t>Level 4 text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A94E17-ACE2-234E-94FB-6DBEE6BAF77B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8934450" y="1403350"/>
            <a:ext cx="2569464" cy="4806951"/>
          </a:xfrm>
        </p:spPr>
        <p:txBody>
          <a:bodyPr/>
          <a:lstStyle>
            <a:lvl1pPr>
              <a:defRPr>
                <a:solidFill>
                  <a:srgbClr val="212121"/>
                </a:solidFill>
              </a:defRPr>
            </a:lvl1pPr>
            <a:lvl2pPr marL="174625" indent="-174625">
              <a:buFont typeface="Arial" panose="020B0604020202020204" pitchFamily="34" charset="0"/>
              <a:buChar char="•"/>
              <a:defRPr>
                <a:solidFill>
                  <a:srgbClr val="212121"/>
                </a:solidFill>
              </a:defRPr>
            </a:lvl2pPr>
            <a:lvl3pPr>
              <a:defRPr>
                <a:solidFill>
                  <a:srgbClr val="212121"/>
                </a:solidFill>
              </a:defRPr>
            </a:lvl3pPr>
            <a:lvl4pPr>
              <a:defRPr>
                <a:solidFill>
                  <a:srgbClr val="212121"/>
                </a:solidFill>
              </a:defRPr>
            </a:lvl4pPr>
            <a:lvl5pPr>
              <a:defRPr>
                <a:solidFill>
                  <a:srgbClr val="212121"/>
                </a:solidFill>
              </a:defRPr>
            </a:lvl5pPr>
          </a:lstStyle>
          <a:p>
            <a:pPr lvl="0"/>
            <a:r>
              <a:rPr lang="en-US" dirty="0"/>
              <a:t>Level 1 text</a:t>
            </a:r>
          </a:p>
          <a:p>
            <a:pPr lvl="1"/>
            <a:r>
              <a:rPr lang="en-US" dirty="0"/>
              <a:t>Level 2 text</a:t>
            </a:r>
          </a:p>
          <a:p>
            <a:pPr lvl="2"/>
            <a:r>
              <a:rPr lang="en-US" dirty="0"/>
              <a:t>Level 3 text</a:t>
            </a:r>
          </a:p>
          <a:p>
            <a:pPr lvl="3"/>
            <a:r>
              <a:rPr lang="en-US" dirty="0"/>
              <a:t>Level 4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1E6CAA3-D2BE-B7A9-9C26-22C4F1F5EDDD}"/>
              </a:ext>
            </a:extLst>
          </p:cNvPr>
          <p:cNvCxnSpPr>
            <a:cxnSpLocks/>
          </p:cNvCxnSpPr>
          <p:nvPr userDrawn="1"/>
        </p:nvCxnSpPr>
        <p:spPr>
          <a:xfrm>
            <a:off x="3123056" y="1402915"/>
            <a:ext cx="0" cy="4807385"/>
          </a:xfrm>
          <a:prstGeom prst="line">
            <a:avLst/>
          </a:prstGeom>
          <a:ln w="19050">
            <a:solidFill>
              <a:srgbClr val="005E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8865847-B1DD-F900-9C6C-8E3E630784E8}"/>
              </a:ext>
            </a:extLst>
          </p:cNvPr>
          <p:cNvCxnSpPr>
            <a:cxnSpLocks/>
          </p:cNvCxnSpPr>
          <p:nvPr userDrawn="1"/>
        </p:nvCxnSpPr>
        <p:spPr>
          <a:xfrm>
            <a:off x="5961506" y="1402915"/>
            <a:ext cx="0" cy="4807385"/>
          </a:xfrm>
          <a:prstGeom prst="line">
            <a:avLst/>
          </a:prstGeom>
          <a:ln w="19050">
            <a:solidFill>
              <a:srgbClr val="005E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4BCFFAC-C9D0-7B24-E424-D791DC86FA9A}"/>
              </a:ext>
            </a:extLst>
          </p:cNvPr>
          <p:cNvCxnSpPr>
            <a:cxnSpLocks/>
          </p:cNvCxnSpPr>
          <p:nvPr userDrawn="1"/>
        </p:nvCxnSpPr>
        <p:spPr>
          <a:xfrm>
            <a:off x="8799956" y="1402915"/>
            <a:ext cx="0" cy="4807385"/>
          </a:xfrm>
          <a:prstGeom prst="line">
            <a:avLst/>
          </a:prstGeom>
          <a:ln w="19050">
            <a:solidFill>
              <a:srgbClr val="005E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F179F5EF-F643-19DD-3442-114B11F5833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09860" y="339154"/>
            <a:ext cx="1553486" cy="48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4509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056" userDrawn="1">
          <p15:clr>
            <a:srgbClr val="FBAE40"/>
          </p15:clr>
        </p15:guide>
        <p15:guide id="2" pos="5628" userDrawn="1">
          <p15:clr>
            <a:srgbClr val="FBAE40"/>
          </p15:clr>
        </p15:guide>
        <p15:guide id="3" pos="3840" userDrawn="1">
          <p15:clr>
            <a:srgbClr val="FBAE40"/>
          </p15:clr>
        </p15:guide>
        <p15:guide id="4" orient="horz" pos="884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 and 1/3-Colum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8514C-8B9F-2747-A1ED-3FA7A6D9C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212121"/>
                </a:solidFill>
              </a:defRPr>
            </a:lvl1pPr>
          </a:lstStyle>
          <a:p>
            <a:r>
              <a:rPr lang="en-US"/>
              <a:t>© 2023 GE Vernova and/or its affiliates.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80EA9-85B3-704C-873E-F0BF0BF1C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12121"/>
                </a:solidFill>
              </a:defRPr>
            </a:lvl1pPr>
          </a:lstStyle>
          <a:p>
            <a:fld id="{7A7A97EF-C944-4447-B862-B593E9B4A0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F3A8C4-D9AF-D346-82F3-87CDA097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419101"/>
            <a:ext cx="9466769" cy="457020"/>
          </a:xfrm>
        </p:spPr>
        <p:txBody>
          <a:bodyPr/>
          <a:lstStyle>
            <a:lvl1pPr>
              <a:defRPr>
                <a:solidFill>
                  <a:srgbClr val="005E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6A24B364-E635-8148-9DBE-C364F1D3BC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9099" y="1403350"/>
            <a:ext cx="7296912" cy="692150"/>
          </a:xfrm>
        </p:spPr>
        <p:txBody>
          <a:bodyPr/>
          <a:lstStyle>
            <a:lvl1pPr>
              <a:spcAft>
                <a:spcPts val="0"/>
              </a:spcAft>
              <a:defRPr b="1">
                <a:solidFill>
                  <a:srgbClr val="21212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265EA83-2EC6-BE4F-96E1-74D20B473B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00999" y="1403350"/>
            <a:ext cx="3787133" cy="692150"/>
          </a:xfrm>
        </p:spPr>
        <p:txBody>
          <a:bodyPr/>
          <a:lstStyle>
            <a:lvl1pPr>
              <a:spcAft>
                <a:spcPts val="0"/>
              </a:spcAft>
              <a:defRPr b="1">
                <a:solidFill>
                  <a:srgbClr val="21212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B5BA6-6E37-D642-969A-D710BEC2790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9099" y="2095501"/>
            <a:ext cx="7296912" cy="4114799"/>
          </a:xfrm>
        </p:spPr>
        <p:txBody>
          <a:bodyPr/>
          <a:lstStyle>
            <a:lvl1pPr>
              <a:defRPr>
                <a:solidFill>
                  <a:srgbClr val="212121"/>
                </a:solidFill>
              </a:defRPr>
            </a:lvl1pPr>
            <a:lvl2pPr marL="174625" indent="-174625">
              <a:buFont typeface="Arial" panose="020B0604020202020204" pitchFamily="34" charset="0"/>
              <a:buChar char="•"/>
              <a:defRPr>
                <a:solidFill>
                  <a:srgbClr val="212121"/>
                </a:solidFill>
              </a:defRPr>
            </a:lvl2pPr>
            <a:lvl3pPr>
              <a:defRPr>
                <a:solidFill>
                  <a:srgbClr val="212121"/>
                </a:solidFill>
              </a:defRPr>
            </a:lvl3pPr>
            <a:lvl4pPr>
              <a:defRPr>
                <a:solidFill>
                  <a:srgbClr val="212121"/>
                </a:solidFill>
              </a:defRPr>
            </a:lvl4pPr>
            <a:lvl5pPr>
              <a:defRPr>
                <a:solidFill>
                  <a:srgbClr val="212121"/>
                </a:solidFill>
              </a:defRPr>
            </a:lvl5pPr>
          </a:lstStyle>
          <a:p>
            <a:pPr lvl="0"/>
            <a:r>
              <a:rPr lang="en-US" dirty="0"/>
              <a:t>Level 1 text</a:t>
            </a:r>
          </a:p>
          <a:p>
            <a:pPr lvl="1"/>
            <a:r>
              <a:rPr lang="en-US" dirty="0"/>
              <a:t>Level 2 text</a:t>
            </a:r>
          </a:p>
          <a:p>
            <a:pPr lvl="2"/>
            <a:r>
              <a:rPr lang="en-US" dirty="0"/>
              <a:t>Level 3 text</a:t>
            </a:r>
          </a:p>
          <a:p>
            <a:pPr lvl="3"/>
            <a:r>
              <a:rPr lang="en-US" dirty="0"/>
              <a:t>Level 4 text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C934C23-704D-AE40-866D-BF6B0DCFEA7C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000997" y="2095501"/>
            <a:ext cx="3771899" cy="4114800"/>
          </a:xfrm>
        </p:spPr>
        <p:txBody>
          <a:bodyPr/>
          <a:lstStyle>
            <a:lvl1pPr>
              <a:defRPr>
                <a:solidFill>
                  <a:srgbClr val="212121"/>
                </a:solidFill>
              </a:defRPr>
            </a:lvl1pPr>
            <a:lvl2pPr marL="174625" indent="-174625">
              <a:buFont typeface="Arial" panose="020B0604020202020204" pitchFamily="34" charset="0"/>
              <a:buChar char="•"/>
              <a:defRPr>
                <a:solidFill>
                  <a:srgbClr val="212121"/>
                </a:solidFill>
              </a:defRPr>
            </a:lvl2pPr>
            <a:lvl3pPr>
              <a:defRPr>
                <a:solidFill>
                  <a:srgbClr val="212121"/>
                </a:solidFill>
              </a:defRPr>
            </a:lvl3pPr>
            <a:lvl4pPr>
              <a:defRPr>
                <a:solidFill>
                  <a:srgbClr val="212121"/>
                </a:solidFill>
              </a:defRPr>
            </a:lvl4pPr>
            <a:lvl5pPr>
              <a:defRPr>
                <a:solidFill>
                  <a:srgbClr val="212121"/>
                </a:solidFill>
              </a:defRPr>
            </a:lvl5pPr>
          </a:lstStyle>
          <a:p>
            <a:pPr lvl="0"/>
            <a:r>
              <a:rPr lang="en-US" dirty="0"/>
              <a:t>Level 1 text</a:t>
            </a:r>
          </a:p>
          <a:p>
            <a:pPr lvl="1"/>
            <a:r>
              <a:rPr lang="en-US" dirty="0"/>
              <a:t>Level 2 text</a:t>
            </a:r>
          </a:p>
          <a:p>
            <a:pPr lvl="2"/>
            <a:r>
              <a:rPr lang="en-US" dirty="0"/>
              <a:t>Level 3 text</a:t>
            </a:r>
          </a:p>
          <a:p>
            <a:pPr lvl="3"/>
            <a:r>
              <a:rPr lang="en-US" dirty="0"/>
              <a:t>Level 4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A5C9CC5-B8DE-1A0B-AEAF-078158CE873D}"/>
              </a:ext>
            </a:extLst>
          </p:cNvPr>
          <p:cNvCxnSpPr>
            <a:cxnSpLocks/>
          </p:cNvCxnSpPr>
          <p:nvPr userDrawn="1"/>
        </p:nvCxnSpPr>
        <p:spPr>
          <a:xfrm>
            <a:off x="7850890" y="1402915"/>
            <a:ext cx="0" cy="4807385"/>
          </a:xfrm>
          <a:prstGeom prst="line">
            <a:avLst/>
          </a:prstGeom>
          <a:ln w="19050">
            <a:solidFill>
              <a:srgbClr val="005E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C287820B-9605-1150-C001-4792D5A7E4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09860" y="339154"/>
            <a:ext cx="1553486" cy="48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8797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5040" userDrawn="1">
          <p15:clr>
            <a:srgbClr val="FBAE40"/>
          </p15:clr>
        </p15:guide>
        <p15:guide id="3" orient="horz" pos="1320" userDrawn="1">
          <p15:clr>
            <a:srgbClr val="FBAE40"/>
          </p15:clr>
        </p15:guide>
        <p15:guide id="4" orient="horz" pos="884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-Column Phot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3C0532-DBFF-2022-5F35-01DC75E41C0E}"/>
              </a:ext>
            </a:extLst>
          </p:cNvPr>
          <p:cNvSpPr/>
          <p:nvPr userDrawn="1"/>
        </p:nvSpPr>
        <p:spPr>
          <a:xfrm>
            <a:off x="0" y="1402915"/>
            <a:ext cx="12192000" cy="5455085"/>
          </a:xfrm>
          <a:prstGeom prst="rect">
            <a:avLst/>
          </a:prstGeom>
          <a:solidFill>
            <a:srgbClr val="005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>
              <a:spcAft>
                <a:spcPts val="600"/>
              </a:spcAft>
            </a:pPr>
            <a:endParaRPr lang="en-US" dirty="0">
              <a:solidFill>
                <a:schemeClr val="tx1"/>
              </a:solidFill>
              <a:latin typeface="Inter" panose="02000503000000020004" pitchFamily="2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8514C-8B9F-2747-A1ED-3FA7A6D9C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2023 GE Vernova and/or its affiliates.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80EA9-85B3-704C-873E-F0BF0BF1C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7A97EF-C944-4447-B862-B593E9B4A0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F3A8C4-D9AF-D346-82F3-87CDA097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419101"/>
            <a:ext cx="9613421" cy="45702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B5BA6-6E37-D642-969A-D710BEC2790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9100" y="1403349"/>
            <a:ext cx="11353800" cy="4806951"/>
          </a:xfrm>
          <a:noFill/>
        </p:spPr>
        <p:txBody>
          <a:bodyPr lIns="0" tIns="182880" rIns="0" bIns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 marL="174625" indent="-174625"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rgbClr val="C8FF08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Level 1 text</a:t>
            </a:r>
          </a:p>
          <a:p>
            <a:pPr lvl="1"/>
            <a:r>
              <a:rPr lang="en-US" dirty="0"/>
              <a:t>Level 2 text</a:t>
            </a:r>
          </a:p>
          <a:p>
            <a:pPr lvl="2"/>
            <a:r>
              <a:rPr lang="en-US" dirty="0"/>
              <a:t>Level 3 text</a:t>
            </a:r>
          </a:p>
          <a:p>
            <a:pPr lvl="3"/>
            <a:r>
              <a:rPr lang="en-US" dirty="0"/>
              <a:t>Level 4 text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DCECCD58-6B53-F6DC-FD8A-F86F07E652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09860" y="339154"/>
            <a:ext cx="1553486" cy="48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6617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8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2">
    <p:bg>
      <p:bgPr>
        <a:solidFill>
          <a:srgbClr val="005E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70033-E5A1-7B48-AE34-D9C6694ED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6771" y="6492875"/>
            <a:ext cx="5397112" cy="365125"/>
          </a:xfrm>
        </p:spPr>
        <p:txBody>
          <a:bodyPr/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r>
              <a:rPr lang="en-US"/>
              <a:t>© 2023 GE Vernova and/or its affiliates. All rights reserved.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4E021-5666-C143-A40F-6113F80F8FE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6771" y="2481592"/>
            <a:ext cx="10706100" cy="1861808"/>
          </a:xfrm>
        </p:spPr>
        <p:txBody>
          <a:bodyPr anchor="t" anchorCtr="0"/>
          <a:lstStyle>
            <a:lvl1pPr algn="l">
              <a:lnSpc>
                <a:spcPts val="6500"/>
              </a:lnSpc>
              <a:defRPr sz="7200" cap="all" baseline="0">
                <a:solidFill>
                  <a:schemeClr val="tx1"/>
                </a:solidFill>
                <a:latin typeface="Sons Condensed Extrabold" panose="02060906060206060203" pitchFamily="18" charset="0"/>
              </a:defRPr>
            </a:lvl1pPr>
          </a:lstStyle>
          <a:p>
            <a:r>
              <a:rPr lang="en-US" dirty="0"/>
              <a:t>CLICK HERE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2F35A6-FF25-0745-8AB1-FA8EE7D66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6771" y="4343399"/>
            <a:ext cx="10706100" cy="974725"/>
          </a:xfrm>
        </p:spPr>
        <p:txBody>
          <a:bodyPr>
            <a:noAutofit/>
          </a:bodyPr>
          <a:lstStyle>
            <a:lvl1pPr marL="0" indent="0" algn="l">
              <a:spcAft>
                <a:spcPts val="4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404FB6B5-AF11-DEA2-266C-D4A71FA4E0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025" y="272267"/>
            <a:ext cx="2606040" cy="814067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CEC064B-505B-2B8A-CC1B-FFEE37B6694E}"/>
              </a:ext>
            </a:extLst>
          </p:cNvPr>
          <p:cNvCxnSpPr>
            <a:cxnSpLocks/>
          </p:cNvCxnSpPr>
          <p:nvPr userDrawn="1"/>
        </p:nvCxnSpPr>
        <p:spPr>
          <a:xfrm>
            <a:off x="444366" y="2444249"/>
            <a:ext cx="0" cy="4479925"/>
          </a:xfrm>
          <a:prstGeom prst="line">
            <a:avLst/>
          </a:prstGeom>
          <a:ln w="19050">
            <a:solidFill>
              <a:srgbClr val="C8FF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1907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orient="horz" pos="1498" userDrawn="1">
          <p15:clr>
            <a:srgbClr val="FBAE40"/>
          </p15:clr>
        </p15:guide>
        <p15:guide id="3" orient="horz" pos="2736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8514C-8B9F-2747-A1ED-3FA7A6D9C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GE Vernova and/or its affiliates.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80EA9-85B3-704C-873E-F0BF0BF1C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97EF-C944-4447-B862-B593E9B4A0FF}" type="slidenum">
              <a:r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F3A8C4-D9AF-D346-82F3-87CDA097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419101"/>
            <a:ext cx="9777323" cy="4570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B5BA6-6E37-D642-969A-D710BEC2790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9100" y="1403349"/>
            <a:ext cx="11071860" cy="4806951"/>
          </a:xfrm>
          <a:solidFill>
            <a:srgbClr val="E3E3E3"/>
          </a:solidFill>
        </p:spPr>
        <p:txBody>
          <a:bodyPr lIns="182880" tIns="182880" rIns="182880" bIns="182880"/>
          <a:lstStyle>
            <a:lvl2pPr marL="174625" indent="-174625">
              <a:buClr>
                <a:schemeClr val="tx2"/>
              </a:buClr>
              <a:buFont typeface="Arial" panose="020B0604020202020204" pitchFamily="34" charset="0"/>
              <a:buChar char="•"/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dirty="0"/>
              <a:t>Level 1 text</a:t>
            </a:r>
          </a:p>
          <a:p>
            <a:pPr lvl="1"/>
            <a:r>
              <a:rPr lang="en-US" dirty="0"/>
              <a:t>Level 2 text</a:t>
            </a:r>
          </a:p>
          <a:p>
            <a:pPr lvl="2"/>
            <a:r>
              <a:rPr lang="en-US" dirty="0"/>
              <a:t>Level 3 text</a:t>
            </a:r>
          </a:p>
          <a:p>
            <a:pPr lvl="3"/>
            <a:r>
              <a:rPr lang="en-US" dirty="0"/>
              <a:t>Level 4 text</a:t>
            </a:r>
          </a:p>
          <a:p>
            <a:pPr lvl="4"/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2C2A4A3E-D4B8-672E-E828-A2571A7B04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09860" y="339154"/>
            <a:ext cx="1553486" cy="48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2067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884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2 Column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8514C-8B9F-2747-A1ED-3FA7A6D9C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GE Vernova and/or its affiliates.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80EA9-85B3-704C-873E-F0BF0BF1C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97EF-C944-4447-B862-B593E9B4A0FF}" type="slidenum">
              <a:r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F3A8C4-D9AF-D346-82F3-87CDA097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419101"/>
            <a:ext cx="9777323" cy="4570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B5BA6-6E37-D642-969A-D710BEC2790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9100" y="1403349"/>
            <a:ext cx="5394960" cy="4806951"/>
          </a:xfrm>
          <a:solidFill>
            <a:srgbClr val="E3E3E3"/>
          </a:solidFill>
        </p:spPr>
        <p:txBody>
          <a:bodyPr lIns="182880" tIns="182880" rIns="182880" bIns="182880"/>
          <a:lstStyle>
            <a:lvl2pPr marL="174625" indent="-174625">
              <a:buClr>
                <a:schemeClr val="tx2"/>
              </a:buClr>
              <a:buFont typeface="Arial" panose="020B0604020202020204" pitchFamily="34" charset="0"/>
              <a:buChar char="•"/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dirty="0"/>
              <a:t>Level 1 text</a:t>
            </a:r>
          </a:p>
          <a:p>
            <a:pPr lvl="1"/>
            <a:r>
              <a:rPr lang="en-US" dirty="0"/>
              <a:t>Level 2 text</a:t>
            </a:r>
          </a:p>
          <a:p>
            <a:pPr lvl="2"/>
            <a:r>
              <a:rPr lang="en-US" dirty="0"/>
              <a:t>Level 3 text</a:t>
            </a:r>
          </a:p>
          <a:p>
            <a:pPr lvl="3"/>
            <a:r>
              <a:rPr lang="en-US" dirty="0"/>
              <a:t>Level 4 text</a:t>
            </a:r>
          </a:p>
          <a:p>
            <a:pPr lvl="4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48D7D23-A4AE-A948-B404-C89F45ED35B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096000" y="1403349"/>
            <a:ext cx="5394960" cy="4806951"/>
          </a:xfrm>
          <a:solidFill>
            <a:srgbClr val="E3E3E3"/>
          </a:solidFill>
        </p:spPr>
        <p:txBody>
          <a:bodyPr lIns="182880" tIns="182880" rIns="182880" bIns="182880"/>
          <a:lstStyle>
            <a:lvl2pPr marL="174625" indent="-174625">
              <a:buClr>
                <a:schemeClr val="tx2"/>
              </a:buClr>
              <a:buFont typeface="Arial" panose="020B0604020202020204" pitchFamily="34" charset="0"/>
              <a:buChar char="•"/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</a:lstStyle>
          <a:p>
            <a:pPr lvl="0"/>
            <a:r>
              <a:rPr lang="en-US" dirty="0"/>
              <a:t>Level 1 text</a:t>
            </a:r>
          </a:p>
          <a:p>
            <a:pPr lvl="1"/>
            <a:r>
              <a:rPr lang="en-US" dirty="0"/>
              <a:t>Level 2 text</a:t>
            </a:r>
          </a:p>
          <a:p>
            <a:pPr lvl="2"/>
            <a:r>
              <a:rPr lang="en-US" dirty="0"/>
              <a:t>Level 3 text</a:t>
            </a:r>
          </a:p>
          <a:p>
            <a:pPr lvl="3"/>
            <a:r>
              <a:rPr lang="en-US" dirty="0"/>
              <a:t>Level 4 text</a:t>
            </a:r>
          </a:p>
          <a:p>
            <a:pPr lvl="4"/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2C2A4A3E-D4B8-672E-E828-A2571A7B04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09860" y="339154"/>
            <a:ext cx="1553486" cy="48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8471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884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Column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8514C-8B9F-2747-A1ED-3FA7A6D9C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GE Vernova and/or its affiliates.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80EA9-85B3-704C-873E-F0BF0BF1C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97EF-C944-4447-B862-B593E9B4A0FF}" type="slidenum">
              <a:r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F3A8C4-D9AF-D346-82F3-87CDA097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419101"/>
            <a:ext cx="9682432" cy="45702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B5BA6-6E37-D642-969A-D710BEC2790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9100" y="1403350"/>
            <a:ext cx="3502152" cy="4806950"/>
          </a:xfrm>
          <a:solidFill>
            <a:srgbClr val="E3E3E3"/>
          </a:solidFill>
        </p:spPr>
        <p:txBody>
          <a:bodyPr lIns="182880" tIns="182880" rIns="182880" bIns="182880"/>
          <a:lstStyle>
            <a:lvl2pPr marL="174625" indent="-174625">
              <a:buClrTx/>
              <a:buFont typeface="Arial" panose="020B0604020202020204" pitchFamily="34" charset="0"/>
              <a:buChar char="•"/>
              <a:defRPr/>
            </a:lvl2pPr>
            <a:lvl3pPr>
              <a:buClrTx/>
              <a:defRPr/>
            </a:lvl3pPr>
            <a:lvl4pPr>
              <a:buClrTx/>
              <a:defRPr/>
            </a:lvl4pPr>
          </a:lstStyle>
          <a:p>
            <a:pPr lvl="0"/>
            <a:r>
              <a:rPr lang="en-US" dirty="0"/>
              <a:t>Level 1 text</a:t>
            </a:r>
          </a:p>
          <a:p>
            <a:pPr lvl="1"/>
            <a:r>
              <a:rPr lang="en-US" dirty="0"/>
              <a:t>Level 2 text</a:t>
            </a:r>
          </a:p>
          <a:p>
            <a:pPr lvl="2"/>
            <a:r>
              <a:rPr lang="en-US" dirty="0"/>
              <a:t>Level 3 text</a:t>
            </a:r>
          </a:p>
          <a:p>
            <a:pPr lvl="3"/>
            <a:r>
              <a:rPr lang="en-US" dirty="0"/>
              <a:t>Level 4 text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48D7D23-A4AE-A948-B404-C89F45ED35B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206539" y="1403351"/>
            <a:ext cx="3502152" cy="4806950"/>
          </a:xfrm>
          <a:solidFill>
            <a:srgbClr val="E3E3E3"/>
          </a:solidFill>
        </p:spPr>
        <p:txBody>
          <a:bodyPr lIns="182880" tIns="182880" rIns="182880" bIns="182880"/>
          <a:lstStyle>
            <a:lvl2pPr marL="174625" indent="-174625">
              <a:buClrTx/>
              <a:buFont typeface="Arial" panose="020B0604020202020204" pitchFamily="34" charset="0"/>
              <a:buChar char="•"/>
              <a:defRPr/>
            </a:lvl2pPr>
            <a:lvl3pPr>
              <a:buClrTx/>
              <a:defRPr/>
            </a:lvl3pPr>
            <a:lvl4pPr>
              <a:buClrTx/>
              <a:defRPr/>
            </a:lvl4pPr>
          </a:lstStyle>
          <a:p>
            <a:pPr lvl="0"/>
            <a:r>
              <a:rPr lang="en-US" dirty="0"/>
              <a:t>Level 1 text</a:t>
            </a:r>
          </a:p>
          <a:p>
            <a:pPr lvl="1"/>
            <a:r>
              <a:rPr lang="en-US" dirty="0"/>
              <a:t>Level 2 text</a:t>
            </a:r>
          </a:p>
          <a:p>
            <a:pPr lvl="2"/>
            <a:r>
              <a:rPr lang="en-US" dirty="0"/>
              <a:t>Level 3 text</a:t>
            </a:r>
          </a:p>
          <a:p>
            <a:pPr lvl="3"/>
            <a:r>
              <a:rPr lang="en-US" dirty="0"/>
              <a:t>Level 4 text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C934C23-704D-AE40-866D-BF6B0DCFEA7C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989707" y="1403351"/>
            <a:ext cx="3502152" cy="4806950"/>
          </a:xfrm>
          <a:solidFill>
            <a:srgbClr val="E3E3E3"/>
          </a:solidFill>
        </p:spPr>
        <p:txBody>
          <a:bodyPr lIns="182880" tIns="182880" rIns="182880" bIns="182880"/>
          <a:lstStyle>
            <a:lvl2pPr marL="174625" indent="-174625">
              <a:buClrTx/>
              <a:buFont typeface="Arial" panose="020B0604020202020204" pitchFamily="34" charset="0"/>
              <a:buChar char="•"/>
              <a:defRPr/>
            </a:lvl2pPr>
            <a:lvl3pPr>
              <a:buClrTx/>
              <a:defRPr/>
            </a:lvl3pPr>
            <a:lvl4pPr>
              <a:buClrTx/>
              <a:defRPr/>
            </a:lvl4pPr>
          </a:lstStyle>
          <a:p>
            <a:pPr lvl="0"/>
            <a:r>
              <a:rPr lang="en-US" dirty="0"/>
              <a:t>Level 1 text</a:t>
            </a:r>
          </a:p>
          <a:p>
            <a:pPr lvl="1"/>
            <a:r>
              <a:rPr lang="en-US" dirty="0"/>
              <a:t>Level 2 text</a:t>
            </a:r>
          </a:p>
          <a:p>
            <a:pPr lvl="2"/>
            <a:r>
              <a:rPr lang="en-US" dirty="0"/>
              <a:t>Level 3 text</a:t>
            </a:r>
          </a:p>
          <a:p>
            <a:pPr lvl="3"/>
            <a:r>
              <a:rPr lang="en-US" dirty="0"/>
              <a:t>Level 4 text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6EE8FD0A-8C5E-E7DE-4656-7844FF4310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09860" y="339154"/>
            <a:ext cx="1553486" cy="48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04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50" userDrawn="1">
          <p15:clr>
            <a:srgbClr val="FBAE40"/>
          </p15:clr>
        </p15:guide>
        <p15:guide id="2" pos="5030" userDrawn="1">
          <p15:clr>
            <a:srgbClr val="FBAE40"/>
          </p15:clr>
        </p15:guide>
        <p15:guide id="3" orient="horz" pos="884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 Column Box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8514C-8B9F-2747-A1ED-3FA7A6D9C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GE Vernova and/or its affiliates.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80EA9-85B3-704C-873E-F0BF0BF1C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97EF-C944-4447-B862-B593E9B4A0FF}" type="slidenum">
              <a:r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F3A8C4-D9AF-D346-82F3-87CDA097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419101"/>
            <a:ext cx="9890760" cy="45702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B5BA6-6E37-D642-969A-D710BEC2790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9099" y="1403349"/>
            <a:ext cx="2569464" cy="4806951"/>
          </a:xfrm>
          <a:solidFill>
            <a:srgbClr val="E3E3E3"/>
          </a:solidFill>
        </p:spPr>
        <p:txBody>
          <a:bodyPr lIns="182880" tIns="182880" rIns="182880" bIns="182880"/>
          <a:lstStyle>
            <a:lvl2pPr marL="174625" indent="-174625">
              <a:buClrTx/>
              <a:buFont typeface="Arial" panose="020B0604020202020204" pitchFamily="34" charset="0"/>
              <a:buChar char="•"/>
              <a:defRPr/>
            </a:lvl2pPr>
            <a:lvl3pPr>
              <a:buClrTx/>
              <a:defRPr/>
            </a:lvl3pPr>
            <a:lvl4pPr>
              <a:buClrTx/>
              <a:defRPr/>
            </a:lvl4pPr>
          </a:lstStyle>
          <a:p>
            <a:pPr lvl="0"/>
            <a:r>
              <a:rPr lang="en-US" dirty="0"/>
              <a:t>Level 1 text</a:t>
            </a:r>
          </a:p>
          <a:p>
            <a:pPr lvl="1"/>
            <a:r>
              <a:rPr lang="en-US" dirty="0"/>
              <a:t>Level 2 text</a:t>
            </a:r>
          </a:p>
          <a:p>
            <a:pPr lvl="2"/>
            <a:r>
              <a:rPr lang="en-US" dirty="0"/>
              <a:t>Level 3 text</a:t>
            </a:r>
          </a:p>
          <a:p>
            <a:pPr lvl="3"/>
            <a:r>
              <a:rPr lang="en-US" dirty="0"/>
              <a:t>Level 4 text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48D7D23-A4AE-A948-B404-C89F45ED35B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263899" y="1403349"/>
            <a:ext cx="2569464" cy="4806951"/>
          </a:xfrm>
          <a:solidFill>
            <a:srgbClr val="E3E3E3"/>
          </a:solidFill>
        </p:spPr>
        <p:txBody>
          <a:bodyPr lIns="182880" tIns="182880" rIns="182880" bIns="182880"/>
          <a:lstStyle>
            <a:lvl2pPr marL="174625" indent="-174625">
              <a:buClrTx/>
              <a:buFont typeface="Arial" panose="020B0604020202020204" pitchFamily="34" charset="0"/>
              <a:buChar char="•"/>
              <a:defRPr/>
            </a:lvl2pPr>
            <a:lvl3pPr>
              <a:buClrTx/>
              <a:defRPr/>
            </a:lvl3pPr>
            <a:lvl4pPr>
              <a:buClrTx/>
              <a:defRPr/>
            </a:lvl4pPr>
          </a:lstStyle>
          <a:p>
            <a:pPr lvl="0"/>
            <a:r>
              <a:rPr lang="en-US" dirty="0"/>
              <a:t>Level 1 text</a:t>
            </a:r>
          </a:p>
          <a:p>
            <a:pPr lvl="1"/>
            <a:r>
              <a:rPr lang="en-US" dirty="0"/>
              <a:t>Level 2 text</a:t>
            </a:r>
          </a:p>
          <a:p>
            <a:pPr lvl="2"/>
            <a:r>
              <a:rPr lang="en-US" dirty="0"/>
              <a:t>Level 3 text</a:t>
            </a:r>
          </a:p>
          <a:p>
            <a:pPr lvl="3"/>
            <a:r>
              <a:rPr lang="en-US" dirty="0"/>
              <a:t>Level 4 text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F40F60-BBD9-9E4F-84D2-0B668EDB1695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096000" y="1403350"/>
            <a:ext cx="2569464" cy="4806951"/>
          </a:xfrm>
          <a:solidFill>
            <a:srgbClr val="E3E3E3"/>
          </a:solidFill>
        </p:spPr>
        <p:txBody>
          <a:bodyPr lIns="182880" tIns="182880" rIns="182880" bIns="182880"/>
          <a:lstStyle>
            <a:lvl2pPr marL="174625" indent="-174625">
              <a:buClrTx/>
              <a:buFont typeface="Arial" panose="020B0604020202020204" pitchFamily="34" charset="0"/>
              <a:buChar char="•"/>
              <a:defRPr/>
            </a:lvl2pPr>
            <a:lvl3pPr>
              <a:buClrTx/>
              <a:defRPr/>
            </a:lvl3pPr>
            <a:lvl4pPr>
              <a:buClrTx/>
              <a:defRPr/>
            </a:lvl4pPr>
          </a:lstStyle>
          <a:p>
            <a:pPr lvl="0"/>
            <a:r>
              <a:rPr lang="en-US" dirty="0"/>
              <a:t>Level 1 text</a:t>
            </a:r>
          </a:p>
          <a:p>
            <a:pPr lvl="1"/>
            <a:r>
              <a:rPr lang="en-US" dirty="0"/>
              <a:t>Level 2 text</a:t>
            </a:r>
          </a:p>
          <a:p>
            <a:pPr lvl="2"/>
            <a:r>
              <a:rPr lang="en-US" dirty="0"/>
              <a:t>Level 3 text</a:t>
            </a:r>
          </a:p>
          <a:p>
            <a:pPr lvl="3"/>
            <a:r>
              <a:rPr lang="en-US" dirty="0"/>
              <a:t>Level 4 text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A94E17-ACE2-234E-94FB-6DBEE6BAF77B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8934450" y="1403350"/>
            <a:ext cx="2569464" cy="4806951"/>
          </a:xfrm>
          <a:solidFill>
            <a:srgbClr val="E3E3E3"/>
          </a:solidFill>
        </p:spPr>
        <p:txBody>
          <a:bodyPr lIns="182880" tIns="182880" rIns="182880" bIns="182880"/>
          <a:lstStyle>
            <a:lvl2pPr marL="174625" indent="-174625">
              <a:buClrTx/>
              <a:buFont typeface="Arial" panose="020B0604020202020204" pitchFamily="34" charset="0"/>
              <a:buChar char="•"/>
              <a:defRPr/>
            </a:lvl2pPr>
            <a:lvl3pPr>
              <a:buClrTx/>
              <a:defRPr/>
            </a:lvl3pPr>
            <a:lvl4pPr>
              <a:buClrTx/>
              <a:defRPr/>
            </a:lvl4pPr>
          </a:lstStyle>
          <a:p>
            <a:pPr lvl="0"/>
            <a:r>
              <a:rPr lang="en-US" dirty="0"/>
              <a:t>Level 1 text</a:t>
            </a:r>
          </a:p>
          <a:p>
            <a:pPr lvl="1"/>
            <a:r>
              <a:rPr lang="en-US" dirty="0"/>
              <a:t>Level 2 text</a:t>
            </a:r>
          </a:p>
          <a:p>
            <a:pPr lvl="2"/>
            <a:r>
              <a:rPr lang="en-US" dirty="0"/>
              <a:t>Level 3 text</a:t>
            </a:r>
          </a:p>
          <a:p>
            <a:pPr lvl="3"/>
            <a:r>
              <a:rPr lang="en-US" dirty="0"/>
              <a:t>Level 4 text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A126E61B-5B00-C74E-A14F-005A2D3E23E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09860" y="339154"/>
            <a:ext cx="1553486" cy="48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873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056" userDrawn="1">
          <p15:clr>
            <a:srgbClr val="FBAE40"/>
          </p15:clr>
        </p15:guide>
        <p15:guide id="2" pos="5628" userDrawn="1">
          <p15:clr>
            <a:srgbClr val="FBAE40"/>
          </p15:clr>
        </p15:guide>
        <p15:guide id="3" pos="3840" userDrawn="1">
          <p15:clr>
            <a:srgbClr val="FBAE40"/>
          </p15:clr>
        </p15:guide>
        <p15:guide id="4" orient="horz" pos="884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Boxed Asymmetr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8514C-8B9F-2747-A1ED-3FA7A6D9C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GE Vernova and/or its affiliates.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80EA9-85B3-704C-873E-F0BF0BF1C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97EF-C944-4447-B862-B593E9B4A0FF}" type="slidenum">
              <a:r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F3A8C4-D9AF-D346-82F3-87CDA097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419101"/>
            <a:ext cx="9890760" cy="45702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B5BA6-6E37-D642-969A-D710BEC2790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9099" y="1403349"/>
            <a:ext cx="7292975" cy="4806951"/>
          </a:xfrm>
          <a:solidFill>
            <a:srgbClr val="E3E3E3"/>
          </a:solidFill>
        </p:spPr>
        <p:txBody>
          <a:bodyPr lIns="182880" tIns="182880" rIns="182880" bIns="182880"/>
          <a:lstStyle>
            <a:lvl2pPr marL="174625" indent="-174625">
              <a:buClrTx/>
              <a:buFont typeface="Arial" panose="020B0604020202020204" pitchFamily="34" charset="0"/>
              <a:buChar char="•"/>
              <a:defRPr/>
            </a:lvl2pPr>
            <a:lvl3pPr>
              <a:buClrTx/>
              <a:defRPr/>
            </a:lvl3pPr>
            <a:lvl4pPr>
              <a:buClrTx/>
              <a:defRPr/>
            </a:lvl4pPr>
          </a:lstStyle>
          <a:p>
            <a:pPr lvl="0"/>
            <a:r>
              <a:rPr lang="en-US" dirty="0"/>
              <a:t>Level 1 text</a:t>
            </a:r>
          </a:p>
          <a:p>
            <a:pPr lvl="1"/>
            <a:r>
              <a:rPr lang="en-US" dirty="0"/>
              <a:t>Level 2 text</a:t>
            </a:r>
          </a:p>
          <a:p>
            <a:pPr lvl="2"/>
            <a:r>
              <a:rPr lang="en-US" dirty="0"/>
              <a:t>Level 3 text</a:t>
            </a:r>
          </a:p>
          <a:p>
            <a:pPr lvl="3"/>
            <a:r>
              <a:rPr lang="en-US" dirty="0"/>
              <a:t>Level 4 text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C934C23-704D-AE40-866D-BF6B0DCFEA7C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989707" y="1403350"/>
            <a:ext cx="3502152" cy="4806951"/>
          </a:xfrm>
          <a:solidFill>
            <a:srgbClr val="E3E3E3"/>
          </a:solidFill>
        </p:spPr>
        <p:txBody>
          <a:bodyPr lIns="182880" tIns="182880" rIns="182880" bIns="182880"/>
          <a:lstStyle>
            <a:lvl2pPr marL="174625" indent="-174625">
              <a:buClrTx/>
              <a:buFont typeface="Arial" panose="020B0604020202020204" pitchFamily="34" charset="0"/>
              <a:buChar char="•"/>
              <a:defRPr/>
            </a:lvl2pPr>
            <a:lvl3pPr>
              <a:buClrTx/>
              <a:defRPr/>
            </a:lvl3pPr>
            <a:lvl4pPr>
              <a:buClrTx/>
              <a:defRPr/>
            </a:lvl4pPr>
          </a:lstStyle>
          <a:p>
            <a:pPr lvl="0"/>
            <a:r>
              <a:rPr lang="en-US" dirty="0"/>
              <a:t>Level 1 text</a:t>
            </a:r>
          </a:p>
          <a:p>
            <a:pPr lvl="1"/>
            <a:r>
              <a:rPr lang="en-US" dirty="0"/>
              <a:t>Level 2 text</a:t>
            </a:r>
          </a:p>
          <a:p>
            <a:pPr lvl="2"/>
            <a:r>
              <a:rPr lang="en-US" dirty="0"/>
              <a:t>Level 3 text</a:t>
            </a:r>
          </a:p>
          <a:p>
            <a:pPr lvl="3"/>
            <a:r>
              <a:rPr lang="en-US" dirty="0"/>
              <a:t>Level 4 text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1321A8AC-94BF-D6B2-1376-53BEE47F72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09860" y="339154"/>
            <a:ext cx="1553486" cy="48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9437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5030" userDrawn="1">
          <p15:clr>
            <a:srgbClr val="FBAE40"/>
          </p15:clr>
        </p15:guide>
        <p15:guide id="3" orient="horz" pos="884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bg>
      <p:bgPr>
        <a:solidFill>
          <a:srgbClr val="005E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08260-87F5-684E-B4AE-F4EFAA65F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2023 GE Vernova and/or its affiliates.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AAE3E-8C1F-854F-A5B6-DE2B8F200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A7A97EF-C944-4447-B862-B593E9B4A0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F85884-5EEF-2342-9652-061EE3FFEC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7383" y="2378075"/>
            <a:ext cx="6875785" cy="1965325"/>
          </a:xfrm>
        </p:spPr>
        <p:txBody>
          <a:bodyPr anchor="t" anchorCtr="0"/>
          <a:lstStyle>
            <a:lvl1pPr>
              <a:lnSpc>
                <a:spcPts val="5400"/>
              </a:lnSpc>
              <a:defRPr sz="6000" cap="all" baseline="0">
                <a:solidFill>
                  <a:srgbClr val="C8FF08"/>
                </a:solidFill>
                <a:latin typeface="Sons Condensed Extrabold" panose="020609060602060602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C821F4BE-79DE-EBCE-62E2-F24155984D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09857" y="339154"/>
            <a:ext cx="1553489" cy="485273"/>
          </a:xfrm>
          <a:prstGeom prst="rect">
            <a:avLst/>
          </a:prstGeom>
        </p:spPr>
      </p:pic>
      <p:sp>
        <p:nvSpPr>
          <p:cNvPr id="3" name="Section Number">
            <a:extLst>
              <a:ext uri="{FF2B5EF4-FFF2-40B4-BE49-F238E27FC236}">
                <a16:creationId xmlns:a16="http://schemas.microsoft.com/office/drawing/2014/main" id="{107E2ABA-1900-FC00-3E5B-96B0338B47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9100" y="1922078"/>
            <a:ext cx="2660530" cy="365760"/>
          </a:xfrm>
          <a:noFill/>
        </p:spPr>
        <p:txBody>
          <a:bodyPr wrap="none">
            <a:noAutofit/>
          </a:bodyPr>
          <a:lstStyle>
            <a:lvl1pPr>
              <a:spcAft>
                <a:spcPts val="0"/>
              </a:spcAft>
              <a:defRPr sz="1600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[Optional section ##]</a:t>
            </a:r>
          </a:p>
        </p:txBody>
      </p:sp>
    </p:spTree>
    <p:extLst>
      <p:ext uri="{BB962C8B-B14F-4D97-AF65-F5344CB8AC3E}">
        <p14:creationId xmlns:p14="http://schemas.microsoft.com/office/powerpoint/2010/main" val="12632917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orient="horz" pos="1498" userDrawn="1">
          <p15:clr>
            <a:srgbClr val="FBAE40"/>
          </p15:clr>
        </p15:guide>
        <p15:guide id="4" orient="horz" pos="2736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bg>
      <p:bgPr>
        <a:solidFill>
          <a:srgbClr val="005E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08260-87F5-684E-B4AE-F4EFAA65F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2023 GE Vernova and/or its affiliates.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AAE3E-8C1F-854F-A5B6-DE2B8F200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A7A97EF-C944-4447-B862-B593E9B4A0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Section Number">
            <a:extLst>
              <a:ext uri="{FF2B5EF4-FFF2-40B4-BE49-F238E27FC236}">
                <a16:creationId xmlns:a16="http://schemas.microsoft.com/office/drawing/2014/main" id="{E0E81EB4-471C-3F45-B7C7-3BCA8292501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9100" y="1922078"/>
            <a:ext cx="2608772" cy="365760"/>
          </a:xfrm>
          <a:noFill/>
        </p:spPr>
        <p:txBody>
          <a:bodyPr wrap="none">
            <a:noAutofit/>
          </a:bodyPr>
          <a:lstStyle>
            <a:lvl1pPr>
              <a:spcAft>
                <a:spcPts val="0"/>
              </a:spcAft>
              <a:defRPr sz="16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[Optional section ##]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592B45FF-A1AE-61C0-351C-FC46C466069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09857" y="339154"/>
            <a:ext cx="1553489" cy="485273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B449274D-327F-3626-5718-4266E3B0BC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7383" y="2378075"/>
            <a:ext cx="6875785" cy="1965325"/>
          </a:xfrm>
        </p:spPr>
        <p:txBody>
          <a:bodyPr anchor="t" anchorCtr="0"/>
          <a:lstStyle>
            <a:lvl1pPr>
              <a:lnSpc>
                <a:spcPts val="5400"/>
              </a:lnSpc>
              <a:defRPr sz="6000" cap="all" baseline="0">
                <a:solidFill>
                  <a:schemeClr val="tx1"/>
                </a:solidFill>
                <a:latin typeface="Sons Condensed Extrabold" panose="020609060602060602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288924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orient="horz" pos="1498">
          <p15:clr>
            <a:srgbClr val="FBAE40"/>
          </p15:clr>
        </p15:guide>
        <p15:guide id="4" orient="horz" pos="2736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08260-87F5-684E-B4AE-F4EFAA65F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212121"/>
                </a:solidFill>
              </a:defRPr>
            </a:lvl1pPr>
          </a:lstStyle>
          <a:p>
            <a:r>
              <a:rPr lang="en-US"/>
              <a:t>© 2023 GE Vernova and/or its affiliates.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AAE3E-8C1F-854F-A5B6-DE2B8F200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12121"/>
                </a:solidFill>
              </a:defRPr>
            </a:lvl1pPr>
          </a:lstStyle>
          <a:p>
            <a:fld id="{7A7A97EF-C944-4447-B862-B593E9B4A0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F85884-5EEF-2342-9652-061EE3FFEC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100" y="2378075"/>
            <a:ext cx="6896100" cy="1965325"/>
          </a:xfrm>
        </p:spPr>
        <p:txBody>
          <a:bodyPr anchor="t" anchorCtr="0"/>
          <a:lstStyle>
            <a:lvl1pPr>
              <a:lnSpc>
                <a:spcPts val="5400"/>
              </a:lnSpc>
              <a:defRPr sz="6000" cap="all" baseline="0">
                <a:solidFill>
                  <a:srgbClr val="005E60"/>
                </a:solidFill>
                <a:latin typeface="Sons Condensed Extrabold" panose="020609060602060602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2F5188B4-2B91-7D7A-D602-95ABB4BAA00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09860" y="339154"/>
            <a:ext cx="1553486" cy="485273"/>
          </a:xfrm>
          <a:prstGeom prst="rect">
            <a:avLst/>
          </a:prstGeom>
        </p:spPr>
      </p:pic>
      <p:sp>
        <p:nvSpPr>
          <p:cNvPr id="4" name="Section Number">
            <a:extLst>
              <a:ext uri="{FF2B5EF4-FFF2-40B4-BE49-F238E27FC236}">
                <a16:creationId xmlns:a16="http://schemas.microsoft.com/office/drawing/2014/main" id="{1C20CF72-79D7-2D57-1E9C-4C8386102C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9100" y="1922078"/>
            <a:ext cx="3273006" cy="365760"/>
          </a:xfrm>
          <a:noFill/>
        </p:spPr>
        <p:txBody>
          <a:bodyPr wrap="none">
            <a:noAutofit/>
          </a:bodyPr>
          <a:lstStyle>
            <a:lvl1pPr>
              <a:spcAft>
                <a:spcPts val="0"/>
              </a:spcAft>
              <a:defRPr lang="en-US" sz="1600" kern="1200" cap="all" baseline="0" dirty="0">
                <a:solidFill>
                  <a:srgbClr val="212121"/>
                </a:solidFill>
                <a:latin typeface="Inter" panose="02000503000000020004" pitchFamily="2" charset="0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None/>
            </a:pPr>
            <a:r>
              <a:rPr lang="en-US" dirty="0"/>
              <a:t>[Optional section ##]</a:t>
            </a:r>
          </a:p>
        </p:txBody>
      </p:sp>
    </p:spTree>
    <p:extLst>
      <p:ext uri="{BB962C8B-B14F-4D97-AF65-F5344CB8AC3E}">
        <p14:creationId xmlns:p14="http://schemas.microsoft.com/office/powerpoint/2010/main" val="19714722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orient="horz" pos="1498">
          <p15:clr>
            <a:srgbClr val="FBAE40"/>
          </p15:clr>
        </p15:guide>
        <p15:guide id="4" orient="horz" pos="2736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4">
    <p:bg>
      <p:bgPr>
        <a:solidFill>
          <a:srgbClr val="005E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08260-87F5-684E-B4AE-F4EFAA65F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2023 GE Vernova and/or its affiliates.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AAE3E-8C1F-854F-A5B6-DE2B8F200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A7A97EF-C944-4447-B862-B593E9B4A0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592B45FF-A1AE-61C0-351C-FC46C466069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09857" y="339154"/>
            <a:ext cx="1553489" cy="48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8351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orient="horz" pos="1498">
          <p15:clr>
            <a:srgbClr val="FBAE40"/>
          </p15:clr>
        </p15:guide>
        <p15:guide id="4" orient="horz" pos="2736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graphics 1">
    <p:bg>
      <p:bgPr>
        <a:solidFill>
          <a:srgbClr val="005E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8514C-8B9F-2747-A1ED-3FA7A6D9C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2023 GE Vernova and/or its affiliates.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80EA9-85B3-704C-873E-F0BF0BF1C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A7A97EF-C944-4447-B862-B593E9B4A0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F3A8C4-D9AF-D346-82F3-87CDA097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419101"/>
            <a:ext cx="9716938" cy="45702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4F0CB69-A8C9-3148-BE3D-A492C022E5F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6300" y="1403350"/>
            <a:ext cx="1104900" cy="914400"/>
          </a:xfrm>
        </p:spPr>
        <p:txBody>
          <a:bodyPr/>
          <a:lstStyle>
            <a:lvl1pPr>
              <a:lnSpc>
                <a:spcPct val="80000"/>
              </a:lnSpc>
              <a:spcAft>
                <a:spcPts val="0"/>
              </a:spcAft>
              <a:defRPr sz="5700">
                <a:solidFill>
                  <a:srgbClr val="C8FF08"/>
                </a:solidFill>
                <a:latin typeface="Sons Condensed Extrabold" panose="02060906060206060203" pitchFamily="18" charset="0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3263E97-D3AD-CB4D-A38F-E36DBD10B2B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6300" y="2378075"/>
            <a:ext cx="1104900" cy="914400"/>
          </a:xfrm>
        </p:spPr>
        <p:txBody>
          <a:bodyPr/>
          <a:lstStyle>
            <a:lvl1pPr>
              <a:lnSpc>
                <a:spcPct val="80000"/>
              </a:lnSpc>
              <a:spcAft>
                <a:spcPts val="0"/>
              </a:spcAft>
              <a:defRPr sz="5700">
                <a:solidFill>
                  <a:srgbClr val="C8FF08"/>
                </a:solidFill>
                <a:latin typeface="Sons Condensed Extrabold" panose="02060906060206060203" pitchFamily="18" charset="0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40C84B42-6275-4644-86D4-ECD146789AA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76300" y="3359150"/>
            <a:ext cx="1104900" cy="914400"/>
          </a:xfrm>
        </p:spPr>
        <p:txBody>
          <a:bodyPr/>
          <a:lstStyle>
            <a:lvl1pPr>
              <a:lnSpc>
                <a:spcPct val="80000"/>
              </a:lnSpc>
              <a:spcAft>
                <a:spcPts val="0"/>
              </a:spcAft>
              <a:defRPr sz="5700">
                <a:solidFill>
                  <a:srgbClr val="C8FF08"/>
                </a:solidFill>
                <a:latin typeface="Sons Condensed Extrabold" panose="02060906060206060203" pitchFamily="18" charset="0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C0F8B490-4361-CC4A-9F61-79B2E81AFCD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6300" y="4343399"/>
            <a:ext cx="1104900" cy="914400"/>
          </a:xfrm>
        </p:spPr>
        <p:txBody>
          <a:bodyPr/>
          <a:lstStyle>
            <a:lvl1pPr>
              <a:lnSpc>
                <a:spcPct val="80000"/>
              </a:lnSpc>
              <a:spcAft>
                <a:spcPts val="0"/>
              </a:spcAft>
              <a:defRPr sz="5700">
                <a:solidFill>
                  <a:srgbClr val="C8FF08"/>
                </a:solidFill>
                <a:latin typeface="Sons Condensed Extrabold" panose="02060906060206060203" pitchFamily="18" charset="0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73CABFCA-A501-7E4D-9263-58563C08AE0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76300" y="5318126"/>
            <a:ext cx="1104900" cy="892175"/>
          </a:xfrm>
        </p:spPr>
        <p:txBody>
          <a:bodyPr/>
          <a:lstStyle>
            <a:lvl1pPr>
              <a:lnSpc>
                <a:spcPct val="80000"/>
              </a:lnSpc>
              <a:spcAft>
                <a:spcPts val="0"/>
              </a:spcAft>
              <a:defRPr sz="5700">
                <a:solidFill>
                  <a:srgbClr val="C8FF08"/>
                </a:solidFill>
                <a:latin typeface="Sons Condensed Extrabold" panose="02060906060206060203" pitchFamily="18" charset="0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6AC87837-1EA6-2349-931C-E6FFFB8DBB2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53200" y="1403350"/>
            <a:ext cx="1104900" cy="914400"/>
          </a:xfrm>
        </p:spPr>
        <p:txBody>
          <a:bodyPr/>
          <a:lstStyle>
            <a:lvl1pPr>
              <a:lnSpc>
                <a:spcPct val="80000"/>
              </a:lnSpc>
              <a:spcAft>
                <a:spcPts val="0"/>
              </a:spcAft>
              <a:defRPr sz="5700">
                <a:solidFill>
                  <a:srgbClr val="C8FF08"/>
                </a:solidFill>
                <a:latin typeface="Sons Condensed Extrabold" panose="02060906060206060203" pitchFamily="18" charset="0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36138EAC-7695-894D-BBD4-055459A0935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53200" y="2378075"/>
            <a:ext cx="1104900" cy="914400"/>
          </a:xfrm>
        </p:spPr>
        <p:txBody>
          <a:bodyPr/>
          <a:lstStyle>
            <a:lvl1pPr>
              <a:lnSpc>
                <a:spcPct val="80000"/>
              </a:lnSpc>
              <a:spcAft>
                <a:spcPts val="0"/>
              </a:spcAft>
              <a:defRPr sz="5700">
                <a:solidFill>
                  <a:srgbClr val="C8FF08"/>
                </a:solidFill>
                <a:latin typeface="Sons Condensed Extrabold" panose="02060906060206060203" pitchFamily="18" charset="0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C737E5CF-1F7C-5649-A592-CC25861D2D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53200" y="3359150"/>
            <a:ext cx="1104900" cy="914400"/>
          </a:xfrm>
        </p:spPr>
        <p:txBody>
          <a:bodyPr/>
          <a:lstStyle>
            <a:lvl1pPr>
              <a:lnSpc>
                <a:spcPct val="80000"/>
              </a:lnSpc>
              <a:spcAft>
                <a:spcPts val="0"/>
              </a:spcAft>
              <a:defRPr sz="5700">
                <a:solidFill>
                  <a:srgbClr val="C8FF08"/>
                </a:solidFill>
                <a:latin typeface="Sons Condensed Extrabold" panose="02060906060206060203" pitchFamily="18" charset="0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0070BC90-9746-8846-93B3-5F5CE932FF9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553200" y="4343399"/>
            <a:ext cx="1104900" cy="914400"/>
          </a:xfrm>
        </p:spPr>
        <p:txBody>
          <a:bodyPr/>
          <a:lstStyle>
            <a:lvl1pPr>
              <a:lnSpc>
                <a:spcPct val="80000"/>
              </a:lnSpc>
              <a:spcAft>
                <a:spcPts val="0"/>
              </a:spcAft>
              <a:defRPr sz="5700">
                <a:solidFill>
                  <a:srgbClr val="C8FF08"/>
                </a:solidFill>
                <a:latin typeface="Sons Condensed Extrabold" panose="02060906060206060203" pitchFamily="18" charset="0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60960AB0-B647-2C4E-AAFE-66E5B8F1A5C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553200" y="5318126"/>
            <a:ext cx="1104900" cy="892175"/>
          </a:xfrm>
        </p:spPr>
        <p:txBody>
          <a:bodyPr/>
          <a:lstStyle>
            <a:lvl1pPr>
              <a:lnSpc>
                <a:spcPct val="80000"/>
              </a:lnSpc>
              <a:spcAft>
                <a:spcPts val="0"/>
              </a:spcAft>
              <a:defRPr sz="5700">
                <a:solidFill>
                  <a:srgbClr val="C8FF08"/>
                </a:solidFill>
                <a:latin typeface="Sons Condensed Extrabold" panose="02060906060206060203" pitchFamily="18" charset="0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247BEE3-7D76-F644-BDAB-16ED5A8288C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981200" y="1403350"/>
            <a:ext cx="3840480" cy="914400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sz="1200" b="1">
                <a:solidFill>
                  <a:schemeClr val="tx1"/>
                </a:solidFill>
              </a:defRPr>
            </a:lvl1pPr>
            <a:lvl2pPr marL="0" indent="0"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2pPr>
            <a:lvl3pPr marL="3175" indent="0">
              <a:spcAft>
                <a:spcPts val="0"/>
              </a:spcAft>
              <a:buNone/>
              <a:tabLst/>
              <a:defRPr sz="1200">
                <a:solidFill>
                  <a:schemeClr val="tx1"/>
                </a:solidFill>
              </a:defRPr>
            </a:lvl3pPr>
            <a:lvl4pPr marL="109728" indent="-109728">
              <a:spcAft>
                <a:spcPts val="200"/>
              </a:spcAft>
              <a:buClr>
                <a:schemeClr val="tx1"/>
              </a:buClr>
              <a:buFont typeface="Arial"/>
              <a:buChar char="–"/>
              <a:tabLst/>
              <a:defRPr sz="1000">
                <a:solidFill>
                  <a:schemeClr val="tx1"/>
                </a:solidFill>
              </a:defRPr>
            </a:lvl4pPr>
            <a:lvl5pPr marL="219456" indent="-109728">
              <a:spcAft>
                <a:spcPts val="200"/>
              </a:spcAft>
              <a:buClr>
                <a:schemeClr val="tx1"/>
              </a:buClr>
              <a:buFont typeface="Arial"/>
              <a:buChar char="–"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321EEC92-A39E-E94D-B2E6-F86BAE8543A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981200" y="2378075"/>
            <a:ext cx="3840480" cy="914400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sz="1200" b="1">
                <a:solidFill>
                  <a:schemeClr val="tx1"/>
                </a:solidFill>
              </a:defRPr>
            </a:lvl1pPr>
            <a:lvl2pPr marL="0" indent="0"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2pPr>
            <a:lvl3pPr marL="3175" indent="0">
              <a:spcAft>
                <a:spcPts val="0"/>
              </a:spcAft>
              <a:buNone/>
              <a:tabLst/>
              <a:defRPr sz="1200">
                <a:solidFill>
                  <a:schemeClr val="tx1"/>
                </a:solidFill>
              </a:defRPr>
            </a:lvl3pPr>
            <a:lvl4pPr marL="109728" indent="-109728">
              <a:spcAft>
                <a:spcPts val="200"/>
              </a:spcAft>
              <a:buClr>
                <a:schemeClr val="tx1"/>
              </a:buClr>
              <a:buFont typeface="Arial"/>
              <a:buChar char="–"/>
              <a:tabLst/>
              <a:defRPr sz="1000">
                <a:solidFill>
                  <a:schemeClr val="tx1"/>
                </a:solidFill>
              </a:defRPr>
            </a:lvl4pPr>
            <a:lvl5pPr marL="219456" indent="-109728">
              <a:spcAft>
                <a:spcPts val="200"/>
              </a:spcAft>
              <a:buClr>
                <a:schemeClr val="tx1"/>
              </a:buClr>
              <a:buFont typeface="Arial"/>
              <a:buChar char="–"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05A623ED-65B4-834F-8518-DA9B1269F13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981200" y="3359150"/>
            <a:ext cx="3840480" cy="914400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sz="1200" b="1">
                <a:solidFill>
                  <a:schemeClr val="tx1"/>
                </a:solidFill>
              </a:defRPr>
            </a:lvl1pPr>
            <a:lvl2pPr marL="0" indent="0"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2pPr>
            <a:lvl3pPr marL="3175" indent="0">
              <a:spcAft>
                <a:spcPts val="0"/>
              </a:spcAft>
              <a:buNone/>
              <a:tabLst/>
              <a:defRPr sz="1200">
                <a:solidFill>
                  <a:schemeClr val="tx1"/>
                </a:solidFill>
              </a:defRPr>
            </a:lvl3pPr>
            <a:lvl4pPr marL="109728" indent="-109728">
              <a:spcAft>
                <a:spcPts val="200"/>
              </a:spcAft>
              <a:buClr>
                <a:schemeClr val="tx1"/>
              </a:buClr>
              <a:buFont typeface="Arial"/>
              <a:buChar char="–"/>
              <a:tabLst/>
              <a:defRPr sz="1000">
                <a:solidFill>
                  <a:schemeClr val="tx1"/>
                </a:solidFill>
              </a:defRPr>
            </a:lvl4pPr>
            <a:lvl5pPr marL="219456" indent="-109728">
              <a:spcAft>
                <a:spcPts val="200"/>
              </a:spcAft>
              <a:buClr>
                <a:schemeClr val="tx1"/>
              </a:buClr>
              <a:buFont typeface="Arial"/>
              <a:buChar char="–"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27D82EA8-413C-D24C-A022-A5076609146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981200" y="4343400"/>
            <a:ext cx="3840480" cy="914400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sz="1200" b="1">
                <a:solidFill>
                  <a:schemeClr val="tx1"/>
                </a:solidFill>
              </a:defRPr>
            </a:lvl1pPr>
            <a:lvl2pPr marL="0" indent="0"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2pPr>
            <a:lvl3pPr marL="3175" indent="0">
              <a:spcAft>
                <a:spcPts val="0"/>
              </a:spcAft>
              <a:buNone/>
              <a:tabLst/>
              <a:defRPr sz="1200">
                <a:solidFill>
                  <a:schemeClr val="tx1"/>
                </a:solidFill>
              </a:defRPr>
            </a:lvl3pPr>
            <a:lvl4pPr marL="109728" indent="-109728">
              <a:spcAft>
                <a:spcPts val="200"/>
              </a:spcAft>
              <a:buClr>
                <a:schemeClr val="tx1"/>
              </a:buClr>
              <a:buFont typeface="Arial"/>
              <a:buChar char="–"/>
              <a:tabLst/>
              <a:defRPr sz="1000">
                <a:solidFill>
                  <a:schemeClr val="tx1"/>
                </a:solidFill>
              </a:defRPr>
            </a:lvl4pPr>
            <a:lvl5pPr marL="219456" indent="-109728">
              <a:spcAft>
                <a:spcPts val="200"/>
              </a:spcAft>
              <a:buClr>
                <a:schemeClr val="tx1"/>
              </a:buClr>
              <a:buFont typeface="Arial"/>
              <a:buChar char="–"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37E7239D-DEAC-7F4E-BAF6-9D7D97413F9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981200" y="5318125"/>
            <a:ext cx="3840480" cy="892175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sz="1200" b="1">
                <a:solidFill>
                  <a:schemeClr val="tx1"/>
                </a:solidFill>
              </a:defRPr>
            </a:lvl1pPr>
            <a:lvl2pPr marL="0" indent="0"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2pPr>
            <a:lvl3pPr marL="3175" indent="0">
              <a:spcAft>
                <a:spcPts val="0"/>
              </a:spcAft>
              <a:buNone/>
              <a:tabLst/>
              <a:defRPr sz="1200">
                <a:solidFill>
                  <a:schemeClr val="tx1"/>
                </a:solidFill>
              </a:defRPr>
            </a:lvl3pPr>
            <a:lvl4pPr marL="109728" indent="-109728">
              <a:spcAft>
                <a:spcPts val="200"/>
              </a:spcAft>
              <a:buClr>
                <a:schemeClr val="tx1"/>
              </a:buClr>
              <a:buFont typeface="Arial"/>
              <a:buChar char="–"/>
              <a:tabLst/>
              <a:defRPr sz="1000">
                <a:solidFill>
                  <a:schemeClr val="tx1"/>
                </a:solidFill>
              </a:defRPr>
            </a:lvl4pPr>
            <a:lvl5pPr marL="219456" indent="-109728">
              <a:spcAft>
                <a:spcPts val="200"/>
              </a:spcAft>
              <a:buClr>
                <a:schemeClr val="tx1"/>
              </a:buClr>
              <a:buFont typeface="Arial"/>
              <a:buChar char="–"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1" name="Text Placeholder 24">
            <a:extLst>
              <a:ext uri="{FF2B5EF4-FFF2-40B4-BE49-F238E27FC236}">
                <a16:creationId xmlns:a16="http://schemas.microsoft.com/office/drawing/2014/main" id="{B11C7D85-DC2F-A745-ADB8-A7CA8256E3D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658100" y="1403350"/>
            <a:ext cx="3840480" cy="914400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sz="1200" b="1">
                <a:solidFill>
                  <a:schemeClr val="tx1"/>
                </a:solidFill>
              </a:defRPr>
            </a:lvl1pPr>
            <a:lvl2pPr marL="0" indent="0"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2pPr>
            <a:lvl3pPr marL="3175" indent="0">
              <a:spcAft>
                <a:spcPts val="0"/>
              </a:spcAft>
              <a:buNone/>
              <a:tabLst/>
              <a:defRPr sz="1200">
                <a:solidFill>
                  <a:schemeClr val="tx1"/>
                </a:solidFill>
              </a:defRPr>
            </a:lvl3pPr>
            <a:lvl4pPr marL="109728" indent="-109728">
              <a:spcAft>
                <a:spcPts val="200"/>
              </a:spcAft>
              <a:buClr>
                <a:schemeClr val="tx1"/>
              </a:buClr>
              <a:buFont typeface="Arial"/>
              <a:buChar char="–"/>
              <a:tabLst/>
              <a:defRPr sz="1000">
                <a:solidFill>
                  <a:schemeClr val="tx1"/>
                </a:solidFill>
              </a:defRPr>
            </a:lvl4pPr>
            <a:lvl5pPr marL="219456" indent="-109728">
              <a:spcAft>
                <a:spcPts val="200"/>
              </a:spcAft>
              <a:buClr>
                <a:schemeClr val="tx1"/>
              </a:buClr>
              <a:buFont typeface="Arial"/>
              <a:buChar char="–"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EB74C912-DD8C-AF45-9C63-8F7BBF3C01E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658100" y="2378075"/>
            <a:ext cx="3840480" cy="914400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sz="1200" b="1">
                <a:solidFill>
                  <a:schemeClr val="tx1"/>
                </a:solidFill>
              </a:defRPr>
            </a:lvl1pPr>
            <a:lvl2pPr marL="0" indent="0"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2pPr>
            <a:lvl3pPr marL="3175" indent="0">
              <a:spcAft>
                <a:spcPts val="0"/>
              </a:spcAft>
              <a:buNone/>
              <a:tabLst/>
              <a:defRPr sz="1200">
                <a:solidFill>
                  <a:schemeClr val="tx1"/>
                </a:solidFill>
              </a:defRPr>
            </a:lvl3pPr>
            <a:lvl4pPr marL="109728" indent="-109728">
              <a:spcAft>
                <a:spcPts val="200"/>
              </a:spcAft>
              <a:buClr>
                <a:schemeClr val="tx1"/>
              </a:buClr>
              <a:buFont typeface="Arial"/>
              <a:buChar char="–"/>
              <a:tabLst/>
              <a:defRPr sz="1000">
                <a:solidFill>
                  <a:schemeClr val="tx1"/>
                </a:solidFill>
              </a:defRPr>
            </a:lvl4pPr>
            <a:lvl5pPr marL="219456" indent="-109728">
              <a:spcAft>
                <a:spcPts val="200"/>
              </a:spcAft>
              <a:buClr>
                <a:schemeClr val="tx1"/>
              </a:buClr>
              <a:buFont typeface="Arial"/>
              <a:buChar char="–"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3" name="Text Placeholder 24">
            <a:extLst>
              <a:ext uri="{FF2B5EF4-FFF2-40B4-BE49-F238E27FC236}">
                <a16:creationId xmlns:a16="http://schemas.microsoft.com/office/drawing/2014/main" id="{5E8DBD9B-A278-BC4A-920C-02E365359351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658100" y="3359150"/>
            <a:ext cx="3840480" cy="914400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sz="1200" b="1">
                <a:solidFill>
                  <a:schemeClr val="tx1"/>
                </a:solidFill>
              </a:defRPr>
            </a:lvl1pPr>
            <a:lvl2pPr marL="0" indent="0"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2pPr>
            <a:lvl3pPr marL="3175" indent="0">
              <a:spcAft>
                <a:spcPts val="0"/>
              </a:spcAft>
              <a:buNone/>
              <a:tabLst/>
              <a:defRPr sz="1200">
                <a:solidFill>
                  <a:schemeClr val="tx1"/>
                </a:solidFill>
              </a:defRPr>
            </a:lvl3pPr>
            <a:lvl4pPr marL="109728" indent="-109728">
              <a:spcAft>
                <a:spcPts val="200"/>
              </a:spcAft>
              <a:buClr>
                <a:schemeClr val="tx1"/>
              </a:buClr>
              <a:buFont typeface="Arial"/>
              <a:buChar char="–"/>
              <a:tabLst/>
              <a:defRPr sz="1000">
                <a:solidFill>
                  <a:schemeClr val="tx1"/>
                </a:solidFill>
              </a:defRPr>
            </a:lvl4pPr>
            <a:lvl5pPr marL="219456" indent="-109728">
              <a:spcAft>
                <a:spcPts val="200"/>
              </a:spcAft>
              <a:buClr>
                <a:schemeClr val="tx1"/>
              </a:buClr>
              <a:buFont typeface="Arial"/>
              <a:buChar char="–"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FF9FB30C-3AED-7D45-A24D-38F4A99E19B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658100" y="4343400"/>
            <a:ext cx="3840480" cy="914400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sz="1200" b="1">
                <a:solidFill>
                  <a:schemeClr val="tx1"/>
                </a:solidFill>
              </a:defRPr>
            </a:lvl1pPr>
            <a:lvl2pPr marL="0" indent="0"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2pPr>
            <a:lvl3pPr marL="3175" indent="0">
              <a:spcAft>
                <a:spcPts val="0"/>
              </a:spcAft>
              <a:buNone/>
              <a:tabLst/>
              <a:defRPr sz="1200">
                <a:solidFill>
                  <a:schemeClr val="tx1"/>
                </a:solidFill>
              </a:defRPr>
            </a:lvl3pPr>
            <a:lvl4pPr marL="109728" indent="-109728">
              <a:spcAft>
                <a:spcPts val="200"/>
              </a:spcAft>
              <a:buClr>
                <a:schemeClr val="tx1"/>
              </a:buClr>
              <a:buFont typeface="Arial"/>
              <a:buChar char="–"/>
              <a:tabLst/>
              <a:defRPr sz="1000">
                <a:solidFill>
                  <a:schemeClr val="tx1"/>
                </a:solidFill>
              </a:defRPr>
            </a:lvl4pPr>
            <a:lvl5pPr marL="219456" indent="-109728">
              <a:spcAft>
                <a:spcPts val="200"/>
              </a:spcAft>
              <a:buClr>
                <a:schemeClr val="tx1"/>
              </a:buClr>
              <a:buFont typeface="Arial"/>
              <a:buChar char="–"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612DBE41-3DAD-064C-BC23-5C041B16A22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658100" y="5318125"/>
            <a:ext cx="3840480" cy="892175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sz="1200" b="1">
                <a:solidFill>
                  <a:schemeClr val="tx1"/>
                </a:solidFill>
              </a:defRPr>
            </a:lvl1pPr>
            <a:lvl2pPr marL="0" indent="0"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2pPr>
            <a:lvl3pPr marL="3175" indent="0">
              <a:spcAft>
                <a:spcPts val="0"/>
              </a:spcAft>
              <a:buNone/>
              <a:tabLst/>
              <a:defRPr sz="1200">
                <a:solidFill>
                  <a:schemeClr val="tx1"/>
                </a:solidFill>
              </a:defRPr>
            </a:lvl3pPr>
            <a:lvl4pPr marL="109728" indent="-109728">
              <a:spcAft>
                <a:spcPts val="200"/>
              </a:spcAft>
              <a:buClr>
                <a:schemeClr val="tx1"/>
              </a:buClr>
              <a:buFont typeface="Arial"/>
              <a:buChar char="–"/>
              <a:tabLst/>
              <a:defRPr sz="1000">
                <a:solidFill>
                  <a:schemeClr val="tx1"/>
                </a:solidFill>
              </a:defRPr>
            </a:lvl4pPr>
            <a:lvl5pPr marL="219456" indent="-109728">
              <a:spcAft>
                <a:spcPts val="200"/>
              </a:spcAft>
              <a:buClr>
                <a:schemeClr val="tx1"/>
              </a:buClr>
              <a:buFont typeface="Arial"/>
              <a:buChar char="–"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FD051AE3-C2A3-6884-82E8-0091361DC8B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09857" y="339154"/>
            <a:ext cx="1553489" cy="48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165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1248" userDrawn="1">
          <p15:clr>
            <a:srgbClr val="FBAE40"/>
          </p15:clr>
        </p15:guide>
        <p15:guide id="3" pos="4128" userDrawn="1">
          <p15:clr>
            <a:srgbClr val="FBAE40"/>
          </p15:clr>
        </p15:guide>
        <p15:guide id="4" pos="4824" userDrawn="1">
          <p15:clr>
            <a:srgbClr val="FBAE40"/>
          </p15:clr>
        </p15:guide>
        <p15:guide id="5" orient="horz" pos="884" userDrawn="1">
          <p15:clr>
            <a:srgbClr val="FBAE40"/>
          </p15:clr>
        </p15:guide>
        <p15:guide id="6" orient="horz" pos="1498" userDrawn="1">
          <p15:clr>
            <a:srgbClr val="FBAE40"/>
          </p15:clr>
        </p15:guide>
        <p15:guide id="7" orient="horz" pos="2116" userDrawn="1">
          <p15:clr>
            <a:srgbClr val="FBAE40"/>
          </p15:clr>
        </p15:guide>
        <p15:guide id="8" orient="horz" pos="2736" userDrawn="1">
          <p15:clr>
            <a:srgbClr val="FBAE40"/>
          </p15:clr>
        </p15:guide>
        <p15:guide id="9" orient="horz" pos="3350" userDrawn="1">
          <p15:clr>
            <a:srgbClr val="FBAE40"/>
          </p15:clr>
        </p15:guide>
        <p15:guide id="10" pos="55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3 Light Photo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D9E1DC37-7617-9EED-CD74-B8909A49A54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9519" y="272267"/>
            <a:ext cx="2606040" cy="814067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70033-E5A1-7B48-AE34-D9C6694ED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9100" y="6492875"/>
            <a:ext cx="5431618" cy="365125"/>
          </a:xfrm>
        </p:spPr>
        <p:txBody>
          <a:bodyPr/>
          <a:lstStyle>
            <a:lvl1pPr>
              <a:defRPr>
                <a:solidFill>
                  <a:srgbClr val="212121"/>
                </a:solidFill>
              </a:defRPr>
            </a:lvl1pPr>
          </a:lstStyle>
          <a:p>
            <a:r>
              <a:rPr lang="en-US"/>
              <a:t>© 2023 GE Vernova and/or its affiliates. All rights reserved.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4E021-5666-C143-A40F-6113F80F8FE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9100" y="2378075"/>
            <a:ext cx="10706100" cy="1965325"/>
          </a:xfrm>
        </p:spPr>
        <p:txBody>
          <a:bodyPr anchor="t" anchorCtr="0"/>
          <a:lstStyle>
            <a:lvl1pPr algn="l">
              <a:lnSpc>
                <a:spcPts val="6500"/>
              </a:lnSpc>
              <a:defRPr sz="7200" cap="all" baseline="0">
                <a:solidFill>
                  <a:srgbClr val="005E60"/>
                </a:solidFill>
                <a:latin typeface="Sons Condensed Extrabold" panose="02060906060206060203" pitchFamily="18" charset="0"/>
              </a:defRPr>
            </a:lvl1pPr>
          </a:lstStyle>
          <a:p>
            <a:r>
              <a:rPr lang="en-US" dirty="0"/>
              <a:t>CLICK HERE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2F35A6-FF25-0745-8AB1-FA8EE7D66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9100" y="4343399"/>
            <a:ext cx="10706100" cy="974725"/>
          </a:xfrm>
        </p:spPr>
        <p:txBody>
          <a:bodyPr>
            <a:noAutofit/>
          </a:bodyPr>
          <a:lstStyle>
            <a:lvl1pPr marL="0" indent="0" algn="l">
              <a:spcAft>
                <a:spcPts val="400"/>
              </a:spcAft>
              <a:buNone/>
              <a:defRPr sz="1800">
                <a:solidFill>
                  <a:srgbClr val="21212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4964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orient="horz" pos="1498">
          <p15:clr>
            <a:srgbClr val="FBAE40"/>
          </p15:clr>
        </p15:guide>
        <p15:guide id="3" orient="horz" pos="2736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graphics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8514C-8B9F-2747-A1ED-3FA7A6D9C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212121"/>
                </a:solidFill>
              </a:defRPr>
            </a:lvl1pPr>
          </a:lstStyle>
          <a:p>
            <a:r>
              <a:rPr lang="en-US"/>
              <a:t>© 2023 GE Vernova and/or its affiliates.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80EA9-85B3-704C-873E-F0BF0BF1C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12121"/>
                </a:solidFill>
              </a:defRPr>
            </a:lvl1pPr>
          </a:lstStyle>
          <a:p>
            <a:fld id="{7A7A97EF-C944-4447-B862-B593E9B4A0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F3A8C4-D9AF-D346-82F3-87CDA097C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5E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4F0CB69-A8C9-3148-BE3D-A492C022E5F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6300" y="1403350"/>
            <a:ext cx="1104900" cy="914400"/>
          </a:xfrm>
        </p:spPr>
        <p:txBody>
          <a:bodyPr/>
          <a:lstStyle>
            <a:lvl1pPr>
              <a:lnSpc>
                <a:spcPct val="80000"/>
              </a:lnSpc>
              <a:spcAft>
                <a:spcPts val="0"/>
              </a:spcAft>
              <a:defRPr sz="5700">
                <a:solidFill>
                  <a:schemeClr val="tx2"/>
                </a:solidFill>
                <a:latin typeface="Sons Condensed Extrabold" panose="02060906060206060203" pitchFamily="18" charset="0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3263E97-D3AD-CB4D-A38F-E36DBD10B2B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6300" y="2378075"/>
            <a:ext cx="1104900" cy="914400"/>
          </a:xfrm>
        </p:spPr>
        <p:txBody>
          <a:bodyPr/>
          <a:lstStyle>
            <a:lvl1pPr>
              <a:lnSpc>
                <a:spcPct val="80000"/>
              </a:lnSpc>
              <a:spcAft>
                <a:spcPts val="0"/>
              </a:spcAft>
              <a:defRPr sz="5700">
                <a:solidFill>
                  <a:schemeClr val="tx2"/>
                </a:solidFill>
                <a:latin typeface="Sons Condensed Extrabold" panose="02060906060206060203" pitchFamily="18" charset="0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40C84B42-6275-4644-86D4-ECD146789AA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76300" y="3359150"/>
            <a:ext cx="1104900" cy="914400"/>
          </a:xfrm>
        </p:spPr>
        <p:txBody>
          <a:bodyPr/>
          <a:lstStyle>
            <a:lvl1pPr>
              <a:lnSpc>
                <a:spcPct val="80000"/>
              </a:lnSpc>
              <a:spcAft>
                <a:spcPts val="0"/>
              </a:spcAft>
              <a:defRPr sz="5700">
                <a:solidFill>
                  <a:schemeClr val="tx2"/>
                </a:solidFill>
                <a:latin typeface="Sons Condensed Extrabold" panose="02060906060206060203" pitchFamily="18" charset="0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C0F8B490-4361-CC4A-9F61-79B2E81AFCD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6300" y="4343399"/>
            <a:ext cx="1104900" cy="914400"/>
          </a:xfrm>
        </p:spPr>
        <p:txBody>
          <a:bodyPr/>
          <a:lstStyle>
            <a:lvl1pPr>
              <a:lnSpc>
                <a:spcPct val="80000"/>
              </a:lnSpc>
              <a:spcAft>
                <a:spcPts val="0"/>
              </a:spcAft>
              <a:defRPr sz="5700">
                <a:solidFill>
                  <a:schemeClr val="tx2"/>
                </a:solidFill>
                <a:latin typeface="Sons Condensed Extrabold" panose="02060906060206060203" pitchFamily="18" charset="0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73CABFCA-A501-7E4D-9263-58563C08AE0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76300" y="5318126"/>
            <a:ext cx="1104900" cy="892175"/>
          </a:xfrm>
        </p:spPr>
        <p:txBody>
          <a:bodyPr/>
          <a:lstStyle>
            <a:lvl1pPr>
              <a:lnSpc>
                <a:spcPct val="80000"/>
              </a:lnSpc>
              <a:spcAft>
                <a:spcPts val="0"/>
              </a:spcAft>
              <a:defRPr sz="5700">
                <a:solidFill>
                  <a:schemeClr val="tx2"/>
                </a:solidFill>
                <a:latin typeface="Sons Condensed Extrabold" panose="02060906060206060203" pitchFamily="18" charset="0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6AC87837-1EA6-2349-931C-E6FFFB8DBB2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53200" y="1403350"/>
            <a:ext cx="1104900" cy="914400"/>
          </a:xfrm>
        </p:spPr>
        <p:txBody>
          <a:bodyPr/>
          <a:lstStyle>
            <a:lvl1pPr>
              <a:lnSpc>
                <a:spcPct val="80000"/>
              </a:lnSpc>
              <a:spcAft>
                <a:spcPts val="0"/>
              </a:spcAft>
              <a:defRPr sz="5700">
                <a:solidFill>
                  <a:schemeClr val="tx2"/>
                </a:solidFill>
                <a:latin typeface="Sons Condensed Extrabold" panose="02060906060206060203" pitchFamily="18" charset="0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36138EAC-7695-894D-BBD4-055459A0935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53200" y="2378075"/>
            <a:ext cx="1104900" cy="914400"/>
          </a:xfrm>
        </p:spPr>
        <p:txBody>
          <a:bodyPr/>
          <a:lstStyle>
            <a:lvl1pPr>
              <a:lnSpc>
                <a:spcPct val="80000"/>
              </a:lnSpc>
              <a:spcAft>
                <a:spcPts val="0"/>
              </a:spcAft>
              <a:defRPr sz="5700">
                <a:solidFill>
                  <a:schemeClr val="tx2"/>
                </a:solidFill>
                <a:latin typeface="Sons Condensed Extrabold" panose="02060906060206060203" pitchFamily="18" charset="0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C737E5CF-1F7C-5649-A592-CC25861D2D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53200" y="3359150"/>
            <a:ext cx="1104900" cy="914400"/>
          </a:xfrm>
        </p:spPr>
        <p:txBody>
          <a:bodyPr/>
          <a:lstStyle>
            <a:lvl1pPr>
              <a:lnSpc>
                <a:spcPct val="80000"/>
              </a:lnSpc>
              <a:spcAft>
                <a:spcPts val="0"/>
              </a:spcAft>
              <a:defRPr sz="5700">
                <a:solidFill>
                  <a:schemeClr val="tx2"/>
                </a:solidFill>
                <a:latin typeface="Sons Condensed Extrabold" panose="02060906060206060203" pitchFamily="18" charset="0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0070BC90-9746-8846-93B3-5F5CE932FF9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553200" y="4343399"/>
            <a:ext cx="1104900" cy="914400"/>
          </a:xfrm>
        </p:spPr>
        <p:txBody>
          <a:bodyPr/>
          <a:lstStyle>
            <a:lvl1pPr>
              <a:lnSpc>
                <a:spcPct val="80000"/>
              </a:lnSpc>
              <a:spcAft>
                <a:spcPts val="0"/>
              </a:spcAft>
              <a:defRPr sz="5700">
                <a:solidFill>
                  <a:schemeClr val="tx2"/>
                </a:solidFill>
                <a:latin typeface="Sons Condensed Extrabold" panose="02060906060206060203" pitchFamily="18" charset="0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60960AB0-B647-2C4E-AAFE-66E5B8F1A5C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553200" y="5318126"/>
            <a:ext cx="1104900" cy="892175"/>
          </a:xfrm>
        </p:spPr>
        <p:txBody>
          <a:bodyPr/>
          <a:lstStyle>
            <a:lvl1pPr>
              <a:lnSpc>
                <a:spcPct val="80000"/>
              </a:lnSpc>
              <a:spcAft>
                <a:spcPts val="0"/>
              </a:spcAft>
              <a:defRPr sz="5700">
                <a:solidFill>
                  <a:schemeClr val="tx2"/>
                </a:solidFill>
                <a:latin typeface="Sons Condensed Extrabold" panose="02060906060206060203" pitchFamily="18" charset="0"/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247BEE3-7D76-F644-BDAB-16ED5A8288C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981200" y="1403350"/>
            <a:ext cx="3840480" cy="914400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sz="1200" b="1">
                <a:solidFill>
                  <a:srgbClr val="212121"/>
                </a:solidFill>
              </a:defRPr>
            </a:lvl1pPr>
            <a:lvl2pPr marL="0" indent="0">
              <a:spcAft>
                <a:spcPts val="0"/>
              </a:spcAft>
              <a:buNone/>
              <a:defRPr sz="1200">
                <a:solidFill>
                  <a:srgbClr val="212121"/>
                </a:solidFill>
              </a:defRPr>
            </a:lvl2pPr>
            <a:lvl3pPr marL="3175" indent="0">
              <a:spcAft>
                <a:spcPts val="0"/>
              </a:spcAft>
              <a:buNone/>
              <a:tabLst/>
              <a:defRPr sz="1200">
                <a:solidFill>
                  <a:srgbClr val="212121"/>
                </a:solidFill>
              </a:defRPr>
            </a:lvl3pPr>
            <a:lvl4pPr marL="109728" indent="-109728">
              <a:spcAft>
                <a:spcPts val="200"/>
              </a:spcAft>
              <a:buClr>
                <a:schemeClr val="bg2"/>
              </a:buClr>
              <a:buFont typeface="Arial"/>
              <a:buChar char="–"/>
              <a:tabLst/>
              <a:defRPr sz="1000">
                <a:solidFill>
                  <a:srgbClr val="212121"/>
                </a:solidFill>
              </a:defRPr>
            </a:lvl4pPr>
            <a:lvl5pPr marL="219456" indent="-109728">
              <a:spcAft>
                <a:spcPts val="200"/>
              </a:spcAft>
              <a:buClr>
                <a:schemeClr val="tx1"/>
              </a:buClr>
              <a:buFont typeface="Arial"/>
              <a:buChar char="–"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321EEC92-A39E-E94D-B2E6-F86BAE8543A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981200" y="2378075"/>
            <a:ext cx="3840480" cy="914400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sz="1200" b="1">
                <a:solidFill>
                  <a:srgbClr val="212121"/>
                </a:solidFill>
              </a:defRPr>
            </a:lvl1pPr>
            <a:lvl2pPr marL="0" indent="0">
              <a:spcAft>
                <a:spcPts val="0"/>
              </a:spcAft>
              <a:buNone/>
              <a:defRPr sz="1200">
                <a:solidFill>
                  <a:srgbClr val="212121"/>
                </a:solidFill>
              </a:defRPr>
            </a:lvl2pPr>
            <a:lvl3pPr marL="3175" indent="0">
              <a:spcAft>
                <a:spcPts val="0"/>
              </a:spcAft>
              <a:buNone/>
              <a:tabLst/>
              <a:defRPr sz="1200">
                <a:solidFill>
                  <a:srgbClr val="212121"/>
                </a:solidFill>
              </a:defRPr>
            </a:lvl3pPr>
            <a:lvl4pPr marL="109728" indent="-109728">
              <a:spcAft>
                <a:spcPts val="200"/>
              </a:spcAft>
              <a:buClr>
                <a:schemeClr val="bg2"/>
              </a:buClr>
              <a:buFont typeface="Arial"/>
              <a:buChar char="–"/>
              <a:tabLst/>
              <a:defRPr sz="1000">
                <a:solidFill>
                  <a:srgbClr val="212121"/>
                </a:solidFill>
              </a:defRPr>
            </a:lvl4pPr>
            <a:lvl5pPr marL="219456" indent="-109728">
              <a:spcAft>
                <a:spcPts val="200"/>
              </a:spcAft>
              <a:buClr>
                <a:schemeClr val="tx1"/>
              </a:buClr>
              <a:buFont typeface="Arial"/>
              <a:buChar char="–"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05A623ED-65B4-834F-8518-DA9B1269F13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981200" y="3359150"/>
            <a:ext cx="3840480" cy="914400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sz="1200" b="1">
                <a:solidFill>
                  <a:srgbClr val="212121"/>
                </a:solidFill>
              </a:defRPr>
            </a:lvl1pPr>
            <a:lvl2pPr marL="0" indent="0">
              <a:spcAft>
                <a:spcPts val="0"/>
              </a:spcAft>
              <a:buNone/>
              <a:defRPr sz="1200">
                <a:solidFill>
                  <a:srgbClr val="212121"/>
                </a:solidFill>
              </a:defRPr>
            </a:lvl2pPr>
            <a:lvl3pPr marL="3175" indent="0">
              <a:spcAft>
                <a:spcPts val="0"/>
              </a:spcAft>
              <a:buNone/>
              <a:tabLst/>
              <a:defRPr sz="1200">
                <a:solidFill>
                  <a:srgbClr val="212121"/>
                </a:solidFill>
              </a:defRPr>
            </a:lvl3pPr>
            <a:lvl4pPr marL="109728" indent="-109728">
              <a:spcAft>
                <a:spcPts val="200"/>
              </a:spcAft>
              <a:buClr>
                <a:schemeClr val="bg2"/>
              </a:buClr>
              <a:buFont typeface="Arial"/>
              <a:buChar char="–"/>
              <a:tabLst/>
              <a:defRPr sz="1000">
                <a:solidFill>
                  <a:srgbClr val="212121"/>
                </a:solidFill>
              </a:defRPr>
            </a:lvl4pPr>
            <a:lvl5pPr marL="219456" indent="-109728">
              <a:spcAft>
                <a:spcPts val="200"/>
              </a:spcAft>
              <a:buClr>
                <a:schemeClr val="tx1"/>
              </a:buClr>
              <a:buFont typeface="Arial"/>
              <a:buChar char="–"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27D82EA8-413C-D24C-A022-A5076609146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981200" y="4343400"/>
            <a:ext cx="3840480" cy="914400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sz="1200" b="1">
                <a:solidFill>
                  <a:srgbClr val="212121"/>
                </a:solidFill>
              </a:defRPr>
            </a:lvl1pPr>
            <a:lvl2pPr marL="0" indent="0">
              <a:spcAft>
                <a:spcPts val="0"/>
              </a:spcAft>
              <a:buNone/>
              <a:defRPr sz="1200">
                <a:solidFill>
                  <a:srgbClr val="212121"/>
                </a:solidFill>
              </a:defRPr>
            </a:lvl2pPr>
            <a:lvl3pPr marL="3175" indent="0">
              <a:spcAft>
                <a:spcPts val="0"/>
              </a:spcAft>
              <a:buNone/>
              <a:tabLst/>
              <a:defRPr sz="1200">
                <a:solidFill>
                  <a:srgbClr val="212121"/>
                </a:solidFill>
              </a:defRPr>
            </a:lvl3pPr>
            <a:lvl4pPr marL="109728" indent="-109728">
              <a:spcAft>
                <a:spcPts val="200"/>
              </a:spcAft>
              <a:buClr>
                <a:schemeClr val="bg2"/>
              </a:buClr>
              <a:buFont typeface="Arial"/>
              <a:buChar char="–"/>
              <a:tabLst/>
              <a:defRPr sz="1000">
                <a:solidFill>
                  <a:srgbClr val="212121"/>
                </a:solidFill>
              </a:defRPr>
            </a:lvl4pPr>
            <a:lvl5pPr marL="219456" indent="-109728">
              <a:spcAft>
                <a:spcPts val="200"/>
              </a:spcAft>
              <a:buClr>
                <a:schemeClr val="tx1"/>
              </a:buClr>
              <a:buFont typeface="Arial"/>
              <a:buChar char="–"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0" name="Text Placeholder 24">
            <a:extLst>
              <a:ext uri="{FF2B5EF4-FFF2-40B4-BE49-F238E27FC236}">
                <a16:creationId xmlns:a16="http://schemas.microsoft.com/office/drawing/2014/main" id="{37E7239D-DEAC-7F4E-BAF6-9D7D97413F9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981200" y="5318125"/>
            <a:ext cx="3840480" cy="892175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sz="1200" b="1">
                <a:solidFill>
                  <a:srgbClr val="212121"/>
                </a:solidFill>
              </a:defRPr>
            </a:lvl1pPr>
            <a:lvl2pPr marL="0" indent="0">
              <a:spcAft>
                <a:spcPts val="0"/>
              </a:spcAft>
              <a:buNone/>
              <a:defRPr sz="1200">
                <a:solidFill>
                  <a:srgbClr val="212121"/>
                </a:solidFill>
              </a:defRPr>
            </a:lvl2pPr>
            <a:lvl3pPr marL="3175" indent="0">
              <a:spcAft>
                <a:spcPts val="0"/>
              </a:spcAft>
              <a:buNone/>
              <a:tabLst/>
              <a:defRPr sz="1200">
                <a:solidFill>
                  <a:srgbClr val="212121"/>
                </a:solidFill>
              </a:defRPr>
            </a:lvl3pPr>
            <a:lvl4pPr marL="109728" indent="-109728">
              <a:spcAft>
                <a:spcPts val="200"/>
              </a:spcAft>
              <a:buClr>
                <a:schemeClr val="bg2"/>
              </a:buClr>
              <a:buFont typeface="Arial"/>
              <a:buChar char="–"/>
              <a:tabLst/>
              <a:defRPr sz="1000">
                <a:solidFill>
                  <a:srgbClr val="212121"/>
                </a:solidFill>
              </a:defRPr>
            </a:lvl4pPr>
            <a:lvl5pPr marL="219456" indent="-109728">
              <a:spcAft>
                <a:spcPts val="200"/>
              </a:spcAft>
              <a:buClr>
                <a:schemeClr val="tx1"/>
              </a:buClr>
              <a:buFont typeface="Arial"/>
              <a:buChar char="–"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1" name="Text Placeholder 24">
            <a:extLst>
              <a:ext uri="{FF2B5EF4-FFF2-40B4-BE49-F238E27FC236}">
                <a16:creationId xmlns:a16="http://schemas.microsoft.com/office/drawing/2014/main" id="{B11C7D85-DC2F-A745-ADB8-A7CA8256E3D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658100" y="1403350"/>
            <a:ext cx="3840480" cy="914400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sz="1200" b="1">
                <a:solidFill>
                  <a:srgbClr val="212121"/>
                </a:solidFill>
              </a:defRPr>
            </a:lvl1pPr>
            <a:lvl2pPr marL="0" indent="0">
              <a:spcAft>
                <a:spcPts val="0"/>
              </a:spcAft>
              <a:buNone/>
              <a:defRPr sz="1200">
                <a:solidFill>
                  <a:srgbClr val="212121"/>
                </a:solidFill>
              </a:defRPr>
            </a:lvl2pPr>
            <a:lvl3pPr marL="3175" indent="0">
              <a:spcAft>
                <a:spcPts val="0"/>
              </a:spcAft>
              <a:buNone/>
              <a:tabLst/>
              <a:defRPr sz="1200">
                <a:solidFill>
                  <a:srgbClr val="212121"/>
                </a:solidFill>
              </a:defRPr>
            </a:lvl3pPr>
            <a:lvl4pPr marL="109728" indent="-109728">
              <a:spcAft>
                <a:spcPts val="200"/>
              </a:spcAft>
              <a:buClr>
                <a:schemeClr val="bg2"/>
              </a:buClr>
              <a:buFont typeface="Arial"/>
              <a:buChar char="–"/>
              <a:tabLst/>
              <a:defRPr sz="1000">
                <a:solidFill>
                  <a:srgbClr val="212121"/>
                </a:solidFill>
              </a:defRPr>
            </a:lvl4pPr>
            <a:lvl5pPr marL="219456" indent="-109728">
              <a:spcAft>
                <a:spcPts val="200"/>
              </a:spcAft>
              <a:buClr>
                <a:schemeClr val="tx1"/>
              </a:buClr>
              <a:buFont typeface="Arial"/>
              <a:buChar char="–"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EB74C912-DD8C-AF45-9C63-8F7BBF3C01E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658100" y="2378075"/>
            <a:ext cx="3840480" cy="914400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sz="1200" b="1">
                <a:solidFill>
                  <a:srgbClr val="212121"/>
                </a:solidFill>
              </a:defRPr>
            </a:lvl1pPr>
            <a:lvl2pPr marL="0" indent="0">
              <a:spcAft>
                <a:spcPts val="0"/>
              </a:spcAft>
              <a:buNone/>
              <a:defRPr sz="1200">
                <a:solidFill>
                  <a:srgbClr val="212121"/>
                </a:solidFill>
              </a:defRPr>
            </a:lvl2pPr>
            <a:lvl3pPr marL="3175" indent="0">
              <a:spcAft>
                <a:spcPts val="0"/>
              </a:spcAft>
              <a:buNone/>
              <a:tabLst/>
              <a:defRPr sz="1200">
                <a:solidFill>
                  <a:srgbClr val="212121"/>
                </a:solidFill>
              </a:defRPr>
            </a:lvl3pPr>
            <a:lvl4pPr marL="109728" indent="-109728">
              <a:spcAft>
                <a:spcPts val="200"/>
              </a:spcAft>
              <a:buClr>
                <a:schemeClr val="bg2"/>
              </a:buClr>
              <a:buFont typeface="Arial"/>
              <a:buChar char="–"/>
              <a:tabLst/>
              <a:defRPr sz="1000">
                <a:solidFill>
                  <a:srgbClr val="212121"/>
                </a:solidFill>
              </a:defRPr>
            </a:lvl4pPr>
            <a:lvl5pPr marL="219456" indent="-109728">
              <a:spcAft>
                <a:spcPts val="200"/>
              </a:spcAft>
              <a:buClr>
                <a:schemeClr val="tx1"/>
              </a:buClr>
              <a:buFont typeface="Arial"/>
              <a:buChar char="–"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3" name="Text Placeholder 24">
            <a:extLst>
              <a:ext uri="{FF2B5EF4-FFF2-40B4-BE49-F238E27FC236}">
                <a16:creationId xmlns:a16="http://schemas.microsoft.com/office/drawing/2014/main" id="{5E8DBD9B-A278-BC4A-920C-02E365359351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658100" y="3359150"/>
            <a:ext cx="3840480" cy="914400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sz="1200" b="1">
                <a:solidFill>
                  <a:srgbClr val="212121"/>
                </a:solidFill>
              </a:defRPr>
            </a:lvl1pPr>
            <a:lvl2pPr marL="0" indent="0">
              <a:spcAft>
                <a:spcPts val="0"/>
              </a:spcAft>
              <a:buNone/>
              <a:defRPr sz="1200">
                <a:solidFill>
                  <a:srgbClr val="212121"/>
                </a:solidFill>
              </a:defRPr>
            </a:lvl2pPr>
            <a:lvl3pPr marL="3175" indent="0">
              <a:spcAft>
                <a:spcPts val="0"/>
              </a:spcAft>
              <a:buNone/>
              <a:tabLst/>
              <a:defRPr sz="1200">
                <a:solidFill>
                  <a:srgbClr val="212121"/>
                </a:solidFill>
              </a:defRPr>
            </a:lvl3pPr>
            <a:lvl4pPr marL="109728" indent="-109728">
              <a:spcAft>
                <a:spcPts val="200"/>
              </a:spcAft>
              <a:buClr>
                <a:schemeClr val="bg2"/>
              </a:buClr>
              <a:buFont typeface="Arial"/>
              <a:buChar char="–"/>
              <a:tabLst/>
              <a:defRPr sz="1000">
                <a:solidFill>
                  <a:srgbClr val="212121"/>
                </a:solidFill>
              </a:defRPr>
            </a:lvl4pPr>
            <a:lvl5pPr marL="219456" indent="-109728">
              <a:spcAft>
                <a:spcPts val="200"/>
              </a:spcAft>
              <a:buClr>
                <a:schemeClr val="tx1"/>
              </a:buClr>
              <a:buFont typeface="Arial"/>
              <a:buChar char="–"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FF9FB30C-3AED-7D45-A24D-38F4A99E19B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658100" y="4343400"/>
            <a:ext cx="3840480" cy="914400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sz="1200" b="1">
                <a:solidFill>
                  <a:srgbClr val="212121"/>
                </a:solidFill>
              </a:defRPr>
            </a:lvl1pPr>
            <a:lvl2pPr marL="0" indent="0">
              <a:spcAft>
                <a:spcPts val="0"/>
              </a:spcAft>
              <a:buNone/>
              <a:defRPr sz="1200">
                <a:solidFill>
                  <a:srgbClr val="212121"/>
                </a:solidFill>
              </a:defRPr>
            </a:lvl2pPr>
            <a:lvl3pPr marL="3175" indent="0">
              <a:spcAft>
                <a:spcPts val="0"/>
              </a:spcAft>
              <a:buNone/>
              <a:tabLst/>
              <a:defRPr sz="1200">
                <a:solidFill>
                  <a:srgbClr val="212121"/>
                </a:solidFill>
              </a:defRPr>
            </a:lvl3pPr>
            <a:lvl4pPr marL="109728" indent="-109728">
              <a:spcAft>
                <a:spcPts val="200"/>
              </a:spcAft>
              <a:buClr>
                <a:schemeClr val="bg2"/>
              </a:buClr>
              <a:buFont typeface="Arial"/>
              <a:buChar char="–"/>
              <a:tabLst/>
              <a:defRPr sz="1000">
                <a:solidFill>
                  <a:srgbClr val="212121"/>
                </a:solidFill>
              </a:defRPr>
            </a:lvl4pPr>
            <a:lvl5pPr marL="219456" indent="-109728">
              <a:spcAft>
                <a:spcPts val="200"/>
              </a:spcAft>
              <a:buClr>
                <a:schemeClr val="tx1"/>
              </a:buClr>
              <a:buFont typeface="Arial"/>
              <a:buChar char="–"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612DBE41-3DAD-064C-BC23-5C041B16A22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658100" y="5326751"/>
            <a:ext cx="3840480" cy="892175"/>
          </a:xfrm>
        </p:spPr>
        <p:txBody>
          <a:bodyPr/>
          <a:lstStyle>
            <a:lvl1pPr>
              <a:lnSpc>
                <a:spcPct val="100000"/>
              </a:lnSpc>
              <a:spcAft>
                <a:spcPts val="0"/>
              </a:spcAft>
              <a:defRPr sz="1200" b="1">
                <a:solidFill>
                  <a:srgbClr val="212121"/>
                </a:solidFill>
              </a:defRPr>
            </a:lvl1pPr>
            <a:lvl2pPr marL="0" indent="0">
              <a:spcAft>
                <a:spcPts val="0"/>
              </a:spcAft>
              <a:buNone/>
              <a:defRPr sz="1200">
                <a:solidFill>
                  <a:srgbClr val="212121"/>
                </a:solidFill>
              </a:defRPr>
            </a:lvl2pPr>
            <a:lvl3pPr marL="3175" indent="0">
              <a:spcAft>
                <a:spcPts val="0"/>
              </a:spcAft>
              <a:buNone/>
              <a:tabLst/>
              <a:defRPr sz="1200">
                <a:solidFill>
                  <a:srgbClr val="212121"/>
                </a:solidFill>
              </a:defRPr>
            </a:lvl3pPr>
            <a:lvl4pPr marL="109728" indent="-109728">
              <a:spcAft>
                <a:spcPts val="200"/>
              </a:spcAft>
              <a:buClr>
                <a:schemeClr val="bg2"/>
              </a:buClr>
              <a:buFont typeface="Arial"/>
              <a:buChar char="–"/>
              <a:tabLst/>
              <a:defRPr sz="1000">
                <a:solidFill>
                  <a:srgbClr val="212121"/>
                </a:solidFill>
              </a:defRPr>
            </a:lvl4pPr>
            <a:lvl5pPr marL="219456" indent="-109728">
              <a:spcAft>
                <a:spcPts val="200"/>
              </a:spcAft>
              <a:buClr>
                <a:schemeClr val="tx1"/>
              </a:buClr>
              <a:buFont typeface="Arial"/>
              <a:buChar char="–"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F3C8E8B6-15B9-92DE-0C5F-40F6A4CCD98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09860" y="339154"/>
            <a:ext cx="1553486" cy="48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1040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552">
          <p15:clr>
            <a:srgbClr val="FBAE40"/>
          </p15:clr>
        </p15:guide>
        <p15:guide id="2" pos="1248">
          <p15:clr>
            <a:srgbClr val="FBAE40"/>
          </p15:clr>
        </p15:guide>
        <p15:guide id="3" pos="4128">
          <p15:clr>
            <a:srgbClr val="FBAE40"/>
          </p15:clr>
        </p15:guide>
        <p15:guide id="4" pos="4824">
          <p15:clr>
            <a:srgbClr val="FBAE40"/>
          </p15:clr>
        </p15:guide>
        <p15:guide id="5" orient="horz" pos="884">
          <p15:clr>
            <a:srgbClr val="FBAE40"/>
          </p15:clr>
        </p15:guide>
        <p15:guide id="6" orient="horz" pos="1498">
          <p15:clr>
            <a:srgbClr val="FBAE40"/>
          </p15:clr>
        </p15:guide>
        <p15:guide id="7" orient="horz" pos="2112" userDrawn="1">
          <p15:clr>
            <a:srgbClr val="FBAE40"/>
          </p15:clr>
        </p15:guide>
        <p15:guide id="8" orient="horz" pos="2736">
          <p15:clr>
            <a:srgbClr val="FBAE40"/>
          </p15:clr>
        </p15:guide>
        <p15:guide id="9" orient="horz" pos="335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8514C-8B9F-2747-A1ED-3FA7A6D9C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GE Vernova and/or its affiliates.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80EA9-85B3-704C-873E-F0BF0BF1C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97EF-C944-4447-B862-B593E9B4A0FF}" type="slidenum">
              <a:r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F3A8C4-D9AF-D346-82F3-87CDA097C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03A9CFF3-144D-F242-AB37-45B8D1EA02D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001000" y="3838584"/>
            <a:ext cx="1138238" cy="1463040"/>
          </a:xfrm>
          <a:solidFill>
            <a:schemeClr val="accent3"/>
          </a:solidFill>
        </p:spPr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13">
            <a:extLst>
              <a:ext uri="{FF2B5EF4-FFF2-40B4-BE49-F238E27FC236}">
                <a16:creationId xmlns:a16="http://schemas.microsoft.com/office/drawing/2014/main" id="{D30E5EF1-DEED-0E4E-842C-164ECBEB862E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06875" y="3838584"/>
            <a:ext cx="1138238" cy="1463040"/>
          </a:xfrm>
          <a:solidFill>
            <a:schemeClr val="accent3"/>
          </a:solidFill>
        </p:spPr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3">
            <a:extLst>
              <a:ext uri="{FF2B5EF4-FFF2-40B4-BE49-F238E27FC236}">
                <a16:creationId xmlns:a16="http://schemas.microsoft.com/office/drawing/2014/main" id="{35166569-9518-9B41-8B53-AA608D40024E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19100" y="3838584"/>
            <a:ext cx="1138238" cy="1463040"/>
          </a:xfrm>
          <a:solidFill>
            <a:schemeClr val="accent3"/>
          </a:solidFill>
        </p:spPr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3">
            <a:extLst>
              <a:ext uri="{FF2B5EF4-FFF2-40B4-BE49-F238E27FC236}">
                <a16:creationId xmlns:a16="http://schemas.microsoft.com/office/drawing/2014/main" id="{E7959487-FA6F-9442-8793-172CFAE0C4D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001000" y="1403350"/>
            <a:ext cx="1138238" cy="1463040"/>
          </a:xfrm>
          <a:solidFill>
            <a:schemeClr val="accent3"/>
          </a:solidFill>
        </p:spPr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22F3E836-EB9D-0A44-8CBF-55C02225AF9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206875" y="1403350"/>
            <a:ext cx="1138238" cy="1463040"/>
          </a:xfrm>
          <a:solidFill>
            <a:schemeClr val="accent3"/>
          </a:solidFill>
        </p:spPr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88ED419-5FB1-1040-9DD4-AB69170FDA9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19100" y="1403350"/>
            <a:ext cx="1138238" cy="1463040"/>
          </a:xfrm>
          <a:solidFill>
            <a:schemeClr val="accent3"/>
          </a:solidFill>
        </p:spPr>
        <p:txBody>
          <a:bodyPr/>
          <a:lstStyle>
            <a:lvl1pPr>
              <a:defRPr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7559BAC-92F4-B744-9836-450C4A90B30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714500" y="1403350"/>
            <a:ext cx="2194560" cy="1955800"/>
          </a:xfrm>
        </p:spPr>
        <p:txBody>
          <a:bodyPr/>
          <a:lstStyle>
            <a:lvl1pPr>
              <a:spcAft>
                <a:spcPts val="200"/>
              </a:spcAft>
              <a:defRPr sz="1400" b="1">
                <a:solidFill>
                  <a:srgbClr val="212121"/>
                </a:solidFill>
              </a:defRPr>
            </a:lvl1pPr>
            <a:lvl2pPr marL="0" indent="0">
              <a:buNone/>
              <a:defRPr sz="1400" i="1">
                <a:solidFill>
                  <a:srgbClr val="212121"/>
                </a:solidFill>
              </a:defRPr>
            </a:lvl2pPr>
            <a:lvl3pPr marL="12700" indent="0">
              <a:buNone/>
              <a:tabLst/>
              <a:defRPr sz="1400">
                <a:solidFill>
                  <a:srgbClr val="212121"/>
                </a:solidFill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34D8682B-ACC9-614A-8FC5-30E2225A026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00689" y="1403350"/>
            <a:ext cx="2194560" cy="1955800"/>
          </a:xfrm>
        </p:spPr>
        <p:txBody>
          <a:bodyPr/>
          <a:lstStyle>
            <a:lvl1pPr>
              <a:spcAft>
                <a:spcPts val="200"/>
              </a:spcAft>
              <a:defRPr sz="1400" b="1">
                <a:solidFill>
                  <a:srgbClr val="212121"/>
                </a:solidFill>
              </a:defRPr>
            </a:lvl1pPr>
            <a:lvl2pPr marL="0" indent="0">
              <a:buNone/>
              <a:defRPr sz="1400" i="1">
                <a:solidFill>
                  <a:srgbClr val="212121"/>
                </a:solidFill>
              </a:defRPr>
            </a:lvl2pPr>
            <a:lvl3pPr marL="12700" indent="0">
              <a:buNone/>
              <a:tabLst/>
              <a:defRPr sz="1400">
                <a:solidFill>
                  <a:srgbClr val="212121"/>
                </a:solidFill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A9DF087C-13B0-8044-B147-F99E711E3B8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296400" y="1403350"/>
            <a:ext cx="2194560" cy="1955800"/>
          </a:xfrm>
        </p:spPr>
        <p:txBody>
          <a:bodyPr/>
          <a:lstStyle>
            <a:lvl1pPr>
              <a:spcAft>
                <a:spcPts val="200"/>
              </a:spcAft>
              <a:defRPr sz="1400" b="1">
                <a:solidFill>
                  <a:srgbClr val="212121"/>
                </a:solidFill>
              </a:defRPr>
            </a:lvl1pPr>
            <a:lvl2pPr marL="0" indent="0">
              <a:buNone/>
              <a:defRPr sz="1400" i="1">
                <a:solidFill>
                  <a:srgbClr val="212121"/>
                </a:solidFill>
              </a:defRPr>
            </a:lvl2pPr>
            <a:lvl3pPr marL="12700" indent="0">
              <a:buNone/>
              <a:tabLst/>
              <a:defRPr sz="1400">
                <a:solidFill>
                  <a:srgbClr val="212121"/>
                </a:solidFill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B68F9AA8-58C0-BD45-A206-0D15796A4D3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714500" y="3838584"/>
            <a:ext cx="2194560" cy="1955800"/>
          </a:xfrm>
        </p:spPr>
        <p:txBody>
          <a:bodyPr/>
          <a:lstStyle>
            <a:lvl1pPr>
              <a:spcAft>
                <a:spcPts val="200"/>
              </a:spcAft>
              <a:defRPr sz="1400" b="1">
                <a:solidFill>
                  <a:srgbClr val="212121"/>
                </a:solidFill>
              </a:defRPr>
            </a:lvl1pPr>
            <a:lvl2pPr marL="0" indent="0">
              <a:buNone/>
              <a:defRPr sz="1400" i="1">
                <a:solidFill>
                  <a:srgbClr val="212121"/>
                </a:solidFill>
              </a:defRPr>
            </a:lvl2pPr>
            <a:lvl3pPr marL="12700" indent="0">
              <a:buNone/>
              <a:tabLst/>
              <a:defRPr sz="1400">
                <a:solidFill>
                  <a:srgbClr val="212121"/>
                </a:solidFill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5655B9A0-5BD5-4B4C-87A7-8A7BC98C366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500689" y="3838584"/>
            <a:ext cx="2194560" cy="1955800"/>
          </a:xfrm>
        </p:spPr>
        <p:txBody>
          <a:bodyPr/>
          <a:lstStyle>
            <a:lvl1pPr>
              <a:spcAft>
                <a:spcPts val="200"/>
              </a:spcAft>
              <a:defRPr sz="1400" b="1">
                <a:solidFill>
                  <a:srgbClr val="212121"/>
                </a:solidFill>
              </a:defRPr>
            </a:lvl1pPr>
            <a:lvl2pPr marL="0" indent="0">
              <a:buNone/>
              <a:defRPr sz="1400" i="1">
                <a:solidFill>
                  <a:srgbClr val="212121"/>
                </a:solidFill>
              </a:defRPr>
            </a:lvl2pPr>
            <a:lvl3pPr marL="12700" indent="0">
              <a:buNone/>
              <a:tabLst/>
              <a:defRPr sz="1400">
                <a:solidFill>
                  <a:srgbClr val="212121"/>
                </a:solidFill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F2FB16EA-50E6-7147-BF52-0D186E43127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296400" y="3838584"/>
            <a:ext cx="2194560" cy="1955800"/>
          </a:xfrm>
        </p:spPr>
        <p:txBody>
          <a:bodyPr/>
          <a:lstStyle>
            <a:lvl1pPr>
              <a:spcAft>
                <a:spcPts val="200"/>
              </a:spcAft>
              <a:defRPr sz="1400" b="1">
                <a:solidFill>
                  <a:srgbClr val="212121"/>
                </a:solidFill>
              </a:defRPr>
            </a:lvl1pPr>
            <a:lvl2pPr marL="0" indent="0">
              <a:buNone/>
              <a:defRPr sz="1400" i="1">
                <a:solidFill>
                  <a:srgbClr val="212121"/>
                </a:solidFill>
              </a:defRPr>
            </a:lvl2pPr>
            <a:lvl3pPr marL="12700" indent="0">
              <a:buNone/>
              <a:tabLst/>
              <a:defRPr sz="1400">
                <a:solidFill>
                  <a:srgbClr val="212121"/>
                </a:solidFill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FFDD0E8E-1442-D1CD-FDD6-6F1C4CD1260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09860" y="339154"/>
            <a:ext cx="1553486" cy="48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970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50" userDrawn="1">
          <p15:clr>
            <a:srgbClr val="FBAE40"/>
          </p15:clr>
        </p15:guide>
        <p15:guide id="2" pos="5030" userDrawn="1">
          <p15:clr>
            <a:srgbClr val="FBAE40"/>
          </p15:clr>
        </p15:guide>
        <p15:guide id="3" orient="horz" pos="2400" userDrawn="1">
          <p15:clr>
            <a:srgbClr val="FBAE40"/>
          </p15:clr>
        </p15:guide>
        <p15:guide id="4" pos="1080" userDrawn="1">
          <p15:clr>
            <a:srgbClr val="FBAE40"/>
          </p15:clr>
        </p15:guide>
        <p15:guide id="5" pos="3465" userDrawn="1">
          <p15:clr>
            <a:srgbClr val="FBAE40"/>
          </p15:clr>
        </p15:guide>
        <p15:guide id="6" pos="5856" userDrawn="1">
          <p15:clr>
            <a:srgbClr val="FBAE40"/>
          </p15:clr>
        </p15:guide>
        <p15:guide id="7" orient="horz" pos="884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E5A1687-B173-3C4B-B080-DF7BBD030F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14060" y="0"/>
            <a:ext cx="6377940" cy="6857999"/>
          </a:xfrm>
          <a:solidFill>
            <a:schemeClr val="accent3"/>
          </a:solid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8514C-8B9F-2747-A1ED-3FA7A6D9C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GE Vernova and/or its affiliates.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80EA9-85B3-704C-873E-F0BF0BF1C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97EF-C944-4447-B862-B593E9B4A0FF}" type="slidenum">
              <a:r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B5BA6-6E37-D642-969A-D710BEC2790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9100" y="2400300"/>
            <a:ext cx="5155223" cy="3810000"/>
          </a:xfrm>
        </p:spPr>
        <p:txBody>
          <a:bodyPr/>
          <a:lstStyle>
            <a:lvl1pPr>
              <a:defRPr>
                <a:solidFill>
                  <a:srgbClr val="212121"/>
                </a:solidFill>
              </a:defRPr>
            </a:lvl1pPr>
            <a:lvl2pPr marL="174625" indent="-174625"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rgbClr val="212121"/>
                </a:solidFill>
              </a:defRPr>
            </a:lvl2pPr>
            <a:lvl3pPr>
              <a:buClr>
                <a:schemeClr val="tx2"/>
              </a:buClr>
              <a:defRPr>
                <a:solidFill>
                  <a:srgbClr val="212121"/>
                </a:solidFill>
              </a:defRPr>
            </a:lvl3pPr>
            <a:lvl4pPr>
              <a:buClr>
                <a:schemeClr val="tx2"/>
              </a:buClr>
              <a:defRPr>
                <a:solidFill>
                  <a:srgbClr val="212121"/>
                </a:solidFill>
              </a:defRPr>
            </a:lvl4pPr>
            <a:lvl5pPr>
              <a:defRPr>
                <a:solidFill>
                  <a:srgbClr val="212121"/>
                </a:solidFill>
              </a:defRPr>
            </a:lvl5pPr>
          </a:lstStyle>
          <a:p>
            <a:pPr lvl="0"/>
            <a:r>
              <a:rPr lang="en-US" dirty="0"/>
              <a:t>Level 1 text</a:t>
            </a:r>
          </a:p>
          <a:p>
            <a:pPr lvl="1"/>
            <a:r>
              <a:rPr lang="en-US" dirty="0"/>
              <a:t>Level 2 text</a:t>
            </a:r>
          </a:p>
          <a:p>
            <a:pPr lvl="2"/>
            <a:r>
              <a:rPr lang="en-US" dirty="0"/>
              <a:t>Level 3 text</a:t>
            </a:r>
          </a:p>
          <a:p>
            <a:pPr lvl="3"/>
            <a:r>
              <a:rPr lang="en-US" dirty="0"/>
              <a:t>Level 4 text</a:t>
            </a:r>
          </a:p>
          <a:p>
            <a:pPr lvl="4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4D2D73-EE0E-202C-17A0-7C9C2608B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419100"/>
            <a:ext cx="5155223" cy="177756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725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1512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E5A1687-B173-3C4B-B080-DF7BBD030F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829301" cy="6857999"/>
          </a:xfrm>
          <a:solidFill>
            <a:schemeClr val="accent3"/>
          </a:solid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8514C-8B9F-2747-A1ED-3FA7A6D9C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212121"/>
                </a:solidFill>
              </a:defRPr>
            </a:lvl1pPr>
          </a:lstStyle>
          <a:p>
            <a:r>
              <a:rPr lang="en-US"/>
              <a:t>© 2023 GE Vernova and/or its affiliates.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80EA9-85B3-704C-873E-F0BF0BF1C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12121"/>
                </a:solidFill>
              </a:defRPr>
            </a:lvl1pPr>
          </a:lstStyle>
          <a:p>
            <a:fld id="{7A7A97EF-C944-4447-B862-B593E9B4A0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B5BA6-6E37-D642-969A-D710BEC2790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62700" y="2400300"/>
            <a:ext cx="5410200" cy="3810000"/>
          </a:xfrm>
        </p:spPr>
        <p:txBody>
          <a:bodyPr/>
          <a:lstStyle>
            <a:lvl1pPr>
              <a:defRPr>
                <a:solidFill>
                  <a:srgbClr val="212121"/>
                </a:solidFill>
              </a:defRPr>
            </a:lvl1pPr>
            <a:lvl2pPr marL="174625" indent="-174625">
              <a:buClrTx/>
              <a:buFont typeface="Arial" panose="020B0604020202020204" pitchFamily="34" charset="0"/>
              <a:buChar char="•"/>
              <a:defRPr>
                <a:solidFill>
                  <a:srgbClr val="212121"/>
                </a:solidFill>
              </a:defRPr>
            </a:lvl2pPr>
            <a:lvl3pPr>
              <a:buClrTx/>
              <a:defRPr>
                <a:solidFill>
                  <a:srgbClr val="212121"/>
                </a:solidFill>
              </a:defRPr>
            </a:lvl3pPr>
            <a:lvl4pPr>
              <a:buClrTx/>
              <a:defRPr>
                <a:solidFill>
                  <a:srgbClr val="212121"/>
                </a:solidFill>
              </a:defRPr>
            </a:lvl4pPr>
            <a:lvl5pPr>
              <a:defRPr>
                <a:solidFill>
                  <a:srgbClr val="212121"/>
                </a:solidFill>
              </a:defRPr>
            </a:lvl5pPr>
          </a:lstStyle>
          <a:p>
            <a:pPr lvl="0"/>
            <a:r>
              <a:rPr lang="en-US" dirty="0"/>
              <a:t>Level 1 text</a:t>
            </a:r>
          </a:p>
          <a:p>
            <a:pPr lvl="1"/>
            <a:r>
              <a:rPr lang="en-US" dirty="0"/>
              <a:t>Level 2 text</a:t>
            </a:r>
          </a:p>
          <a:p>
            <a:pPr lvl="2"/>
            <a:r>
              <a:rPr lang="en-US" dirty="0"/>
              <a:t>Level 3 text</a:t>
            </a:r>
          </a:p>
          <a:p>
            <a:pPr lvl="3"/>
            <a:r>
              <a:rPr lang="en-US" dirty="0"/>
              <a:t>Level 4 text</a:t>
            </a:r>
          </a:p>
          <a:p>
            <a:pPr lvl="4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334DEC1-5B42-CB2D-AE33-3E2478036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1897" y="419100"/>
            <a:ext cx="5410200" cy="177756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9745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008" userDrawn="1">
          <p15:clr>
            <a:srgbClr val="FBAE40"/>
          </p15:clr>
        </p15:guide>
        <p15:guide id="4" orient="horz" pos="1512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CBB3E71-68E9-0C42-A1F5-AAC39EAA6D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403350"/>
            <a:ext cx="12192000" cy="5454650"/>
          </a:xfrm>
          <a:solidFill>
            <a:schemeClr val="accent3"/>
          </a:solid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8514C-8B9F-2747-A1ED-3FA7A6D9C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GE Vernova and/or its affiliates.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80EA9-85B3-704C-873E-F0BF0BF1C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97EF-C944-4447-B862-B593E9B4A0FF}" type="slidenum">
              <a:rPr/>
              <a:t>‹#›</a:t>
            </a:fld>
            <a:endParaRPr lang="en-US"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A54797B6-7C2A-BA00-35CD-550A44C0D1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09860" y="339154"/>
            <a:ext cx="1553486" cy="48527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26AA1CE-AC18-9C55-AAB8-CEA1D2493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419101"/>
            <a:ext cx="9596168" cy="45702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796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84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ide-by-S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37D6BA0-372E-9EFE-3877-BEEE0D21C7B3}"/>
              </a:ext>
            </a:extLst>
          </p:cNvPr>
          <p:cNvSpPr/>
          <p:nvPr userDrawn="1"/>
        </p:nvSpPr>
        <p:spPr>
          <a:xfrm>
            <a:off x="5676900" y="1402915"/>
            <a:ext cx="6515100" cy="54550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>
              <a:spcAft>
                <a:spcPts val="600"/>
              </a:spcAft>
            </a:pPr>
            <a:endParaRPr lang="en-US" dirty="0">
              <a:solidFill>
                <a:schemeClr val="tx1"/>
              </a:solidFill>
              <a:latin typeface="Inter" panose="02000503000000020004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7B5E4C-27FE-36D0-B175-6C8108EB67C1}"/>
              </a:ext>
            </a:extLst>
          </p:cNvPr>
          <p:cNvSpPr/>
          <p:nvPr userDrawn="1"/>
        </p:nvSpPr>
        <p:spPr>
          <a:xfrm>
            <a:off x="0" y="1402915"/>
            <a:ext cx="5676900" cy="5455085"/>
          </a:xfrm>
          <a:prstGeom prst="rect">
            <a:avLst/>
          </a:prstGeom>
          <a:solidFill>
            <a:srgbClr val="005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>
              <a:spcAft>
                <a:spcPts val="600"/>
              </a:spcAft>
            </a:pPr>
            <a:endParaRPr lang="en-US" dirty="0">
              <a:solidFill>
                <a:schemeClr val="tx1"/>
              </a:solidFill>
              <a:latin typeface="Inter" panose="02000503000000020004" pitchFamily="2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8514C-8B9F-2747-A1ED-3FA7A6D9C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2023 GE Vernova and/or its affiliates.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80EA9-85B3-704C-873E-F0BF0BF1C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12121"/>
                </a:solidFill>
              </a:defRPr>
            </a:lvl1pPr>
          </a:lstStyle>
          <a:p>
            <a:fld id="{7A7A97EF-C944-4447-B862-B593E9B4A0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F3A8C4-D9AF-D346-82F3-87CDA097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419101"/>
            <a:ext cx="9596168" cy="45702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B5BA6-6E37-D642-969A-D710BEC2790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9100" y="1403349"/>
            <a:ext cx="4838700" cy="4806951"/>
          </a:xfrm>
          <a:noFill/>
        </p:spPr>
        <p:txBody>
          <a:bodyPr lIns="0" tIns="182880" rIns="182880" bIns="18288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 marL="174625" indent="-174625"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Level 1 text</a:t>
            </a:r>
          </a:p>
          <a:p>
            <a:pPr lvl="1"/>
            <a:r>
              <a:rPr lang="en-US" dirty="0"/>
              <a:t>Level 2 text</a:t>
            </a:r>
          </a:p>
          <a:p>
            <a:pPr lvl="2"/>
            <a:r>
              <a:rPr lang="en-US" dirty="0"/>
              <a:t>Level 3 text</a:t>
            </a:r>
          </a:p>
          <a:p>
            <a:pPr lvl="3"/>
            <a:r>
              <a:rPr lang="en-US" dirty="0"/>
              <a:t>Level 4 text</a:t>
            </a:r>
          </a:p>
          <a:p>
            <a:pPr lvl="4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48D7D23-A4AE-A948-B404-C89F45ED35B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096000" y="1403349"/>
            <a:ext cx="5676900" cy="4806951"/>
          </a:xfrm>
          <a:noFill/>
        </p:spPr>
        <p:txBody>
          <a:bodyPr lIns="0" tIns="182880" rIns="182880" bIns="182880"/>
          <a:lstStyle>
            <a:lvl1pPr>
              <a:defRPr>
                <a:solidFill>
                  <a:srgbClr val="212121"/>
                </a:solidFill>
              </a:defRPr>
            </a:lvl1pPr>
            <a:lvl2pPr marL="174625" indent="-174625">
              <a:buClr>
                <a:schemeClr val="tx2"/>
              </a:buClr>
              <a:buFont typeface="Arial" panose="020B0604020202020204" pitchFamily="34" charset="0"/>
              <a:buChar char="•"/>
              <a:defRPr>
                <a:solidFill>
                  <a:srgbClr val="212121"/>
                </a:solidFill>
              </a:defRPr>
            </a:lvl2pPr>
            <a:lvl3pPr>
              <a:buClr>
                <a:schemeClr val="tx2"/>
              </a:buClr>
              <a:defRPr>
                <a:solidFill>
                  <a:srgbClr val="212121"/>
                </a:solidFill>
              </a:defRPr>
            </a:lvl3pPr>
            <a:lvl4pPr>
              <a:buClr>
                <a:schemeClr val="tx2"/>
              </a:buClr>
              <a:defRPr>
                <a:solidFill>
                  <a:srgbClr val="212121"/>
                </a:solidFill>
              </a:defRPr>
            </a:lvl4pPr>
            <a:lvl5pPr>
              <a:buClr>
                <a:schemeClr val="bg1"/>
              </a:buClr>
              <a:defRPr>
                <a:solidFill>
                  <a:srgbClr val="212121"/>
                </a:solidFill>
              </a:defRPr>
            </a:lvl5pPr>
          </a:lstStyle>
          <a:p>
            <a:pPr lvl="0"/>
            <a:r>
              <a:rPr lang="en-US" dirty="0"/>
              <a:t>Level 1 text</a:t>
            </a:r>
          </a:p>
          <a:p>
            <a:pPr lvl="1"/>
            <a:r>
              <a:rPr lang="en-US" dirty="0"/>
              <a:t>Level 2 text</a:t>
            </a:r>
          </a:p>
          <a:p>
            <a:pPr lvl="2"/>
            <a:r>
              <a:rPr lang="en-US" dirty="0"/>
              <a:t>Level 3 text</a:t>
            </a:r>
          </a:p>
          <a:p>
            <a:pPr lvl="3"/>
            <a:r>
              <a:rPr lang="en-US" dirty="0"/>
              <a:t>Level 4 text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E5F8CA6B-89DC-9D64-DE2A-574599892E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09860" y="339154"/>
            <a:ext cx="1553486" cy="48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6232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884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ide-by-S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37D6BA0-372E-9EFE-3877-BEEE0D21C7B3}"/>
              </a:ext>
            </a:extLst>
          </p:cNvPr>
          <p:cNvSpPr/>
          <p:nvPr userDrawn="1"/>
        </p:nvSpPr>
        <p:spPr>
          <a:xfrm>
            <a:off x="5676900" y="1"/>
            <a:ext cx="65151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>
              <a:spcAft>
                <a:spcPts val="600"/>
              </a:spcAft>
            </a:pPr>
            <a:endParaRPr lang="en-US" dirty="0">
              <a:solidFill>
                <a:schemeClr val="tx1"/>
              </a:solidFill>
              <a:latin typeface="Inter" panose="02000503000000020004" pitchFamily="2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8514C-8B9F-2747-A1ED-3FA7A6D9C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2023 GE Vernova and/or its affiliates.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80EA9-85B3-704C-873E-F0BF0BF1C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7A97EF-C944-4447-B862-B593E9B4A0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F3A8C4-D9AF-D346-82F3-87CDA097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1" y="419101"/>
            <a:ext cx="4838700" cy="45702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B5BA6-6E37-D642-969A-D710BEC2790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9100" y="1403349"/>
            <a:ext cx="4838700" cy="4806951"/>
          </a:xfrm>
          <a:noFill/>
        </p:spPr>
        <p:txBody>
          <a:bodyPr lIns="0" tIns="182880" rIns="182880" bIns="182880"/>
          <a:lstStyle>
            <a:lvl1pPr>
              <a:buClr>
                <a:schemeClr val="bg1"/>
              </a:buClr>
              <a:defRPr>
                <a:solidFill>
                  <a:srgbClr val="212121"/>
                </a:solidFill>
              </a:defRPr>
            </a:lvl1pPr>
            <a:lvl2pPr marL="174625" indent="-174625">
              <a:buClrTx/>
              <a:buFont typeface="Arial" panose="020B0604020202020204" pitchFamily="34" charset="0"/>
              <a:buChar char="•"/>
              <a:defRPr>
                <a:solidFill>
                  <a:srgbClr val="212121"/>
                </a:solidFill>
              </a:defRPr>
            </a:lvl2pPr>
            <a:lvl3pPr>
              <a:buClrTx/>
              <a:defRPr>
                <a:solidFill>
                  <a:srgbClr val="212121"/>
                </a:solidFill>
              </a:defRPr>
            </a:lvl3pPr>
            <a:lvl4pPr>
              <a:buClrTx/>
              <a:defRPr>
                <a:solidFill>
                  <a:srgbClr val="212121"/>
                </a:solidFill>
              </a:defRPr>
            </a:lvl4pPr>
            <a:lvl5pPr>
              <a:buClr>
                <a:schemeClr val="bg1"/>
              </a:buClr>
              <a:defRPr>
                <a:solidFill>
                  <a:srgbClr val="212121"/>
                </a:solidFill>
              </a:defRPr>
            </a:lvl5pPr>
          </a:lstStyle>
          <a:p>
            <a:pPr lvl="0"/>
            <a:r>
              <a:rPr lang="en-US" dirty="0"/>
              <a:t>Level 1 text</a:t>
            </a:r>
          </a:p>
          <a:p>
            <a:pPr lvl="1"/>
            <a:r>
              <a:rPr lang="en-US" dirty="0"/>
              <a:t>Level 2 text</a:t>
            </a:r>
          </a:p>
          <a:p>
            <a:pPr lvl="2"/>
            <a:r>
              <a:rPr lang="en-US" dirty="0"/>
              <a:t>Level 3 text</a:t>
            </a:r>
          </a:p>
          <a:p>
            <a:pPr lvl="3"/>
            <a:r>
              <a:rPr lang="en-US" dirty="0"/>
              <a:t>Level 4 text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48D7D23-A4AE-A948-B404-C89F45ED35B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096000" y="1403349"/>
            <a:ext cx="5676900" cy="4806951"/>
          </a:xfrm>
          <a:noFill/>
        </p:spPr>
        <p:txBody>
          <a:bodyPr lIns="0" tIns="182880" rIns="182880" bIns="182880"/>
          <a:lstStyle>
            <a:lvl1pPr>
              <a:defRPr>
                <a:solidFill>
                  <a:schemeClr val="bg1"/>
                </a:solidFill>
              </a:defRPr>
            </a:lvl1pPr>
            <a:lvl2pPr marL="174625" indent="-174625"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Level 1 text</a:t>
            </a:r>
          </a:p>
          <a:p>
            <a:pPr lvl="1"/>
            <a:r>
              <a:rPr lang="en-US" dirty="0"/>
              <a:t>Level 2 text</a:t>
            </a:r>
          </a:p>
          <a:p>
            <a:pPr lvl="2"/>
            <a:r>
              <a:rPr lang="en-US" dirty="0"/>
              <a:t>Level 3 text</a:t>
            </a:r>
          </a:p>
          <a:p>
            <a:pPr lvl="3"/>
            <a:r>
              <a:rPr lang="en-US" dirty="0"/>
              <a:t>Level 4 text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DCA04741-1558-2ADE-D887-5A37305098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09857" y="339154"/>
            <a:ext cx="1553489" cy="48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3595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userDrawn="1">
          <p15:clr>
            <a:srgbClr val="FBAE40"/>
          </p15:clr>
        </p15:guide>
        <p15:guide id="4" orient="horz" pos="456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tatement 1">
    <p:bg>
      <p:bgPr>
        <a:solidFill>
          <a:srgbClr val="005E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C2E251-1249-1447-8D56-F6A4533673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2023 GE Vernova and/or its affiliates. All rights reserved.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9930B-38D7-924C-B6F1-36FF815DB2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A7A97EF-C944-4447-B862-B593E9B4A0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AA982C6-876D-DD40-A175-F032C52F2D9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48001" y="615950"/>
            <a:ext cx="5494420" cy="5486400"/>
          </a:xfrm>
        </p:spPr>
        <p:txBody>
          <a:bodyPr anchor="t" anchorCtr="0"/>
          <a:lstStyle>
            <a:lvl1pPr marL="0" indent="0">
              <a:lnSpc>
                <a:spcPct val="85000"/>
              </a:lnSpc>
              <a:spcAft>
                <a:spcPts val="1000"/>
              </a:spcAft>
              <a:defRPr sz="5000" cap="all" baseline="0">
                <a:solidFill>
                  <a:schemeClr val="tx1"/>
                </a:solidFill>
                <a:latin typeface="Sons Condensed Extrabold" panose="02060906060206060203" pitchFamily="18" charset="0"/>
              </a:defRPr>
            </a:lvl1pPr>
            <a:lvl2pPr marL="0" indent="0">
              <a:lnSpc>
                <a:spcPct val="100000"/>
              </a:lnSpc>
              <a:buFont typeface="Arial"/>
              <a:buNone/>
              <a:defRPr>
                <a:solidFill>
                  <a:schemeClr val="tx1"/>
                </a:solidFill>
              </a:defRPr>
            </a:lvl2pPr>
            <a:lvl3pPr marL="0" indent="0">
              <a:lnSpc>
                <a:spcPct val="85000"/>
              </a:lnSpc>
              <a:buNone/>
              <a:defRPr sz="5000">
                <a:solidFill>
                  <a:schemeClr val="tx1"/>
                </a:solidFill>
              </a:defRPr>
            </a:lvl3pPr>
            <a:lvl4pPr marL="0" indent="0">
              <a:lnSpc>
                <a:spcPct val="90000"/>
              </a:lnSpc>
              <a:buNone/>
              <a:defRPr sz="320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buClr>
                <a:schemeClr val="accent4"/>
              </a:buClr>
              <a:buFont typeface="Arial"/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1459A54-2B36-0597-98AB-2AD5027C3A5A}"/>
              </a:ext>
            </a:extLst>
          </p:cNvPr>
          <p:cNvCxnSpPr>
            <a:cxnSpLocks/>
          </p:cNvCxnSpPr>
          <p:nvPr userDrawn="1"/>
        </p:nvCxnSpPr>
        <p:spPr>
          <a:xfrm>
            <a:off x="2946446" y="640174"/>
            <a:ext cx="0" cy="5486400"/>
          </a:xfrm>
          <a:prstGeom prst="line">
            <a:avLst/>
          </a:prstGeom>
          <a:ln w="19050">
            <a:solidFill>
              <a:srgbClr val="C8FF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3144293E-2C00-D4C2-B60A-12BE7EAB8F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09857" y="339154"/>
            <a:ext cx="1553489" cy="48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188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920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tatement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C2E251-1249-1447-8D56-F6A4533673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212121"/>
                </a:solidFill>
              </a:defRPr>
            </a:lvl1pPr>
          </a:lstStyle>
          <a:p>
            <a:r>
              <a:rPr lang="en-US"/>
              <a:t>© 2023 GE Vernova and/or its affiliates. All rights reserved.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9930B-38D7-924C-B6F1-36FF815DB2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212121"/>
                </a:solidFill>
              </a:defRPr>
            </a:lvl1pPr>
          </a:lstStyle>
          <a:p>
            <a:fld id="{7A7A97EF-C944-4447-B862-B593E9B4A0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AA982C6-876D-DD40-A175-F032C52F2D9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48000" y="615950"/>
            <a:ext cx="5313947" cy="5486400"/>
          </a:xfrm>
        </p:spPr>
        <p:txBody>
          <a:bodyPr anchor="t" anchorCtr="0"/>
          <a:lstStyle>
            <a:lvl1pPr marL="0" indent="0">
              <a:lnSpc>
                <a:spcPct val="85000"/>
              </a:lnSpc>
              <a:spcAft>
                <a:spcPts val="0"/>
              </a:spcAft>
              <a:defRPr sz="5000" cap="all" baseline="0">
                <a:solidFill>
                  <a:srgbClr val="005E60"/>
                </a:solidFill>
                <a:latin typeface="Sons Condensed Extrabold" panose="02060906060206060203" pitchFamily="18" charset="0"/>
              </a:defRPr>
            </a:lvl1pPr>
            <a:lvl2pPr marL="0" indent="0">
              <a:lnSpc>
                <a:spcPct val="100000"/>
              </a:lnSpc>
              <a:buFont typeface="Arial"/>
              <a:buNone/>
              <a:defRPr>
                <a:solidFill>
                  <a:srgbClr val="005E60"/>
                </a:solidFill>
              </a:defRPr>
            </a:lvl2pPr>
            <a:lvl3pPr marL="0" indent="0">
              <a:lnSpc>
                <a:spcPct val="85000"/>
              </a:lnSpc>
              <a:buNone/>
              <a:defRPr sz="5000">
                <a:solidFill>
                  <a:srgbClr val="005E60"/>
                </a:solidFill>
              </a:defRPr>
            </a:lvl3pPr>
            <a:lvl4pPr marL="0" indent="0">
              <a:lnSpc>
                <a:spcPct val="90000"/>
              </a:lnSpc>
              <a:buNone/>
              <a:defRPr sz="3200">
                <a:solidFill>
                  <a:srgbClr val="005E60"/>
                </a:solidFill>
              </a:defRPr>
            </a:lvl4pPr>
            <a:lvl5pPr marL="0" indent="0">
              <a:lnSpc>
                <a:spcPct val="100000"/>
              </a:lnSpc>
              <a:buClr>
                <a:schemeClr val="accent4"/>
              </a:buClr>
              <a:buFont typeface="Arial"/>
              <a:buNone/>
              <a:defRPr sz="1400">
                <a:solidFill>
                  <a:srgbClr val="005E6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F938A19-85FE-D7E0-BB2C-F157A4FE6AEC}"/>
              </a:ext>
            </a:extLst>
          </p:cNvPr>
          <p:cNvCxnSpPr>
            <a:cxnSpLocks/>
          </p:cNvCxnSpPr>
          <p:nvPr userDrawn="1"/>
        </p:nvCxnSpPr>
        <p:spPr>
          <a:xfrm>
            <a:off x="2946446" y="640174"/>
            <a:ext cx="0" cy="54864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16A940B9-7959-1BE5-1C1F-30DC7A96DB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09860" y="339154"/>
            <a:ext cx="1553486" cy="48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5835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92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atistic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8514C-8B9F-2747-A1ED-3FA7A6D9C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GE Vernova and/or its affiliates.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80EA9-85B3-704C-873E-F0BF0BF1C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97EF-C944-4447-B862-B593E9B4A0FF}" type="slidenum">
              <a:r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F3A8C4-D9AF-D346-82F3-87CDA097C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6C95D67-F3C4-3D4F-B32A-CBAC6F0CB3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9100" y="1403350"/>
            <a:ext cx="3502152" cy="692150"/>
          </a:xfrm>
        </p:spPr>
        <p:txBody>
          <a:bodyPr/>
          <a:lstStyle>
            <a:lvl1pPr>
              <a:spcAft>
                <a:spcPts val="0"/>
              </a:spcAft>
              <a:defRPr b="1">
                <a:solidFill>
                  <a:srgbClr val="21212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582616C-16AA-D245-94C9-5BE602638B4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06875" y="1403350"/>
            <a:ext cx="3502152" cy="692150"/>
          </a:xfrm>
        </p:spPr>
        <p:txBody>
          <a:bodyPr/>
          <a:lstStyle>
            <a:lvl1pPr>
              <a:spcAft>
                <a:spcPts val="0"/>
              </a:spcAft>
              <a:defRPr b="1">
                <a:solidFill>
                  <a:srgbClr val="21212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8A9A19A4-818C-F14A-B5DE-B0DB0C798CB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989707" y="1403350"/>
            <a:ext cx="3502152" cy="692150"/>
          </a:xfrm>
        </p:spPr>
        <p:txBody>
          <a:bodyPr/>
          <a:lstStyle>
            <a:lvl1pPr>
              <a:spcAft>
                <a:spcPts val="0"/>
              </a:spcAft>
              <a:defRPr b="1">
                <a:solidFill>
                  <a:srgbClr val="21212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B5BA6-6E37-D642-969A-D710BEC2790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9100" y="2095501"/>
            <a:ext cx="3502152" cy="4114798"/>
          </a:xfrm>
        </p:spPr>
        <p:txBody>
          <a:bodyPr/>
          <a:lstStyle>
            <a:lvl1pPr>
              <a:lnSpc>
                <a:spcPct val="85000"/>
              </a:lnSpc>
              <a:spcAft>
                <a:spcPts val="2400"/>
              </a:spcAft>
              <a:defRPr sz="7200">
                <a:solidFill>
                  <a:srgbClr val="005E60"/>
                </a:solidFill>
                <a:latin typeface="Sons Condensed Extrabold" panose="02060906060206060203" pitchFamily="18" charset="0"/>
              </a:defRPr>
            </a:lvl1pPr>
            <a:lvl2pPr marL="0" indent="0">
              <a:buNone/>
              <a:defRPr>
                <a:solidFill>
                  <a:srgbClr val="212121"/>
                </a:solidFill>
              </a:defRPr>
            </a:lvl2pPr>
            <a:lvl3pPr marL="174625" indent="-174625">
              <a:buClrTx/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</a:defRPr>
            </a:lvl3pPr>
            <a:lvl4pPr marL="365760" indent="-182880">
              <a:buClrTx/>
              <a:buFont typeface="Arial"/>
              <a:buChar char="–"/>
              <a:defRPr>
                <a:solidFill>
                  <a:srgbClr val="212121"/>
                </a:solidFill>
              </a:defRPr>
            </a:lvl4pPr>
            <a:lvl5pPr marL="548640">
              <a:buClrTx/>
              <a:defRPr>
                <a:solidFill>
                  <a:srgbClr val="212121"/>
                </a:solidFill>
              </a:defRPr>
            </a:lvl5pPr>
          </a:lstStyle>
          <a:p>
            <a:pPr lvl="0"/>
            <a:r>
              <a:rPr lang="en-US" dirty="0"/>
              <a:t>##</a:t>
            </a:r>
          </a:p>
          <a:p>
            <a:pPr lvl="1"/>
            <a:r>
              <a:rPr lang="en-US" dirty="0"/>
              <a:t>Level 1 text</a:t>
            </a:r>
          </a:p>
          <a:p>
            <a:pPr lvl="2"/>
            <a:r>
              <a:rPr lang="en-US" dirty="0"/>
              <a:t>Level 2 text</a:t>
            </a:r>
          </a:p>
          <a:p>
            <a:pPr lvl="3"/>
            <a:r>
              <a:rPr lang="en-US" dirty="0"/>
              <a:t>Level 3 text</a:t>
            </a:r>
          </a:p>
          <a:p>
            <a:pPr lvl="4"/>
            <a:r>
              <a:rPr lang="en-US" dirty="0"/>
              <a:t>Level 4 text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BB63C1B-3209-284E-B44A-E799A58B17A6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206875" y="2095503"/>
            <a:ext cx="3502152" cy="4114798"/>
          </a:xfrm>
        </p:spPr>
        <p:txBody>
          <a:bodyPr/>
          <a:lstStyle>
            <a:lvl1pPr>
              <a:lnSpc>
                <a:spcPct val="85000"/>
              </a:lnSpc>
              <a:spcAft>
                <a:spcPts val="2400"/>
              </a:spcAft>
              <a:defRPr sz="7200">
                <a:solidFill>
                  <a:srgbClr val="005E60"/>
                </a:solidFill>
                <a:latin typeface="Sons Condensed Extrabold" panose="02060906060206060203" pitchFamily="18" charset="0"/>
              </a:defRPr>
            </a:lvl1pPr>
            <a:lvl2pPr marL="0" indent="0">
              <a:buClrTx/>
              <a:buNone/>
              <a:defRPr>
                <a:solidFill>
                  <a:srgbClr val="212121"/>
                </a:solidFill>
              </a:defRPr>
            </a:lvl2pPr>
            <a:lvl3pPr marL="174625" indent="-174625">
              <a:buClrTx/>
              <a:buFont typeface="Arial" panose="020B0604020202020204" pitchFamily="34" charset="0"/>
              <a:buChar char="•"/>
              <a:defRPr>
                <a:solidFill>
                  <a:srgbClr val="212121"/>
                </a:solidFill>
              </a:defRPr>
            </a:lvl3pPr>
            <a:lvl4pPr marL="365760" indent="-182880">
              <a:buClrTx/>
              <a:buFont typeface="Arial"/>
              <a:buChar char="–"/>
              <a:defRPr>
                <a:solidFill>
                  <a:srgbClr val="212121"/>
                </a:solidFill>
              </a:defRPr>
            </a:lvl4pPr>
            <a:lvl5pPr marL="548640">
              <a:buClrTx/>
              <a:defRPr>
                <a:solidFill>
                  <a:srgbClr val="212121"/>
                </a:solidFill>
              </a:defRPr>
            </a:lvl5pPr>
          </a:lstStyle>
          <a:p>
            <a:pPr lvl="0"/>
            <a:r>
              <a:rPr lang="en-US" dirty="0"/>
              <a:t>##</a:t>
            </a:r>
          </a:p>
          <a:p>
            <a:pPr lvl="1"/>
            <a:r>
              <a:rPr lang="en-US" dirty="0"/>
              <a:t>Level 1 text</a:t>
            </a:r>
          </a:p>
          <a:p>
            <a:pPr lvl="2"/>
            <a:r>
              <a:rPr lang="en-US" dirty="0"/>
              <a:t>Level 2 text</a:t>
            </a:r>
          </a:p>
          <a:p>
            <a:pPr lvl="3"/>
            <a:r>
              <a:rPr lang="en-US" dirty="0"/>
              <a:t>Level 3 text</a:t>
            </a:r>
          </a:p>
          <a:p>
            <a:pPr lvl="4"/>
            <a:r>
              <a:rPr lang="en-US" dirty="0"/>
              <a:t>Level 4 text</a:t>
            </a:r>
          </a:p>
          <a:p>
            <a:pPr lvl="4"/>
            <a:endParaRPr lang="en-US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12F81C6-976F-8E46-9726-C1199B9E693F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7985125" y="2095503"/>
            <a:ext cx="3502152" cy="4114798"/>
          </a:xfrm>
        </p:spPr>
        <p:txBody>
          <a:bodyPr/>
          <a:lstStyle>
            <a:lvl1pPr>
              <a:lnSpc>
                <a:spcPct val="85000"/>
              </a:lnSpc>
              <a:spcAft>
                <a:spcPts val="2400"/>
              </a:spcAft>
              <a:defRPr sz="7200">
                <a:solidFill>
                  <a:srgbClr val="005E60"/>
                </a:solidFill>
                <a:latin typeface="Sons Condensed Extrabold" panose="02060906060206060203" pitchFamily="18" charset="0"/>
              </a:defRPr>
            </a:lvl1pPr>
            <a:lvl2pPr marL="0" indent="0">
              <a:buClrTx/>
              <a:buNone/>
              <a:defRPr>
                <a:solidFill>
                  <a:srgbClr val="212121"/>
                </a:solidFill>
              </a:defRPr>
            </a:lvl2pPr>
            <a:lvl3pPr marL="174625" indent="-174625">
              <a:buClrTx/>
              <a:buFont typeface="Arial" panose="020B0604020202020204" pitchFamily="34" charset="0"/>
              <a:buChar char="•"/>
              <a:defRPr>
                <a:solidFill>
                  <a:srgbClr val="212121"/>
                </a:solidFill>
              </a:defRPr>
            </a:lvl3pPr>
            <a:lvl4pPr marL="365760" indent="-182880">
              <a:buClrTx/>
              <a:buFont typeface="Arial"/>
              <a:buChar char="–"/>
              <a:defRPr>
                <a:solidFill>
                  <a:srgbClr val="212121"/>
                </a:solidFill>
              </a:defRPr>
            </a:lvl4pPr>
            <a:lvl5pPr marL="548640">
              <a:buClrTx/>
              <a:defRPr>
                <a:solidFill>
                  <a:srgbClr val="212121"/>
                </a:solidFill>
              </a:defRPr>
            </a:lvl5pPr>
          </a:lstStyle>
          <a:p>
            <a:pPr lvl="0"/>
            <a:r>
              <a:rPr lang="en-US" dirty="0"/>
              <a:t>##</a:t>
            </a:r>
          </a:p>
          <a:p>
            <a:pPr lvl="1"/>
            <a:r>
              <a:rPr lang="en-US" dirty="0"/>
              <a:t>Level 1 text</a:t>
            </a:r>
          </a:p>
          <a:p>
            <a:pPr lvl="2"/>
            <a:r>
              <a:rPr lang="en-US" dirty="0"/>
              <a:t>Level 2 text</a:t>
            </a:r>
          </a:p>
          <a:p>
            <a:pPr lvl="3"/>
            <a:r>
              <a:rPr lang="en-US" dirty="0"/>
              <a:t>Level 3 text</a:t>
            </a:r>
          </a:p>
          <a:p>
            <a:pPr lvl="4"/>
            <a:r>
              <a:rPr lang="en-US" dirty="0"/>
              <a:t>Level 4 text</a:t>
            </a:r>
          </a:p>
          <a:p>
            <a:pPr lvl="4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B938AA9-AA7F-CA72-4172-840511A5C2E9}"/>
              </a:ext>
            </a:extLst>
          </p:cNvPr>
          <p:cNvCxnSpPr>
            <a:cxnSpLocks/>
          </p:cNvCxnSpPr>
          <p:nvPr userDrawn="1"/>
        </p:nvCxnSpPr>
        <p:spPr>
          <a:xfrm>
            <a:off x="4062828" y="1402915"/>
            <a:ext cx="0" cy="4807385"/>
          </a:xfrm>
          <a:prstGeom prst="line">
            <a:avLst/>
          </a:prstGeom>
          <a:ln w="19050">
            <a:solidFill>
              <a:srgbClr val="005E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476105A-C9A5-9304-6A7E-4ABF0C6AAB07}"/>
              </a:ext>
            </a:extLst>
          </p:cNvPr>
          <p:cNvCxnSpPr>
            <a:cxnSpLocks/>
          </p:cNvCxnSpPr>
          <p:nvPr userDrawn="1"/>
        </p:nvCxnSpPr>
        <p:spPr>
          <a:xfrm>
            <a:off x="7848132" y="1402915"/>
            <a:ext cx="0" cy="4807385"/>
          </a:xfrm>
          <a:prstGeom prst="line">
            <a:avLst/>
          </a:prstGeom>
          <a:ln w="19050">
            <a:solidFill>
              <a:srgbClr val="005E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4B5C3D82-E702-BE2A-C612-2CB61FE360F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09860" y="339154"/>
            <a:ext cx="1553486" cy="48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4850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650" userDrawn="1">
          <p15:clr>
            <a:srgbClr val="FBAE40"/>
          </p15:clr>
        </p15:guide>
        <p15:guide id="2" pos="5030" userDrawn="1">
          <p15:clr>
            <a:srgbClr val="FBAE40"/>
          </p15:clr>
        </p15:guide>
        <p15:guide id="3" orient="horz" pos="1320" userDrawn="1">
          <p15:clr>
            <a:srgbClr val="FBAE40"/>
          </p15:clr>
        </p15:guide>
        <p15:guide id="4" orient="horz" pos="88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Dark Photo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70033-E5A1-7B48-AE34-D9C6694ED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9100" y="6492875"/>
            <a:ext cx="5345354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2023 GE Vernova and/or its affiliates. All rights reserved.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4E021-5666-C143-A40F-6113F80F8FE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9100" y="2378075"/>
            <a:ext cx="10706100" cy="1965325"/>
          </a:xfrm>
        </p:spPr>
        <p:txBody>
          <a:bodyPr anchor="t" anchorCtr="0"/>
          <a:lstStyle>
            <a:lvl1pPr algn="l">
              <a:lnSpc>
                <a:spcPts val="6500"/>
              </a:lnSpc>
              <a:defRPr sz="7200" cap="all" baseline="0">
                <a:solidFill>
                  <a:schemeClr val="tx1"/>
                </a:solidFill>
                <a:latin typeface="Sons Condensed Extrabold" panose="02060906060206060203" pitchFamily="18" charset="0"/>
              </a:defRPr>
            </a:lvl1pPr>
          </a:lstStyle>
          <a:p>
            <a:r>
              <a:rPr lang="en-US" dirty="0"/>
              <a:t>CLICK HERE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2F35A6-FF25-0745-8AB1-FA8EE7D66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9100" y="4343399"/>
            <a:ext cx="10706100" cy="974725"/>
          </a:xfrm>
        </p:spPr>
        <p:txBody>
          <a:bodyPr>
            <a:noAutofit/>
          </a:bodyPr>
          <a:lstStyle>
            <a:lvl1pPr marL="0" indent="0" algn="l">
              <a:spcAft>
                <a:spcPts val="4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FD57314C-3D95-C279-F04B-2D532302ED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9641" y="272267"/>
            <a:ext cx="2606040" cy="81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466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orient="horz" pos="1498">
          <p15:clr>
            <a:srgbClr val="FBAE40"/>
          </p15:clr>
        </p15:guide>
        <p15:guide id="3" orient="horz" pos="2736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tatistics - 2">
    <p:bg>
      <p:bgPr>
        <a:solidFill>
          <a:srgbClr val="005E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8514C-8B9F-2747-A1ED-3FA7A6D9C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2023 GE Vernova and/or its affiliates.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80EA9-85B3-704C-873E-F0BF0BF1C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7A97EF-C944-4447-B862-B593E9B4A0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F3A8C4-D9AF-D346-82F3-87CDA097C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6C95D67-F3C4-3D4F-B32A-CBAC6F0CB3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9100" y="1403350"/>
            <a:ext cx="3502152" cy="692150"/>
          </a:xfrm>
        </p:spPr>
        <p:txBody>
          <a:bodyPr/>
          <a:lstStyle>
            <a:lvl1pPr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582616C-16AA-D245-94C9-5BE602638B4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06875" y="1403350"/>
            <a:ext cx="3502152" cy="692150"/>
          </a:xfrm>
        </p:spPr>
        <p:txBody>
          <a:bodyPr/>
          <a:lstStyle>
            <a:lvl1pPr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8A9A19A4-818C-F14A-B5DE-B0DB0C798CB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989707" y="1403350"/>
            <a:ext cx="3502152" cy="692150"/>
          </a:xfrm>
        </p:spPr>
        <p:txBody>
          <a:bodyPr/>
          <a:lstStyle>
            <a:lvl1pPr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B5BA6-6E37-D642-969A-D710BEC2790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9100" y="2095501"/>
            <a:ext cx="3502152" cy="4114798"/>
          </a:xfrm>
        </p:spPr>
        <p:txBody>
          <a:bodyPr/>
          <a:lstStyle>
            <a:lvl1pPr>
              <a:lnSpc>
                <a:spcPct val="85000"/>
              </a:lnSpc>
              <a:spcAft>
                <a:spcPts val="2400"/>
              </a:spcAft>
              <a:buClr>
                <a:srgbClr val="C8FF08"/>
              </a:buClr>
              <a:defRPr sz="7200">
                <a:solidFill>
                  <a:srgbClr val="C8FF08"/>
                </a:solidFill>
                <a:latin typeface="Sons Condensed Extrabold" panose="02060906060206060203" pitchFamily="18" charset="0"/>
              </a:defRPr>
            </a:lvl1pPr>
            <a:lvl2pPr marL="0" indent="0">
              <a:buClr>
                <a:srgbClr val="C8FF08"/>
              </a:buClr>
              <a:buNone/>
              <a:defRPr>
                <a:solidFill>
                  <a:schemeClr val="bg1"/>
                </a:solidFill>
              </a:defRPr>
            </a:lvl2pPr>
            <a:lvl3pPr marL="174625" indent="-174625"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365760" indent="-182880">
              <a:buClr>
                <a:schemeClr val="bg1"/>
              </a:buClr>
              <a:buFont typeface="Arial"/>
              <a:buChar char="–"/>
              <a:defRPr>
                <a:solidFill>
                  <a:schemeClr val="bg1"/>
                </a:solidFill>
              </a:defRPr>
            </a:lvl4pPr>
            <a:lvl5pPr marL="548640"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##</a:t>
            </a:r>
          </a:p>
          <a:p>
            <a:pPr lvl="1"/>
            <a:r>
              <a:rPr lang="en-US" dirty="0"/>
              <a:t>Level 1 text</a:t>
            </a:r>
          </a:p>
          <a:p>
            <a:pPr lvl="2"/>
            <a:r>
              <a:rPr lang="en-US" dirty="0"/>
              <a:t>Level 2 text</a:t>
            </a:r>
          </a:p>
          <a:p>
            <a:pPr lvl="3"/>
            <a:r>
              <a:rPr lang="en-US" dirty="0"/>
              <a:t>Level 3 text</a:t>
            </a:r>
          </a:p>
          <a:p>
            <a:pPr lvl="4"/>
            <a:r>
              <a:rPr lang="en-US" dirty="0"/>
              <a:t>Level 4 text</a:t>
            </a:r>
          </a:p>
          <a:p>
            <a:pPr lvl="4"/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BB63C1B-3209-284E-B44A-E799A58B17A6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206875" y="2095503"/>
            <a:ext cx="3502152" cy="4114798"/>
          </a:xfrm>
        </p:spPr>
        <p:txBody>
          <a:bodyPr/>
          <a:lstStyle>
            <a:lvl1pPr>
              <a:lnSpc>
                <a:spcPct val="85000"/>
              </a:lnSpc>
              <a:spcAft>
                <a:spcPts val="2400"/>
              </a:spcAft>
              <a:buClr>
                <a:srgbClr val="C8FF08"/>
              </a:buClr>
              <a:defRPr sz="7200">
                <a:solidFill>
                  <a:srgbClr val="C8FF08"/>
                </a:solidFill>
                <a:latin typeface="Sons Condensed Extrabold" panose="02060906060206060203" pitchFamily="18" charset="0"/>
              </a:defRPr>
            </a:lvl1pPr>
            <a:lvl2pPr marL="0" indent="0">
              <a:buClr>
                <a:srgbClr val="C8FF08"/>
              </a:buClr>
              <a:buNone/>
              <a:defRPr>
                <a:solidFill>
                  <a:schemeClr val="bg1"/>
                </a:solidFill>
              </a:defRPr>
            </a:lvl2pPr>
            <a:lvl3pPr marL="174625" indent="-174625"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365760" indent="-182880">
              <a:buClr>
                <a:schemeClr val="bg1"/>
              </a:buClr>
              <a:buFont typeface="Arial"/>
              <a:buChar char="–"/>
              <a:defRPr>
                <a:solidFill>
                  <a:schemeClr val="bg1"/>
                </a:solidFill>
              </a:defRPr>
            </a:lvl4pPr>
            <a:lvl5pPr marL="548640"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##</a:t>
            </a:r>
          </a:p>
          <a:p>
            <a:pPr lvl="1"/>
            <a:r>
              <a:rPr lang="en-US" dirty="0"/>
              <a:t>Level 1 text</a:t>
            </a:r>
          </a:p>
          <a:p>
            <a:pPr lvl="2"/>
            <a:r>
              <a:rPr lang="en-US" dirty="0"/>
              <a:t>Level 2 text</a:t>
            </a:r>
          </a:p>
          <a:p>
            <a:pPr lvl="3"/>
            <a:r>
              <a:rPr lang="en-US" dirty="0"/>
              <a:t>Level 3 text</a:t>
            </a:r>
          </a:p>
          <a:p>
            <a:pPr lvl="4"/>
            <a:r>
              <a:rPr lang="en-US" dirty="0"/>
              <a:t>Level 4 text</a:t>
            </a:r>
          </a:p>
          <a:p>
            <a:pPr lvl="4"/>
            <a:endParaRPr lang="en-US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12F81C6-976F-8E46-9726-C1199B9E693F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7985125" y="2095503"/>
            <a:ext cx="3502152" cy="4114798"/>
          </a:xfrm>
        </p:spPr>
        <p:txBody>
          <a:bodyPr/>
          <a:lstStyle>
            <a:lvl1pPr>
              <a:lnSpc>
                <a:spcPct val="85000"/>
              </a:lnSpc>
              <a:spcAft>
                <a:spcPts val="2400"/>
              </a:spcAft>
              <a:buClr>
                <a:srgbClr val="C8FF08"/>
              </a:buClr>
              <a:defRPr sz="7200">
                <a:solidFill>
                  <a:srgbClr val="C8FF08"/>
                </a:solidFill>
                <a:latin typeface="Sons Condensed Extrabold" panose="02060906060206060203" pitchFamily="18" charset="0"/>
              </a:defRPr>
            </a:lvl1pPr>
            <a:lvl2pPr marL="0" indent="0">
              <a:buClr>
                <a:srgbClr val="C8FF08"/>
              </a:buClr>
              <a:buNone/>
              <a:defRPr>
                <a:solidFill>
                  <a:schemeClr val="bg1"/>
                </a:solidFill>
              </a:defRPr>
            </a:lvl2pPr>
            <a:lvl3pPr marL="174625" indent="-174625"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365760" indent="-182880">
              <a:buClr>
                <a:schemeClr val="bg1"/>
              </a:buClr>
              <a:buFont typeface="Arial"/>
              <a:buChar char="–"/>
              <a:defRPr>
                <a:solidFill>
                  <a:schemeClr val="bg1"/>
                </a:solidFill>
              </a:defRPr>
            </a:lvl4pPr>
            <a:lvl5pPr marL="548640"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##</a:t>
            </a:r>
          </a:p>
          <a:p>
            <a:pPr lvl="1"/>
            <a:r>
              <a:rPr lang="en-US" dirty="0"/>
              <a:t>Level 1 text</a:t>
            </a:r>
          </a:p>
          <a:p>
            <a:pPr lvl="2"/>
            <a:r>
              <a:rPr lang="en-US" dirty="0"/>
              <a:t>Level 2 text</a:t>
            </a:r>
          </a:p>
          <a:p>
            <a:pPr lvl="3"/>
            <a:r>
              <a:rPr lang="en-US" dirty="0"/>
              <a:t>Level 3 text</a:t>
            </a:r>
          </a:p>
          <a:p>
            <a:pPr lvl="4"/>
            <a:r>
              <a:rPr lang="en-US" dirty="0"/>
              <a:t>Level 4 text</a:t>
            </a:r>
          </a:p>
          <a:p>
            <a:pPr lvl="4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B938AA9-AA7F-CA72-4172-840511A5C2E9}"/>
              </a:ext>
            </a:extLst>
          </p:cNvPr>
          <p:cNvCxnSpPr>
            <a:cxnSpLocks/>
          </p:cNvCxnSpPr>
          <p:nvPr userDrawn="1"/>
        </p:nvCxnSpPr>
        <p:spPr>
          <a:xfrm>
            <a:off x="4062828" y="1402915"/>
            <a:ext cx="0" cy="4807385"/>
          </a:xfrm>
          <a:prstGeom prst="line">
            <a:avLst/>
          </a:prstGeom>
          <a:ln w="19050">
            <a:solidFill>
              <a:srgbClr val="C8FF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476105A-C9A5-9304-6A7E-4ABF0C6AAB07}"/>
              </a:ext>
            </a:extLst>
          </p:cNvPr>
          <p:cNvCxnSpPr>
            <a:cxnSpLocks/>
          </p:cNvCxnSpPr>
          <p:nvPr userDrawn="1"/>
        </p:nvCxnSpPr>
        <p:spPr>
          <a:xfrm>
            <a:off x="7848132" y="1402915"/>
            <a:ext cx="0" cy="4807385"/>
          </a:xfrm>
          <a:prstGeom prst="line">
            <a:avLst/>
          </a:prstGeom>
          <a:ln w="19050">
            <a:solidFill>
              <a:srgbClr val="C8FF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0D252868-F7F1-C0A1-E4BB-8630DDD875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09857" y="339154"/>
            <a:ext cx="1553489" cy="48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0740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650">
          <p15:clr>
            <a:srgbClr val="FBAE40"/>
          </p15:clr>
        </p15:guide>
        <p15:guide id="2" pos="5030">
          <p15:clr>
            <a:srgbClr val="FBAE40"/>
          </p15:clr>
        </p15:guide>
        <p15:guide id="3" orient="horz" pos="888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um Stat 1">
    <p:bg>
      <p:bgPr>
        <a:solidFill>
          <a:srgbClr val="005E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8514C-8B9F-2747-A1ED-3FA7A6D9C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2023 GE Vernova and/or its affiliates.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80EA9-85B3-704C-873E-F0BF0BF1C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7A97EF-C944-4447-B862-B593E9B4A0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F3A8C4-D9AF-D346-82F3-87CDA097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419101"/>
            <a:ext cx="9569725" cy="45702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B5BA6-6E37-D642-969A-D710BEC2790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0675" y="2095501"/>
            <a:ext cx="3502152" cy="4114799"/>
          </a:xfrm>
        </p:spPr>
        <p:txBody>
          <a:bodyPr/>
          <a:lstStyle>
            <a:lvl1pPr>
              <a:lnSpc>
                <a:spcPct val="85000"/>
              </a:lnSpc>
              <a:spcAft>
                <a:spcPts val="2400"/>
              </a:spcAft>
              <a:defRPr sz="9600">
                <a:solidFill>
                  <a:srgbClr val="C8FF08"/>
                </a:solidFill>
                <a:latin typeface="Sons Condensed Extrabold" panose="02060906060206060203" pitchFamily="18" charset="0"/>
              </a:defRPr>
            </a:lvl1pPr>
            <a:lvl2pPr marL="0" indent="0">
              <a:buClr>
                <a:schemeClr val="bg1"/>
              </a:buClr>
              <a:buNone/>
              <a:defRPr>
                <a:solidFill>
                  <a:schemeClr val="bg1"/>
                </a:solidFill>
              </a:defRPr>
            </a:lvl2pPr>
            <a:lvl3pPr marL="174625" indent="-174625"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365760" indent="-182880">
              <a:buClr>
                <a:schemeClr val="bg1"/>
              </a:buClr>
              <a:buFont typeface="Arial"/>
              <a:buChar char="–"/>
              <a:defRPr>
                <a:solidFill>
                  <a:schemeClr val="bg1"/>
                </a:solidFill>
              </a:defRPr>
            </a:lvl4pPr>
            <a:lvl5pPr marL="548640"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##</a:t>
            </a:r>
          </a:p>
          <a:p>
            <a:pPr lvl="1"/>
            <a:r>
              <a:rPr lang="en-US" dirty="0"/>
              <a:t>Level 1 text</a:t>
            </a:r>
          </a:p>
          <a:p>
            <a:pPr lvl="2"/>
            <a:r>
              <a:rPr lang="en-US" dirty="0"/>
              <a:t>Level 2 text</a:t>
            </a:r>
          </a:p>
          <a:p>
            <a:pPr lvl="3"/>
            <a:r>
              <a:rPr lang="en-US" dirty="0"/>
              <a:t>Level 3 text</a:t>
            </a:r>
          </a:p>
          <a:p>
            <a:pPr lvl="4"/>
            <a:r>
              <a:rPr lang="en-US" dirty="0"/>
              <a:t>Level 4 text</a:t>
            </a:r>
          </a:p>
          <a:p>
            <a:pPr lvl="4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1B55D1-80E8-FE17-86A3-84686B81A692}"/>
              </a:ext>
            </a:extLst>
          </p:cNvPr>
          <p:cNvCxnSpPr>
            <a:cxnSpLocks/>
          </p:cNvCxnSpPr>
          <p:nvPr userDrawn="1"/>
        </p:nvCxnSpPr>
        <p:spPr>
          <a:xfrm>
            <a:off x="419100" y="1402915"/>
            <a:ext cx="0" cy="4807385"/>
          </a:xfrm>
          <a:prstGeom prst="line">
            <a:avLst/>
          </a:prstGeom>
          <a:ln w="19050">
            <a:solidFill>
              <a:srgbClr val="C8FF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4AFF6E11-C545-F91D-9E64-2C4D90D894F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60675" y="1403350"/>
            <a:ext cx="3502152" cy="692150"/>
          </a:xfrm>
        </p:spPr>
        <p:txBody>
          <a:bodyPr/>
          <a:lstStyle>
            <a:lvl1pPr>
              <a:spcAft>
                <a:spcPts val="0"/>
              </a:spcAft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CC81F1F2-00A2-8A73-11A9-FF59CE240F8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09857" y="339154"/>
            <a:ext cx="1553489" cy="485273"/>
          </a:xfrm>
          <a:prstGeom prst="rect">
            <a:avLst/>
          </a:prstGeom>
        </p:spPr>
      </p:pic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71A28561-E9BE-F7BE-7CA1-61B13B003AE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09575" y="1403350"/>
            <a:ext cx="7363326" cy="4806950"/>
          </a:xfrm>
          <a:solidFill>
            <a:schemeClr val="accent3"/>
          </a:solid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225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4" orient="horz" pos="884" userDrawn="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um Stat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8514C-8B9F-2747-A1ED-3FA7A6D9C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212121"/>
                </a:solidFill>
              </a:defRPr>
            </a:lvl1pPr>
          </a:lstStyle>
          <a:p>
            <a:r>
              <a:rPr lang="en-US"/>
              <a:t>© 2023 GE Vernova and/or its affiliates.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80EA9-85B3-704C-873E-F0BF0BF1C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12121"/>
                </a:solidFill>
              </a:defRPr>
            </a:lvl1pPr>
          </a:lstStyle>
          <a:p>
            <a:fld id="{7A7A97EF-C944-4447-B862-B593E9B4A0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F3A8C4-D9AF-D346-82F3-87CDA097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419101"/>
            <a:ext cx="9321247" cy="457020"/>
          </a:xfrm>
        </p:spPr>
        <p:txBody>
          <a:bodyPr/>
          <a:lstStyle>
            <a:lvl1pPr>
              <a:defRPr>
                <a:solidFill>
                  <a:srgbClr val="005E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B5BA6-6E37-D642-969A-D710BEC2790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0675" y="2095501"/>
            <a:ext cx="3502152" cy="4114799"/>
          </a:xfrm>
        </p:spPr>
        <p:txBody>
          <a:bodyPr/>
          <a:lstStyle>
            <a:lvl1pPr>
              <a:lnSpc>
                <a:spcPct val="85000"/>
              </a:lnSpc>
              <a:spcAft>
                <a:spcPts val="2400"/>
              </a:spcAft>
              <a:buClr>
                <a:srgbClr val="212121"/>
              </a:buClr>
              <a:defRPr sz="9600">
                <a:solidFill>
                  <a:srgbClr val="005E60"/>
                </a:solidFill>
                <a:latin typeface="Sons Condensed Extrabold" panose="02060906060206060203" pitchFamily="18" charset="0"/>
              </a:defRPr>
            </a:lvl1pPr>
            <a:lvl2pPr marL="0" indent="0">
              <a:buClr>
                <a:srgbClr val="212121"/>
              </a:buClr>
              <a:buNone/>
              <a:defRPr>
                <a:solidFill>
                  <a:srgbClr val="212121"/>
                </a:solidFill>
              </a:defRPr>
            </a:lvl2pPr>
            <a:lvl3pPr marL="174625" indent="-174625">
              <a:buClr>
                <a:srgbClr val="212121"/>
              </a:buClr>
              <a:buFont typeface="Arial" panose="020B0604020202020204" pitchFamily="34" charset="0"/>
              <a:buChar char="•"/>
              <a:defRPr>
                <a:solidFill>
                  <a:srgbClr val="212121"/>
                </a:solidFill>
              </a:defRPr>
            </a:lvl3pPr>
            <a:lvl4pPr marL="365760" indent="-182880">
              <a:buClr>
                <a:srgbClr val="212121"/>
              </a:buClr>
              <a:buFont typeface="Arial"/>
              <a:buChar char="–"/>
              <a:defRPr>
                <a:solidFill>
                  <a:srgbClr val="212121"/>
                </a:solidFill>
              </a:defRPr>
            </a:lvl4pPr>
            <a:lvl5pPr marL="548640">
              <a:buClr>
                <a:srgbClr val="212121"/>
              </a:buClr>
              <a:defRPr>
                <a:solidFill>
                  <a:srgbClr val="212121"/>
                </a:solidFill>
              </a:defRPr>
            </a:lvl5pPr>
          </a:lstStyle>
          <a:p>
            <a:pPr lvl="0"/>
            <a:r>
              <a:rPr lang="en-US" dirty="0"/>
              <a:t>##</a:t>
            </a:r>
          </a:p>
          <a:p>
            <a:pPr lvl="1"/>
            <a:r>
              <a:rPr lang="en-US" dirty="0"/>
              <a:t>Level 1 text</a:t>
            </a:r>
          </a:p>
          <a:p>
            <a:pPr lvl="2"/>
            <a:r>
              <a:rPr lang="en-US" dirty="0"/>
              <a:t>Level 2 text</a:t>
            </a:r>
          </a:p>
          <a:p>
            <a:pPr lvl="3"/>
            <a:r>
              <a:rPr lang="en-US" dirty="0"/>
              <a:t>Level 3 text</a:t>
            </a:r>
          </a:p>
          <a:p>
            <a:pPr lvl="4"/>
            <a:r>
              <a:rPr lang="en-US" dirty="0"/>
              <a:t>Level 4 text</a:t>
            </a:r>
          </a:p>
          <a:p>
            <a:pPr lvl="4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1B55D1-80E8-FE17-86A3-84686B81A692}"/>
              </a:ext>
            </a:extLst>
          </p:cNvPr>
          <p:cNvCxnSpPr>
            <a:cxnSpLocks/>
          </p:cNvCxnSpPr>
          <p:nvPr userDrawn="1"/>
        </p:nvCxnSpPr>
        <p:spPr>
          <a:xfrm>
            <a:off x="419100" y="1402915"/>
            <a:ext cx="0" cy="4807385"/>
          </a:xfrm>
          <a:prstGeom prst="line">
            <a:avLst/>
          </a:prstGeom>
          <a:ln w="19050">
            <a:solidFill>
              <a:srgbClr val="005E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4AFF6E11-C545-F91D-9E64-2C4D90D894F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60675" y="1403350"/>
            <a:ext cx="3502152" cy="692150"/>
          </a:xfrm>
        </p:spPr>
        <p:txBody>
          <a:bodyPr/>
          <a:lstStyle>
            <a:lvl1pPr>
              <a:spcAft>
                <a:spcPts val="0"/>
              </a:spcAft>
              <a:defRPr b="1">
                <a:solidFill>
                  <a:srgbClr val="21212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AAF6CB12-6043-6858-0E99-4D0C63CFAB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09860" y="339154"/>
            <a:ext cx="1553486" cy="485273"/>
          </a:xfrm>
          <a:prstGeom prst="rect">
            <a:avLst/>
          </a:prstGeom>
        </p:spPr>
      </p:pic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D31B6C8E-F2DD-F24A-E739-15C9300FE4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09575" y="1403350"/>
            <a:ext cx="7363326" cy="4806950"/>
          </a:xfrm>
          <a:solidFill>
            <a:schemeClr val="accent3"/>
          </a:solid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7089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4" orient="horz" pos="884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Stat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AABF08DC-CB35-0F04-05DA-1827B5142E52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429039" y="2405291"/>
            <a:ext cx="11353800" cy="4033608"/>
          </a:xfrm>
        </p:spPr>
        <p:txBody>
          <a:bodyPr anchor="t"/>
          <a:lstStyle>
            <a:lvl1pPr>
              <a:lnSpc>
                <a:spcPts val="40000"/>
              </a:lnSpc>
              <a:spcAft>
                <a:spcPts val="0"/>
              </a:spcAft>
              <a:defRPr sz="49600">
                <a:solidFill>
                  <a:schemeClr val="bg2"/>
                </a:solidFill>
                <a:latin typeface="Sons Condensed Extrabold" panose="02060906060206060203" pitchFamily="18" charset="0"/>
              </a:defRPr>
            </a:lvl1pPr>
          </a:lstStyle>
          <a:p>
            <a:r>
              <a:rPr lang="en-US" dirty="0"/>
              <a:t>##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8514C-8B9F-2747-A1ED-3FA7A6D9C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212121"/>
                </a:solidFill>
              </a:defRPr>
            </a:lvl1pPr>
          </a:lstStyle>
          <a:p>
            <a:r>
              <a:rPr lang="en-US"/>
              <a:t>© 2023 GE Vernova and/or its affiliates.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80EA9-85B3-704C-873E-F0BF0BF1C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12121"/>
                </a:solidFill>
              </a:defRPr>
            </a:lvl1pPr>
          </a:lstStyle>
          <a:p>
            <a:fld id="{7A7A97EF-C944-4447-B862-B593E9B4A0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F3A8C4-D9AF-D346-82F3-87CDA097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419101"/>
            <a:ext cx="9529970" cy="45702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1814A848-6923-A1BC-E08A-7728C5A4BC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09860" y="339154"/>
            <a:ext cx="1553486" cy="48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0066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4" orient="horz" pos="884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Sta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8514C-8B9F-2747-A1ED-3FA7A6D9C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2023 GE Vernova and/or its affiliates.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80EA9-85B3-704C-873E-F0BF0BF1C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A7A97EF-C944-4447-B862-B593E9B4A0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F3A8C4-D9AF-D346-82F3-87CDA097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419101"/>
            <a:ext cx="9569726" cy="457020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60FA68EB-1DE5-F3BC-29A5-0AAC8831E2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09857" y="339154"/>
            <a:ext cx="1553489" cy="485273"/>
          </a:xfrm>
          <a:prstGeom prst="rect">
            <a:avLst/>
          </a:prstGeom>
        </p:spPr>
      </p:pic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8005F10C-0E79-4A3F-86CA-73848D7D1732}"/>
              </a:ext>
            </a:extLst>
          </p:cNvPr>
          <p:cNvSpPr>
            <a:spLocks noGrp="1"/>
          </p:cNvSpPr>
          <p:nvPr>
            <p:ph type="body" sz="quarter" idx="4294967295" hasCustomPrompt="1"/>
          </p:nvPr>
        </p:nvSpPr>
        <p:spPr>
          <a:xfrm>
            <a:off x="429039" y="2405291"/>
            <a:ext cx="11353800" cy="4033608"/>
          </a:xfrm>
        </p:spPr>
        <p:txBody>
          <a:bodyPr anchor="t"/>
          <a:lstStyle>
            <a:lvl1pPr>
              <a:lnSpc>
                <a:spcPts val="40000"/>
              </a:lnSpc>
              <a:spcAft>
                <a:spcPts val="0"/>
              </a:spcAft>
              <a:defRPr sz="49600">
                <a:solidFill>
                  <a:schemeClr val="bg2"/>
                </a:solidFill>
                <a:latin typeface="Sons Condensed Extrabold" panose="02060906060206060203" pitchFamily="18" charset="0"/>
              </a:defRPr>
            </a:lvl1pPr>
          </a:lstStyle>
          <a:p>
            <a:r>
              <a:rPr lang="en-US" dirty="0"/>
              <a:t>##</a:t>
            </a:r>
          </a:p>
        </p:txBody>
      </p:sp>
    </p:spTree>
    <p:extLst>
      <p:ext uri="{BB962C8B-B14F-4D97-AF65-F5344CB8AC3E}">
        <p14:creationId xmlns:p14="http://schemas.microsoft.com/office/powerpoint/2010/main" val="22762467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orient="horz" pos="1320">
          <p15:clr>
            <a:srgbClr val="FBAE40"/>
          </p15:clr>
        </p15:guide>
        <p15:guide id="4" orient="horz" pos="884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Sign-off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A7A56CA2-D329-EF33-C456-27ECDB4024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98420" y="2336437"/>
            <a:ext cx="6995160" cy="218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82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Sign-off 2">
    <p:bg>
      <p:bgPr>
        <a:solidFill>
          <a:srgbClr val="005E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F9CD72FB-B974-3D99-2541-28711455018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98420" y="2336437"/>
            <a:ext cx="6995161" cy="218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5949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6076" y="454890"/>
            <a:ext cx="2429928" cy="242502"/>
          </a:xfrm>
          <a:prstGeom prst="rect">
            <a:avLst/>
          </a:prstGeom>
        </p:spPr>
        <p:txBody>
          <a:bodyPr lIns="0" tIns="0" rIns="0" bIns="0"/>
          <a:lstStyle>
            <a:lvl1pPr>
              <a:defRPr sz="1576" b="0" i="0">
                <a:solidFill>
                  <a:srgbClr val="000000"/>
                </a:solidFill>
                <a:latin typeface="Inter" panose="02000503000000020004" pitchFamily="2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6076" y="1219201"/>
            <a:ext cx="2622936" cy="149309"/>
          </a:xfrm>
          <a:prstGeom prst="rect">
            <a:avLst/>
          </a:prstGeom>
        </p:spPr>
        <p:txBody>
          <a:bodyPr lIns="0" tIns="0" rIns="0" bIns="0" anchor="t"/>
          <a:lstStyle>
            <a:lvl1pPr algn="l">
              <a:lnSpc>
                <a:spcPct val="100000"/>
              </a:lnSpc>
              <a:spcBef>
                <a:spcPts val="728"/>
              </a:spcBef>
              <a:defRPr lang="en-US" sz="970" b="0">
                <a:solidFill>
                  <a:srgbClr val="212121"/>
                </a:solidFill>
                <a:latin typeface="Inter" panose="020005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2147EC7E-B00F-0BDE-CC52-275162BBFB8A}"/>
              </a:ext>
            </a:extLst>
          </p:cNvPr>
          <p:cNvSpPr/>
          <p:nvPr userDrawn="1"/>
        </p:nvSpPr>
        <p:spPr>
          <a:xfrm>
            <a:off x="3314701" y="0"/>
            <a:ext cx="8877517" cy="6410170"/>
          </a:xfrm>
          <a:custGeom>
            <a:avLst/>
            <a:gdLst/>
            <a:ahLst/>
            <a:cxnLst/>
            <a:rect l="l" t="t" r="r" b="b"/>
            <a:pathLst>
              <a:path w="14638655" h="10554970">
                <a:moveTo>
                  <a:pt x="14638297" y="0"/>
                </a:moveTo>
                <a:lnTo>
                  <a:pt x="0" y="0"/>
                </a:lnTo>
                <a:lnTo>
                  <a:pt x="0" y="10554652"/>
                </a:lnTo>
                <a:lnTo>
                  <a:pt x="14638297" y="10554652"/>
                </a:lnTo>
                <a:lnTo>
                  <a:pt x="14638297" y="0"/>
                </a:lnTo>
                <a:close/>
              </a:path>
            </a:pathLst>
          </a:custGeom>
          <a:solidFill>
            <a:srgbClr val="E3E3E3"/>
          </a:solidFill>
          <a:ln>
            <a:noFill/>
          </a:ln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CA64F7AF-68F6-BA14-1B39-9AC8CD6A73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31539" y="6513067"/>
            <a:ext cx="666621" cy="107722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700" b="0">
                <a:solidFill>
                  <a:srgbClr val="000000"/>
                </a:solidFill>
                <a:latin typeface="Inter" panose="02000503000000020004" pitchFamily="2" charset="0"/>
                <a:cs typeface="Arial" panose="020B0604020202020204" pitchFamily="34" charset="0"/>
              </a:defRPr>
            </a:lvl1pPr>
          </a:lstStyle>
          <a:p>
            <a:fld id="{14719505-AD43-774F-936C-A3AE71DD4EE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12485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Heading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5ABF6-8160-8240-8064-B96381D01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419101"/>
            <a:ext cx="9578915" cy="45702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981922-7652-D74D-9BCA-4EBCFEFB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GE Vernova and/or its affiliates.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6A052B-6959-D543-893E-8089B7EFD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97EF-C944-4447-B862-B593E9B4A0FF}" type="slidenum">
              <a:rPr/>
              <a:t>‹#›</a:t>
            </a:fld>
            <a:endParaRPr lang="en-US" dirty="0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27CC28C8-137F-49C5-0CB3-B14B3F589E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09860" y="339154"/>
            <a:ext cx="1553486" cy="48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762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8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8514C-8B9F-2747-A1ED-3FA7A6D9C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212121"/>
                </a:solidFill>
              </a:defRPr>
            </a:lvl1pPr>
          </a:lstStyle>
          <a:p>
            <a:r>
              <a:rPr lang="en-US"/>
              <a:t>© 2023 GE Vernova and/or its affiliates.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80EA9-85B3-704C-873E-F0BF0BF1C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12121"/>
                </a:solidFill>
              </a:defRPr>
            </a:lvl1pPr>
          </a:lstStyle>
          <a:p>
            <a:fld id="{7A7A97EF-C944-4447-B862-B593E9B4A0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F3A8C4-D9AF-D346-82F3-87CDA097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099" y="419101"/>
            <a:ext cx="9622047" cy="45702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B5BA6-6E37-D642-969A-D710BEC2790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solidFill>
                  <a:srgbClr val="212121"/>
                </a:solidFill>
              </a:defRPr>
            </a:lvl1pPr>
            <a:lvl2pPr marL="285750" indent="-285750">
              <a:buFont typeface="Arial" panose="020B0604020202020204" pitchFamily="34" charset="0"/>
              <a:buChar char="•"/>
              <a:defRPr>
                <a:solidFill>
                  <a:srgbClr val="212121"/>
                </a:solidFill>
              </a:defRPr>
            </a:lvl2pPr>
            <a:lvl3pPr marL="517525" indent="-228600">
              <a:defRPr>
                <a:solidFill>
                  <a:srgbClr val="212121"/>
                </a:solidFill>
              </a:defRPr>
            </a:lvl3pPr>
            <a:lvl4pPr marL="685800" indent="-228600">
              <a:defRPr>
                <a:solidFill>
                  <a:srgbClr val="212121"/>
                </a:solidFill>
              </a:defRPr>
            </a:lvl4pPr>
            <a:lvl5pPr marL="914400" indent="-228600">
              <a:defRPr>
                <a:solidFill>
                  <a:srgbClr val="212121"/>
                </a:solidFill>
              </a:defRPr>
            </a:lvl5pPr>
          </a:lstStyle>
          <a:p>
            <a:pPr lvl="0"/>
            <a:r>
              <a:rPr lang="en-US" dirty="0"/>
              <a:t>Level 1 text</a:t>
            </a:r>
          </a:p>
          <a:p>
            <a:pPr lvl="1"/>
            <a:r>
              <a:rPr lang="en-US" dirty="0"/>
              <a:t>Level 2 text</a:t>
            </a:r>
          </a:p>
          <a:p>
            <a:pPr lvl="2"/>
            <a:r>
              <a:rPr lang="en-US" dirty="0"/>
              <a:t>Level 3 text</a:t>
            </a:r>
          </a:p>
          <a:p>
            <a:pPr lvl="3"/>
            <a:r>
              <a:rPr lang="en-US" dirty="0"/>
              <a:t>Level 4 text</a:t>
            </a:r>
          </a:p>
          <a:p>
            <a:pPr lvl="4"/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40C80CBD-F9C2-7B04-2F2E-A2E50A534F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09860" y="339154"/>
            <a:ext cx="1553486" cy="48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6355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8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8514C-8B9F-2747-A1ED-3FA7A6D9C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212121"/>
                </a:solidFill>
              </a:defRPr>
            </a:lvl1pPr>
          </a:lstStyle>
          <a:p>
            <a:r>
              <a:rPr lang="en-US"/>
              <a:t>© 2023 GE Vernova and/or its affiliates.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80EA9-85B3-704C-873E-F0BF0BF1C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12121"/>
                </a:solidFill>
              </a:defRPr>
            </a:lvl1pPr>
          </a:lstStyle>
          <a:p>
            <a:fld id="{7A7A97EF-C944-4447-B862-B593E9B4A0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F3A8C4-D9AF-D346-82F3-87CDA097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419101"/>
            <a:ext cx="9587542" cy="457020"/>
          </a:xfrm>
        </p:spPr>
        <p:txBody>
          <a:bodyPr/>
          <a:lstStyle>
            <a:lvl1pPr>
              <a:defRPr>
                <a:solidFill>
                  <a:srgbClr val="005E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BB168A5-C2D7-FC4B-8832-1F289E900E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9100" y="889824"/>
            <a:ext cx="11353800" cy="513526"/>
          </a:xfrm>
        </p:spPr>
        <p:txBody>
          <a:bodyPr/>
          <a:lstStyle>
            <a:lvl1pPr>
              <a:spcAft>
                <a:spcPts val="0"/>
              </a:spcAft>
              <a:defRPr b="1">
                <a:solidFill>
                  <a:srgbClr val="21212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B5BA6-6E37-D642-969A-D710BEC2790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9100" y="2095500"/>
            <a:ext cx="11353800" cy="4114800"/>
          </a:xfrm>
        </p:spPr>
        <p:txBody>
          <a:bodyPr/>
          <a:lstStyle>
            <a:lvl1pPr>
              <a:defRPr b="0">
                <a:solidFill>
                  <a:srgbClr val="212121"/>
                </a:solidFill>
              </a:defRPr>
            </a:lvl1pPr>
            <a:lvl2pPr marL="174625" indent="-174625">
              <a:buFont typeface="Arial" panose="020B0604020202020204" pitchFamily="34" charset="0"/>
              <a:buChar char="•"/>
              <a:defRPr>
                <a:solidFill>
                  <a:srgbClr val="212121"/>
                </a:solidFill>
              </a:defRPr>
            </a:lvl2pPr>
            <a:lvl3pPr>
              <a:defRPr>
                <a:solidFill>
                  <a:srgbClr val="212121"/>
                </a:solidFill>
              </a:defRPr>
            </a:lvl3pPr>
            <a:lvl4pPr>
              <a:defRPr>
                <a:solidFill>
                  <a:srgbClr val="212121"/>
                </a:solidFill>
              </a:defRPr>
            </a:lvl4pPr>
            <a:lvl5pPr>
              <a:defRPr>
                <a:solidFill>
                  <a:srgbClr val="212121"/>
                </a:solidFill>
              </a:defRPr>
            </a:lvl5pPr>
          </a:lstStyle>
          <a:p>
            <a:pPr lvl="0"/>
            <a:r>
              <a:rPr lang="en-US" dirty="0"/>
              <a:t>Level 1 text</a:t>
            </a:r>
          </a:p>
          <a:p>
            <a:pPr lvl="1"/>
            <a:r>
              <a:rPr lang="en-US" dirty="0"/>
              <a:t>Level 2 text</a:t>
            </a:r>
          </a:p>
          <a:p>
            <a:pPr lvl="2"/>
            <a:r>
              <a:rPr lang="en-US" dirty="0"/>
              <a:t>Level 3 text</a:t>
            </a:r>
          </a:p>
          <a:p>
            <a:pPr lvl="3"/>
            <a:r>
              <a:rPr lang="en-US" dirty="0"/>
              <a:t>Level 4 text</a:t>
            </a:r>
          </a:p>
          <a:p>
            <a:pPr lvl="4"/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568E85E5-0FFC-6287-3929-5E229826C13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09860" y="339154"/>
            <a:ext cx="1553486" cy="48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1264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20" userDrawn="1">
          <p15:clr>
            <a:srgbClr val="FBAE40"/>
          </p15:clr>
        </p15:guide>
        <p15:guide id="2" orient="horz" pos="69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8514C-8B9F-2747-A1ED-3FA7A6D9C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212121"/>
                </a:solidFill>
              </a:defRPr>
            </a:lvl1pPr>
          </a:lstStyle>
          <a:p>
            <a:r>
              <a:rPr lang="en-US"/>
              <a:t>© 2023 GE Vernova and/or its affiliates.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80EA9-85B3-704C-873E-F0BF0BF1C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12121"/>
                </a:solidFill>
              </a:defRPr>
            </a:lvl1pPr>
          </a:lstStyle>
          <a:p>
            <a:fld id="{7A7A97EF-C944-4447-B862-B593E9B4A0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F3A8C4-D9AF-D346-82F3-87CDA097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419101"/>
            <a:ext cx="9604794" cy="457020"/>
          </a:xfrm>
        </p:spPr>
        <p:txBody>
          <a:bodyPr/>
          <a:lstStyle>
            <a:lvl1pPr>
              <a:defRPr>
                <a:solidFill>
                  <a:srgbClr val="005E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B5BA6-6E37-D642-969A-D710BEC2790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9100" y="1403349"/>
            <a:ext cx="5394960" cy="4806951"/>
          </a:xfrm>
        </p:spPr>
        <p:txBody>
          <a:bodyPr/>
          <a:lstStyle>
            <a:lvl1pPr>
              <a:defRPr>
                <a:solidFill>
                  <a:srgbClr val="212121"/>
                </a:solidFill>
              </a:defRPr>
            </a:lvl1pPr>
            <a:lvl2pPr marL="174625" indent="-174625">
              <a:buFont typeface="Arial" panose="020B0604020202020204" pitchFamily="34" charset="0"/>
              <a:buChar char="•"/>
              <a:defRPr>
                <a:solidFill>
                  <a:srgbClr val="212121"/>
                </a:solidFill>
              </a:defRPr>
            </a:lvl2pPr>
            <a:lvl3pPr>
              <a:defRPr>
                <a:solidFill>
                  <a:srgbClr val="212121"/>
                </a:solidFill>
              </a:defRPr>
            </a:lvl3pPr>
            <a:lvl4pPr>
              <a:defRPr>
                <a:solidFill>
                  <a:srgbClr val="212121"/>
                </a:solidFill>
              </a:defRPr>
            </a:lvl4pPr>
            <a:lvl5pPr>
              <a:defRPr>
                <a:solidFill>
                  <a:srgbClr val="212121"/>
                </a:solidFill>
              </a:defRPr>
            </a:lvl5pPr>
          </a:lstStyle>
          <a:p>
            <a:pPr lvl="0"/>
            <a:r>
              <a:rPr lang="en-US" dirty="0"/>
              <a:t>Level 1 text</a:t>
            </a:r>
          </a:p>
          <a:p>
            <a:pPr lvl="1"/>
            <a:r>
              <a:rPr lang="en-US" dirty="0"/>
              <a:t>Level 2 text</a:t>
            </a:r>
          </a:p>
          <a:p>
            <a:pPr lvl="2"/>
            <a:r>
              <a:rPr lang="en-US" dirty="0"/>
              <a:t>Level 3 text</a:t>
            </a:r>
          </a:p>
          <a:p>
            <a:pPr lvl="3"/>
            <a:r>
              <a:rPr lang="en-US" dirty="0"/>
              <a:t>Level 4 text</a:t>
            </a:r>
          </a:p>
          <a:p>
            <a:pPr lvl="4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48D7D23-A4AE-A948-B404-C89F45ED35B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096000" y="1403349"/>
            <a:ext cx="5394960" cy="4806951"/>
          </a:xfrm>
        </p:spPr>
        <p:txBody>
          <a:bodyPr/>
          <a:lstStyle>
            <a:lvl1pPr>
              <a:defRPr>
                <a:solidFill>
                  <a:srgbClr val="212121"/>
                </a:solidFill>
              </a:defRPr>
            </a:lvl1pPr>
            <a:lvl2pPr marL="174625" indent="-174625">
              <a:buFont typeface="Arial" panose="020B0604020202020204" pitchFamily="34" charset="0"/>
              <a:buChar char="•"/>
              <a:defRPr>
                <a:solidFill>
                  <a:srgbClr val="212121"/>
                </a:solidFill>
              </a:defRPr>
            </a:lvl2pPr>
            <a:lvl3pPr>
              <a:defRPr>
                <a:solidFill>
                  <a:srgbClr val="212121"/>
                </a:solidFill>
              </a:defRPr>
            </a:lvl3pPr>
            <a:lvl4pPr>
              <a:defRPr>
                <a:solidFill>
                  <a:srgbClr val="212121"/>
                </a:solidFill>
              </a:defRPr>
            </a:lvl4pPr>
            <a:lvl5pPr>
              <a:defRPr>
                <a:solidFill>
                  <a:srgbClr val="212121"/>
                </a:solidFill>
              </a:defRPr>
            </a:lvl5pPr>
          </a:lstStyle>
          <a:p>
            <a:pPr lvl="0"/>
            <a:r>
              <a:rPr lang="en-US" dirty="0"/>
              <a:t>Level 1 text</a:t>
            </a:r>
          </a:p>
          <a:p>
            <a:pPr lvl="1"/>
            <a:r>
              <a:rPr lang="en-US" dirty="0"/>
              <a:t>Level 2 text</a:t>
            </a:r>
          </a:p>
          <a:p>
            <a:pPr lvl="2"/>
            <a:r>
              <a:rPr lang="en-US" dirty="0"/>
              <a:t>Level 3 text</a:t>
            </a:r>
          </a:p>
          <a:p>
            <a:pPr lvl="3"/>
            <a:r>
              <a:rPr lang="en-US" dirty="0"/>
              <a:t>Level 4 text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B906FF28-9E6E-FCE7-887B-D290AB8F5D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09860" y="339154"/>
            <a:ext cx="1553486" cy="48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1420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88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8514C-8B9F-2747-A1ED-3FA7A6D9C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212121"/>
                </a:solidFill>
              </a:defRPr>
            </a:lvl1pPr>
          </a:lstStyle>
          <a:p>
            <a:r>
              <a:rPr lang="en-US"/>
              <a:t>© 2023 GE Vernova and/or its affiliates. All rights reserved.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80EA9-85B3-704C-873E-F0BF0BF1C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212121"/>
                </a:solidFill>
              </a:defRPr>
            </a:lvl1pPr>
          </a:lstStyle>
          <a:p>
            <a:fld id="{7A7A97EF-C944-4447-B862-B593E9B4A0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F3A8C4-D9AF-D346-82F3-87CDA097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419101"/>
            <a:ext cx="9587542" cy="457020"/>
          </a:xfrm>
        </p:spPr>
        <p:txBody>
          <a:bodyPr/>
          <a:lstStyle>
            <a:lvl1pPr>
              <a:defRPr>
                <a:solidFill>
                  <a:srgbClr val="005E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D6DDDB0A-C694-6D4F-95F6-714A8D0B4F2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9099" y="1403350"/>
            <a:ext cx="5394960" cy="692150"/>
          </a:xfrm>
        </p:spPr>
        <p:txBody>
          <a:bodyPr/>
          <a:lstStyle>
            <a:lvl1pPr>
              <a:spcAft>
                <a:spcPts val="0"/>
              </a:spcAft>
              <a:defRPr b="1">
                <a:solidFill>
                  <a:srgbClr val="21212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D926142-7B75-6D42-854B-61C11884F2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6000" y="1403350"/>
            <a:ext cx="5394960" cy="692150"/>
          </a:xfrm>
        </p:spPr>
        <p:txBody>
          <a:bodyPr/>
          <a:lstStyle>
            <a:lvl1pPr>
              <a:spcAft>
                <a:spcPts val="0"/>
              </a:spcAft>
              <a:defRPr b="1">
                <a:solidFill>
                  <a:srgbClr val="21212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B5BA6-6E37-D642-969A-D710BEC2790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9100" y="2095501"/>
            <a:ext cx="5394960" cy="4114800"/>
          </a:xfrm>
        </p:spPr>
        <p:txBody>
          <a:bodyPr/>
          <a:lstStyle>
            <a:lvl1pPr>
              <a:defRPr>
                <a:solidFill>
                  <a:srgbClr val="212121"/>
                </a:solidFill>
              </a:defRPr>
            </a:lvl1pPr>
            <a:lvl2pPr marL="174625" indent="-174625">
              <a:buFont typeface="Arial" panose="020B0604020202020204" pitchFamily="34" charset="0"/>
              <a:buChar char="•"/>
              <a:defRPr>
                <a:solidFill>
                  <a:srgbClr val="212121"/>
                </a:solidFill>
              </a:defRPr>
            </a:lvl2pPr>
            <a:lvl3pPr>
              <a:defRPr>
                <a:solidFill>
                  <a:srgbClr val="212121"/>
                </a:solidFill>
              </a:defRPr>
            </a:lvl3pPr>
            <a:lvl4pPr>
              <a:defRPr>
                <a:solidFill>
                  <a:srgbClr val="212121"/>
                </a:solidFill>
              </a:defRPr>
            </a:lvl4pPr>
            <a:lvl5pPr>
              <a:defRPr>
                <a:solidFill>
                  <a:srgbClr val="212121"/>
                </a:solidFill>
              </a:defRPr>
            </a:lvl5pPr>
          </a:lstStyle>
          <a:p>
            <a:pPr lvl="0"/>
            <a:r>
              <a:rPr lang="en-US" dirty="0"/>
              <a:t>Level 1 text</a:t>
            </a:r>
          </a:p>
          <a:p>
            <a:pPr lvl="1"/>
            <a:r>
              <a:rPr lang="en-US" dirty="0"/>
              <a:t>Level 2 text</a:t>
            </a:r>
          </a:p>
          <a:p>
            <a:pPr lvl="2"/>
            <a:r>
              <a:rPr lang="en-US" dirty="0"/>
              <a:t>Level 3 text</a:t>
            </a:r>
          </a:p>
          <a:p>
            <a:pPr lvl="3"/>
            <a:r>
              <a:rPr lang="en-US" dirty="0"/>
              <a:t>Level 4 text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48D7D23-A4AE-A948-B404-C89F45ED35B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096000" y="2095501"/>
            <a:ext cx="5394960" cy="4114799"/>
          </a:xfrm>
        </p:spPr>
        <p:txBody>
          <a:bodyPr/>
          <a:lstStyle>
            <a:lvl1pPr>
              <a:defRPr>
                <a:solidFill>
                  <a:srgbClr val="212121"/>
                </a:solidFill>
              </a:defRPr>
            </a:lvl1pPr>
            <a:lvl2pPr marL="174625" indent="-174625">
              <a:buFont typeface="Arial" panose="020B0604020202020204" pitchFamily="34" charset="0"/>
              <a:buChar char="•"/>
              <a:defRPr>
                <a:solidFill>
                  <a:srgbClr val="212121"/>
                </a:solidFill>
              </a:defRPr>
            </a:lvl2pPr>
            <a:lvl3pPr>
              <a:defRPr>
                <a:solidFill>
                  <a:srgbClr val="212121"/>
                </a:solidFill>
              </a:defRPr>
            </a:lvl3pPr>
            <a:lvl4pPr>
              <a:defRPr>
                <a:solidFill>
                  <a:srgbClr val="212121"/>
                </a:solidFill>
              </a:defRPr>
            </a:lvl4pPr>
            <a:lvl5pPr>
              <a:defRPr>
                <a:solidFill>
                  <a:srgbClr val="212121"/>
                </a:solidFill>
              </a:defRPr>
            </a:lvl5pPr>
          </a:lstStyle>
          <a:p>
            <a:pPr lvl="0"/>
            <a:r>
              <a:rPr lang="en-US" dirty="0"/>
              <a:t>Level 1 text</a:t>
            </a:r>
          </a:p>
          <a:p>
            <a:pPr lvl="1"/>
            <a:r>
              <a:rPr lang="en-US" dirty="0"/>
              <a:t>Level 2 text</a:t>
            </a:r>
          </a:p>
          <a:p>
            <a:pPr lvl="2"/>
            <a:r>
              <a:rPr lang="en-US" dirty="0"/>
              <a:t>Level 3 text</a:t>
            </a:r>
          </a:p>
          <a:p>
            <a:pPr lvl="3"/>
            <a:r>
              <a:rPr lang="en-US" dirty="0"/>
              <a:t>Level 4 text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2F437117-8BD0-3579-70B3-FCB0F41D60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09860" y="339154"/>
            <a:ext cx="1553486" cy="48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1022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2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88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021D6-6421-7F41-A534-39EA22A630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9100" y="6492875"/>
            <a:ext cx="10248900" cy="24465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>
                <a:solidFill>
                  <a:srgbClr val="212121"/>
                </a:solidFill>
                <a:latin typeface="Inter" panose="02000503000000020004" pitchFamily="2" charset="0"/>
              </a:defRPr>
            </a:lvl1pPr>
          </a:lstStyle>
          <a:p>
            <a:r>
              <a:rPr lang="en-US" dirty="0"/>
              <a:t>© 2023 GE Vernova and/or its affiliates.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382ED-C79F-1C4C-93EA-8B7E3CF99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2182" y="6492875"/>
            <a:ext cx="550718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rgbClr val="212121"/>
                </a:solidFill>
                <a:latin typeface="Inter" panose="02000503000000020004" pitchFamily="2" charset="0"/>
              </a:defRPr>
            </a:lvl1pPr>
          </a:lstStyle>
          <a:p>
            <a:fld id="{7A7A97EF-C944-4447-B862-B593E9B4A0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201E47-C943-F44B-9CD7-62EF3F532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419101"/>
            <a:ext cx="9044077" cy="4570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542F5A-6368-8D4D-90C8-17B76FDD3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100" y="1403349"/>
            <a:ext cx="11353800" cy="480695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397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649" r:id="rId2"/>
    <p:sldLayoutId id="2147483705" r:id="rId3"/>
    <p:sldLayoutId id="2147483706" r:id="rId4"/>
    <p:sldLayoutId id="2147483654" r:id="rId5"/>
    <p:sldLayoutId id="2147483650" r:id="rId6"/>
    <p:sldLayoutId id="2147483668" r:id="rId7"/>
    <p:sldLayoutId id="2147483664" r:id="rId8"/>
    <p:sldLayoutId id="2147483669" r:id="rId9"/>
    <p:sldLayoutId id="2147483739" r:id="rId10"/>
    <p:sldLayoutId id="2147483731" r:id="rId11"/>
    <p:sldLayoutId id="2147483740" r:id="rId12"/>
    <p:sldLayoutId id="2147483667" r:id="rId13"/>
    <p:sldLayoutId id="2147483738" r:id="rId14"/>
    <p:sldLayoutId id="2147483665" r:id="rId15"/>
    <p:sldLayoutId id="2147483741" r:id="rId16"/>
    <p:sldLayoutId id="2147483666" r:id="rId17"/>
    <p:sldLayoutId id="2147483672" r:id="rId18"/>
    <p:sldLayoutId id="2147483673" r:id="rId19"/>
    <p:sldLayoutId id="2147483674" r:id="rId20"/>
    <p:sldLayoutId id="2147483743" r:id="rId21"/>
    <p:sldLayoutId id="2147483675" r:id="rId22"/>
    <p:sldLayoutId id="2147483676" r:id="rId23"/>
    <p:sldLayoutId id="2147483677" r:id="rId24"/>
    <p:sldLayoutId id="2147483651" r:id="rId25"/>
    <p:sldLayoutId id="2147483715" r:id="rId26"/>
    <p:sldLayoutId id="2147483719" r:id="rId27"/>
    <p:sldLayoutId id="2147483742" r:id="rId28"/>
    <p:sldLayoutId id="2147483701" r:id="rId29"/>
    <p:sldLayoutId id="2147483720" r:id="rId30"/>
    <p:sldLayoutId id="2147483684" r:id="rId31"/>
    <p:sldLayoutId id="2147483685" r:id="rId32"/>
    <p:sldLayoutId id="2147483686" r:id="rId33"/>
    <p:sldLayoutId id="2147483689" r:id="rId34"/>
    <p:sldLayoutId id="2147483687" r:id="rId35"/>
    <p:sldLayoutId id="2147483732" r:id="rId36"/>
    <p:sldLayoutId id="2147483692" r:id="rId37"/>
    <p:sldLayoutId id="2147483726" r:id="rId38"/>
    <p:sldLayoutId id="2147483695" r:id="rId39"/>
    <p:sldLayoutId id="2147483723" r:id="rId40"/>
    <p:sldLayoutId id="2147483697" r:id="rId41"/>
    <p:sldLayoutId id="2147483724" r:id="rId42"/>
    <p:sldLayoutId id="2147483733" r:id="rId43"/>
    <p:sldLayoutId id="2147483734" r:id="rId44"/>
    <p:sldLayoutId id="2147483699" r:id="rId45"/>
    <p:sldLayoutId id="2147483725" r:id="rId46"/>
    <p:sldLayoutId id="2147483744" r:id="rId4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Inter" panose="02000503000000020004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1"/>
        </a:buClr>
        <a:buFont typeface="Arial" panose="020B0604020202020204" pitchFamily="34" charset="0"/>
        <a:buNone/>
        <a:defRPr sz="1600" kern="1200">
          <a:solidFill>
            <a:srgbClr val="212121"/>
          </a:solidFill>
          <a:latin typeface="Inter" panose="02000503000000020004" pitchFamily="2" charset="0"/>
          <a:ea typeface="+mn-ea"/>
          <a:cs typeface="+mn-cs"/>
        </a:defRPr>
      </a:lvl1pPr>
      <a:lvl2pPr marL="1714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rgbClr val="212121"/>
          </a:solidFill>
          <a:latin typeface="Inter" panose="02000503000000020004" pitchFamily="2" charset="0"/>
          <a:ea typeface="+mn-ea"/>
          <a:cs typeface="+mn-cs"/>
        </a:defRPr>
      </a:lvl2pPr>
      <a:lvl3pPr marL="365760" indent="-18288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/>
        <a:buChar char="–"/>
        <a:defRPr sz="1600" kern="1200">
          <a:solidFill>
            <a:srgbClr val="212121"/>
          </a:solidFill>
          <a:latin typeface="Inter" panose="02000503000000020004" pitchFamily="2" charset="0"/>
          <a:ea typeface="+mn-ea"/>
          <a:cs typeface="+mn-cs"/>
        </a:defRPr>
      </a:lvl3pPr>
      <a:lvl4pPr marL="548640" indent="-18288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/>
        <a:buChar char="–"/>
        <a:defRPr sz="1600" kern="1200">
          <a:solidFill>
            <a:srgbClr val="212121"/>
          </a:solidFill>
          <a:latin typeface="Inter" panose="02000503000000020004" pitchFamily="2" charset="0"/>
          <a:ea typeface="+mn-ea"/>
          <a:cs typeface="+mn-cs"/>
        </a:defRPr>
      </a:lvl4pPr>
      <a:lvl5pPr marL="731520" indent="-18288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/>
        <a:buChar char="–"/>
        <a:defRPr sz="1600" kern="1200">
          <a:solidFill>
            <a:srgbClr val="212121"/>
          </a:solidFill>
          <a:latin typeface="Inter" panose="02000503000000020004" pitchFamily="2" charset="0"/>
          <a:ea typeface="+mn-ea"/>
          <a:cs typeface="+mn-cs"/>
        </a:defRPr>
      </a:lvl5pPr>
      <a:lvl6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tx1"/>
        </a:buClr>
        <a:buFont typeface="Arial" panose="020B0604020202020204" pitchFamily="34" charset="0"/>
        <a:buNone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-182880" algn="l" defTabSz="9144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tx1"/>
        </a:buClr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60" indent="-182880" algn="l" defTabSz="9144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tx1"/>
        </a:buClr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200"/>
        </a:spcAft>
        <a:buFont typeface="Arial" panose="020B0604020202020204" pitchFamily="34" charset="0"/>
        <a:buNone/>
        <a:tabLst/>
        <a:defRPr sz="1100" i="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64" userDrawn="1">
          <p15:clr>
            <a:srgbClr val="F26B43"/>
          </p15:clr>
        </p15:guide>
        <p15:guide id="2" pos="264" userDrawn="1">
          <p15:clr>
            <a:srgbClr val="F26B43"/>
          </p15:clr>
        </p15:guide>
        <p15:guide id="3" pos="741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CDC47A73-6951-CED1-CDAF-4F900BFC5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GE Vernova and/or its affiliates. All rights reserved.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A1C700-35F7-8B6A-270F-1B40174ADA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2403" y="187079"/>
            <a:ext cx="5527193" cy="930903"/>
          </a:xfrm>
        </p:spPr>
        <p:txBody>
          <a:bodyPr/>
          <a:lstStyle/>
          <a:p>
            <a:r>
              <a:rPr lang="en-US" sz="6000"/>
              <a:t>TraineE </a:t>
            </a:r>
            <a:r>
              <a:rPr lang="en-US" sz="6000" dirty="0"/>
              <a:t>Certificate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EF2BFB9-83C4-225B-0C30-B2B304808D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2949" y="2830703"/>
            <a:ext cx="10706100" cy="1499231"/>
          </a:xfrm>
        </p:spPr>
        <p:txBody>
          <a:bodyPr/>
          <a:lstStyle/>
          <a:p>
            <a:r>
              <a:rPr lang="en-US" sz="2800"/>
              <a:t>M.  </a:t>
            </a:r>
            <a:r>
              <a:rPr lang="fr-FR" sz="2800" dirty="0"/>
              <a:t>{{NOM}}  ({{SSO}}) </a:t>
            </a:r>
            <a:r>
              <a:rPr lang="en-US" sz="2800" dirty="0"/>
              <a:t>Attended with success the training program:  {{FORMATION}}</a:t>
            </a:r>
          </a:p>
          <a:p>
            <a:r>
              <a:rPr lang="en-US" sz="2800" dirty="0"/>
              <a:t> the {{DATE_FORMATION}}.</a:t>
            </a:r>
          </a:p>
        </p:txBody>
      </p:sp>
      <p:sp>
        <p:nvSpPr>
          <p:cNvPr id="6" name="Subtitle 3">
            <a:extLst>
              <a:ext uri="{FF2B5EF4-FFF2-40B4-BE49-F238E27FC236}">
                <a16:creationId xmlns:a16="http://schemas.microsoft.com/office/drawing/2014/main" id="{462A047D-765E-C285-87D6-87AE7C0CB3B9}"/>
              </a:ext>
            </a:extLst>
          </p:cNvPr>
          <p:cNvSpPr txBox="1">
            <a:spLocks/>
          </p:cNvSpPr>
          <p:nvPr/>
        </p:nvSpPr>
        <p:spPr>
          <a:xfrm>
            <a:off x="3630911" y="1384057"/>
            <a:ext cx="4930176" cy="3651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Inter" panose="02000503000000020004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defRPr sz="2000" kern="1200">
                <a:solidFill>
                  <a:srgbClr val="212121"/>
                </a:solidFill>
                <a:latin typeface="Inter" panose="02000503000000020004" pitchFamily="2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/>
              <a:buNone/>
              <a:defRPr sz="1800" kern="1200">
                <a:solidFill>
                  <a:srgbClr val="212121"/>
                </a:solidFill>
                <a:latin typeface="Inter" panose="02000503000000020004" pitchFamily="2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/>
              <a:buNone/>
              <a:defRPr sz="1600" kern="1200">
                <a:solidFill>
                  <a:srgbClr val="212121"/>
                </a:solidFill>
                <a:latin typeface="Inter" panose="02000503000000020004" pitchFamily="2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/>
              <a:buNone/>
              <a:defRPr sz="1600" kern="1200">
                <a:solidFill>
                  <a:srgbClr val="212121"/>
                </a:solidFill>
                <a:latin typeface="Inter" panose="02000503000000020004" pitchFamily="2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None/>
              <a:tabLst/>
              <a:defRPr sz="16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Level 3 Support service attests that</a:t>
            </a:r>
          </a:p>
        </p:txBody>
      </p:sp>
      <p:sp>
        <p:nvSpPr>
          <p:cNvPr id="7" name="Subtitle 3">
            <a:extLst>
              <a:ext uri="{FF2B5EF4-FFF2-40B4-BE49-F238E27FC236}">
                <a16:creationId xmlns:a16="http://schemas.microsoft.com/office/drawing/2014/main" id="{C174BD34-08B5-3A6C-12B2-AABD42EBCBE3}"/>
              </a:ext>
            </a:extLst>
          </p:cNvPr>
          <p:cNvSpPr txBox="1">
            <a:spLocks/>
          </p:cNvSpPr>
          <p:nvPr/>
        </p:nvSpPr>
        <p:spPr>
          <a:xfrm>
            <a:off x="7663866" y="4795124"/>
            <a:ext cx="4122666" cy="9747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Inter" panose="02000503000000020004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defRPr sz="2000" kern="1200">
                <a:solidFill>
                  <a:srgbClr val="212121"/>
                </a:solidFill>
                <a:latin typeface="Inter" panose="02000503000000020004" pitchFamily="2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/>
              <a:buNone/>
              <a:defRPr sz="1800" kern="1200">
                <a:solidFill>
                  <a:srgbClr val="212121"/>
                </a:solidFill>
                <a:latin typeface="Inter" panose="02000503000000020004" pitchFamily="2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/>
              <a:buNone/>
              <a:defRPr sz="1600" kern="1200">
                <a:solidFill>
                  <a:srgbClr val="212121"/>
                </a:solidFill>
                <a:latin typeface="Inter" panose="02000503000000020004" pitchFamily="2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/>
              <a:buNone/>
              <a:defRPr sz="1600" kern="1200">
                <a:solidFill>
                  <a:srgbClr val="212121"/>
                </a:solidFill>
                <a:latin typeface="Inter" panose="02000503000000020004" pitchFamily="2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None/>
              <a:tabLst/>
              <a:defRPr sz="16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Made the {{DATE_EDITION}}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Subtitle 3">
            <a:extLst>
              <a:ext uri="{FF2B5EF4-FFF2-40B4-BE49-F238E27FC236}">
                <a16:creationId xmlns:a16="http://schemas.microsoft.com/office/drawing/2014/main" id="{14B62A9D-AFD8-BFD8-1DB7-7E540450BF7B}"/>
              </a:ext>
            </a:extLst>
          </p:cNvPr>
          <p:cNvSpPr txBox="1">
            <a:spLocks/>
          </p:cNvSpPr>
          <p:nvPr/>
        </p:nvSpPr>
        <p:spPr>
          <a:xfrm>
            <a:off x="4119432" y="5630610"/>
            <a:ext cx="7921566" cy="9657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Inter" panose="02000503000000020004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defRPr sz="2000" kern="1200">
                <a:solidFill>
                  <a:srgbClr val="212121"/>
                </a:solidFill>
                <a:latin typeface="Inter" panose="02000503000000020004" pitchFamily="2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/>
              <a:buNone/>
              <a:defRPr sz="1800" kern="1200">
                <a:solidFill>
                  <a:srgbClr val="212121"/>
                </a:solidFill>
                <a:latin typeface="Inter" panose="02000503000000020004" pitchFamily="2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/>
              <a:buNone/>
              <a:defRPr sz="1600" kern="1200">
                <a:solidFill>
                  <a:srgbClr val="212121"/>
                </a:solidFill>
                <a:latin typeface="Inter" panose="02000503000000020004" pitchFamily="2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/>
              <a:buNone/>
              <a:defRPr sz="1600" kern="1200">
                <a:solidFill>
                  <a:srgbClr val="212121"/>
                </a:solidFill>
                <a:latin typeface="Inter" panose="02000503000000020004" pitchFamily="2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chemeClr val="tx1"/>
              </a:buClr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Font typeface="Arial" panose="020B0604020202020204" pitchFamily="34" charset="0"/>
              <a:buNone/>
              <a:tabLst/>
              <a:defRPr sz="16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Level 3 </a:t>
            </a:r>
            <a:r>
              <a:rPr lang="en-US"/>
              <a:t>support-training supervisor:  </a:t>
            </a:r>
            <a:r>
              <a:rPr lang="en-US" sz="1400" dirty="0"/>
              <a:t>Jeanne-Sandya MESSAN-PWATY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6DE1265-F446-47E9-D8E8-B1B95CF8F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9303" y="5865809"/>
            <a:ext cx="1244748" cy="86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947472"/>
      </p:ext>
    </p:extLst>
  </p:cSld>
  <p:clrMapOvr>
    <a:masterClrMapping/>
  </p:clrMapOvr>
</p:sld>
</file>

<file path=ppt/theme/theme1.xml><?xml version="1.0" encoding="utf-8"?>
<a:theme xmlns:a="http://schemas.openxmlformats.org/drawingml/2006/main" name="GE Vernova">
  <a:themeElements>
    <a:clrScheme name="GE Vernova Palette">
      <a:dk1>
        <a:srgbClr val="005E60"/>
      </a:dk1>
      <a:lt1>
        <a:srgbClr val="FFFFFF"/>
      </a:lt1>
      <a:dk2>
        <a:srgbClr val="212121"/>
      </a:dk2>
      <a:lt2>
        <a:srgbClr val="C8FF08"/>
      </a:lt2>
      <a:accent1>
        <a:srgbClr val="FAFAFA"/>
      </a:accent1>
      <a:accent2>
        <a:srgbClr val="E3E3E3"/>
      </a:accent2>
      <a:accent3>
        <a:srgbClr val="CCCCCC"/>
      </a:accent3>
      <a:accent4>
        <a:srgbClr val="696969"/>
      </a:accent4>
      <a:accent5>
        <a:srgbClr val="484848"/>
      </a:accent5>
      <a:accent6>
        <a:srgbClr val="59C3C9"/>
      </a:accent6>
      <a:hlink>
        <a:srgbClr val="75CA64"/>
      </a:hlink>
      <a:folHlink>
        <a:srgbClr val="BFA682"/>
      </a:folHlink>
    </a:clrScheme>
    <a:fontScheme name="GE Vernova">
      <a:majorFont>
        <a:latin typeface="Inter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t" anchorCtr="0"/>
      <a:lstStyle>
        <a:defPPr algn="l">
          <a:spcAft>
            <a:spcPts val="600"/>
          </a:spcAft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spcAft>
            <a:spcPts val="600"/>
          </a:spcAft>
          <a:defRPr/>
        </a:defPPr>
      </a:lstStyle>
    </a:txDef>
  </a:objectDefaults>
  <a:extraClrSchemeLst/>
  <a:custClrLst>
    <a:custClr name="Stainless Steel">
      <a:srgbClr val="D2D2D2"/>
    </a:custClr>
    <a:custClr name="Aluminum">
      <a:srgbClr val="AEAEAE"/>
    </a:custClr>
    <a:custClr name="Titanium">
      <a:srgbClr val="969696"/>
    </a:custClr>
    <a:custClr name="Yellow">
      <a:srgbClr val="FFD400"/>
    </a:custClr>
    <a:custClr name="Orange">
      <a:srgbClr val="FF8400"/>
    </a:custClr>
    <a:custClr name="Red">
      <a:srgbClr val="FF1900"/>
    </a:custClr>
    <a:custClr name="Purple">
      <a:srgbClr val="8F00FF"/>
    </a:custClr>
    <a:custClr name="Fuschia">
      <a:srgbClr val="DE00F7"/>
    </a:custClr>
    <a:custClr name="Blue">
      <a:srgbClr val="3900F8"/>
    </a:custClr>
    <a:custClr name="Teal">
      <a:srgbClr val="00D0E1"/>
    </a:custClr>
  </a:custClrLst>
  <a:extLst>
    <a:ext uri="{05A4C25C-085E-4340-85A3-A5531E510DB2}">
      <thm15:themeFamily xmlns:thm15="http://schemas.microsoft.com/office/thememl/2012/main" name="GE Vernova_PPT_Template_102323 (002).potx  -  Read-Only" id="{B0334FB5-2189-4A0A-A747-18CA696C2406}" vid="{7528DBC9-9373-4F86-8084-AAB52674A8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60f4d75-da08-481c-93a0-a5d59f6ee71c">
      <Terms xmlns="http://schemas.microsoft.com/office/infopath/2007/PartnerControls"/>
    </lcf76f155ced4ddcb4097134ff3c332f>
    <TaxCatchAll xmlns="02d12187-754c-41a9-9e93-c3e1cfacc15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987E64CCC7C941AA423E1ADF2491CC" ma:contentTypeVersion="18" ma:contentTypeDescription="Create a new document." ma:contentTypeScope="" ma:versionID="1e40539c746aebc5ca905ee2706e7d1b">
  <xsd:schema xmlns:xsd="http://www.w3.org/2001/XMLSchema" xmlns:xs="http://www.w3.org/2001/XMLSchema" xmlns:p="http://schemas.microsoft.com/office/2006/metadata/properties" xmlns:ns2="660f4d75-da08-481c-93a0-a5d59f6ee71c" xmlns:ns3="b402df0d-8178-4802-b8b9-ef402e68d744" xmlns:ns4="02d12187-754c-41a9-9e93-c3e1cfacc155" targetNamespace="http://schemas.microsoft.com/office/2006/metadata/properties" ma:root="true" ma:fieldsID="2dd0d1ad3efc741518aad11f398c5865" ns2:_="" ns3:_="" ns4:_="">
    <xsd:import namespace="660f4d75-da08-481c-93a0-a5d59f6ee71c"/>
    <xsd:import namespace="b402df0d-8178-4802-b8b9-ef402e68d744"/>
    <xsd:import namespace="02d12187-754c-41a9-9e93-c3e1cfacc15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4:TaxCatchAll" minOccurs="0"/>
                <xsd:element ref="ns2:lcf76f155ced4ddcb4097134ff3c332f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0f4d75-da08-481c-93a0-a5d59f6ee7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36a257fb-28f5-49c4-92c3-d49665e8e1d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02df0d-8178-4802-b8b9-ef402e68d74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d12187-754c-41a9-9e93-c3e1cfacc155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acdb1637-3b50-4ef3-b363-a9ca0300321e}" ma:internalName="TaxCatchAll" ma:showField="CatchAllData" ma:web="b402df0d-8178-4802-b8b9-ef402e68d74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E64E55-0318-435E-9885-1C7A491FCF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6A31001-A973-48D3-BF92-E4BBE4C78C38}">
  <ds:schemaRefs>
    <ds:schemaRef ds:uri="http://schemas.microsoft.com/office/2006/metadata/properties"/>
    <ds:schemaRef ds:uri="http://purl.org/dc/elements/1.1/"/>
    <ds:schemaRef ds:uri="02d12187-754c-41a9-9e93-c3e1cfacc155"/>
    <ds:schemaRef ds:uri="660f4d75-da08-481c-93a0-a5d59f6ee71c"/>
    <ds:schemaRef ds:uri="http://purl.org/dc/terms/"/>
    <ds:schemaRef ds:uri="b402df0d-8178-4802-b8b9-ef402e68d744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D1214C9-2614-4841-8F75-517C46888F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0f4d75-da08-481c-93a0-a5d59f6ee71c"/>
    <ds:schemaRef ds:uri="b402df0d-8178-4802-b8b9-ef402e68d744"/>
    <ds:schemaRef ds:uri="02d12187-754c-41a9-9e93-c3e1cfacc15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 Vernova_PPT_Template_102323 (002)</Template>
  <TotalTime>228</TotalTime>
  <Words>62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Sons Condensed Extrabold</vt:lpstr>
      <vt:lpstr>Arial</vt:lpstr>
      <vt:lpstr>Inter</vt:lpstr>
      <vt:lpstr>GE Vernova</vt:lpstr>
      <vt:lpstr>TraineE Certificate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SLIDE, HEADLINES MAY BE 2 LINES</dc:title>
  <dc:subject/>
  <dc:creator>Messan-Pwaty, Jeanne-Sandya (GE Vernova)</dc:creator>
  <cp:keywords/>
  <dc:description/>
  <cp:lastModifiedBy>ELAZZOUZI, Asmae (GE Vernova)</cp:lastModifiedBy>
  <cp:revision>23</cp:revision>
  <dcterms:created xsi:type="dcterms:W3CDTF">2024-02-09T13:22:54Z</dcterms:created>
  <dcterms:modified xsi:type="dcterms:W3CDTF">2025-07-08T08:07:45Z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0x01010010987E64CCC7C941AA423E1ADF2491CC</vt:lpwstr>
  </property>
</Properties>
</file>