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4" r:id="rId5"/>
  </p:sldIdLst>
  <p:sldSz cx="12192000" cy="6858000"/>
  <p:notesSz cx="6858000" cy="9144000"/>
  <p:embeddedFontLst>
    <p:embeddedFont>
      <p:font typeface="Inter" panose="020B0502030000000004" pitchFamily="34" charset="0"/>
      <p:regular r:id="rId8"/>
      <p:bold r:id="rId9"/>
      <p:italic r:id="rId10"/>
      <p:boldItalic r:id="rId11"/>
    </p:embeddedFont>
    <p:embeddedFont>
      <p:font typeface="Sons Condensed Extrabold" panose="02060906060206060203" pitchFamily="18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CC2F8DD9-86A2-D245-808A-F23696EC8744}">
          <p14:sldIdLst>
            <p14:sldId id="374"/>
          </p14:sldIdLst>
        </p14:section>
        <p14:section name="Legal" id="{2B4CDE84-4FEF-49C5-A730-E2A84617BB83}">
          <p14:sldIdLst/>
        </p14:section>
        <p14:section name="Content Slides" id="{67D44C2D-CD61-D744-966E-F4C21F631564}">
          <p14:sldIdLst/>
        </p14:section>
        <p14:section name="Divider Slides" id="{2577A663-DEE1-8D48-850A-0C7A7A1F1071}">
          <p14:sldIdLst/>
        </p14:section>
        <p14:section name="Table Slides" id="{109F7CEC-8528-0F49-BEB0-1DA664114510}">
          <p14:sldIdLst/>
        </p14:section>
        <p14:section name="Specialty Slides" id="{67F3D631-EB38-E245-9B3A-D7D8E008CFDB}">
          <p14:sldIdLst/>
        </p14:section>
        <p14:section name="Purpose Slide" id="{53401DC8-F997-4DB3-8474-5A99E5128534}">
          <p14:sldIdLst/>
        </p14:section>
        <p14:section name="Misc." id="{5843C9B3-F81F-9C42-91CE-6D74C37DC76A}">
          <p14:sldIdLst/>
        </p14:section>
        <p14:section name="Icons" id="{82F0B7C5-C48E-44AB-A3FF-B03432481F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9297"/>
    <a:srgbClr val="C7DBDB"/>
    <a:srgbClr val="96BDBD"/>
    <a:srgbClr val="458A8A"/>
    <a:srgbClr val="212121"/>
    <a:srgbClr val="58984B"/>
    <a:srgbClr val="BFA682"/>
    <a:srgbClr val="8F7D62"/>
    <a:srgbClr val="438989"/>
    <a:srgbClr val="97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59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552" y="96"/>
      </p:cViewPr>
      <p:guideLst>
        <p:guide orient="horz" pos="2256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13682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331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BFB6B6-4E7A-A445-A373-70EB82AD0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32A8-4888-A64E-B2D1-7642670E08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45F3F-4280-4241-A55C-C635F11CFA20}" type="datetimeFigureOut">
              <a:rPr lang="en-US">
                <a:latin typeface="Inter" panose="02000503000000020004" pitchFamily="2" charset="0"/>
                <a:cs typeface="Arial" panose="020B0604020202020204" pitchFamily="34" charset="0"/>
              </a:rPr>
              <a:t>7/8/2025</a:t>
            </a:fld>
            <a:endParaRPr lang="en-US" dirty="0">
              <a:latin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E0019-9C88-8740-9DC7-43CA22CBD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A7054-C658-7843-B285-432D0AAA0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7917D-67DC-8946-9800-8E4AAAAFFC67}" type="slidenum">
              <a:rPr lang="en-US">
                <a:latin typeface="Inter" panose="02000503000000020004" pitchFamily="2" charset="0"/>
                <a:cs typeface="Arial" panose="020B0604020202020204" pitchFamily="34" charset="0"/>
              </a:rPr>
              <a:t>‹#›</a:t>
            </a:fld>
            <a:endParaRPr lang="en-US" dirty="0">
              <a:latin typeface="Inter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1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ter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ter" panose="02000503000000020004" pitchFamily="2" charset="0"/>
              </a:defRPr>
            </a:lvl1pPr>
          </a:lstStyle>
          <a:p>
            <a:fld id="{FAC1BD85-E95E-8D4A-AD03-7D116C880F45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ter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ter" panose="02000503000000020004" pitchFamily="2" charset="0"/>
              </a:defRPr>
            </a:lvl1pPr>
          </a:lstStyle>
          <a:p>
            <a:fld id="{F4BFF387-9D57-4C4A-857D-AC65074070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1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ter" panose="02000503000000020004" pitchFamily="2" charset="0"/>
        <a:ea typeface="+mn-ea"/>
        <a:cs typeface="+mn-cs"/>
      </a:defRPr>
    </a:lvl1pPr>
    <a:lvl2pPr marL="137160" indent="-137160" algn="l" defTabSz="914400" rtl="0" eaLnBrk="1" latinLnBrk="0" hangingPunct="1">
      <a:buFont typeface="Arial"/>
      <a:buChar char="–"/>
      <a:tabLst/>
      <a:defRPr sz="1200" b="0" i="0" kern="1200">
        <a:solidFill>
          <a:schemeClr val="tx1"/>
        </a:solidFill>
        <a:latin typeface="Inter" panose="02000503000000020004" pitchFamily="2" charset="0"/>
        <a:ea typeface="+mn-ea"/>
        <a:cs typeface="+mn-cs"/>
      </a:defRPr>
    </a:lvl2pPr>
    <a:lvl3pPr marL="274320" indent="-137160" algn="l" defTabSz="914400" rtl="0" eaLnBrk="1" latinLnBrk="0" hangingPunct="1">
      <a:buFont typeface="Arial"/>
      <a:buChar char="–"/>
      <a:tabLst/>
      <a:defRPr sz="1200" b="0" i="0" kern="1200">
        <a:solidFill>
          <a:schemeClr val="tx1"/>
        </a:solidFill>
        <a:latin typeface="Inter" panose="02000503000000020004" pitchFamily="2" charset="0"/>
        <a:ea typeface="+mn-ea"/>
        <a:cs typeface="+mn-cs"/>
      </a:defRPr>
    </a:lvl3pPr>
    <a:lvl4pPr marL="411480" indent="-137160" algn="l" defTabSz="914400" rtl="0" eaLnBrk="1" latinLnBrk="0" hangingPunct="1">
      <a:buFont typeface="Arial"/>
      <a:buChar char="–"/>
      <a:defRPr sz="1200" b="0" i="0" kern="1200">
        <a:solidFill>
          <a:schemeClr val="tx1"/>
        </a:solidFill>
        <a:latin typeface="Inter" panose="02000503000000020004" pitchFamily="2" charset="0"/>
        <a:ea typeface="+mn-ea"/>
        <a:cs typeface="+mn-cs"/>
      </a:defRPr>
    </a:lvl4pPr>
    <a:lvl5pPr marL="548640" indent="-137160" algn="l" defTabSz="914400" rtl="0" eaLnBrk="1" latinLnBrk="0" hangingPunct="1">
      <a:buFont typeface="Arial"/>
      <a:buChar char="–"/>
      <a:defRPr sz="1200" b="0" i="0" kern="1200">
        <a:solidFill>
          <a:schemeClr val="tx1"/>
        </a:solidFill>
        <a:latin typeface="Inter" panose="02000503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752991F-DE20-9C56-71CE-00C693FCEC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025" y="272267"/>
            <a:ext cx="2606040" cy="8140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033-E5A1-7B48-AE34-D9C6694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" y="6492875"/>
            <a:ext cx="55063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4E021-5666-C143-A40F-6113F80F8F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0" y="2378075"/>
            <a:ext cx="10706100" cy="1965325"/>
          </a:xfrm>
        </p:spPr>
        <p:txBody>
          <a:bodyPr anchor="t" anchorCtr="0"/>
          <a:lstStyle>
            <a:lvl1pPr algn="l">
              <a:lnSpc>
                <a:spcPts val="6500"/>
              </a:lnSpc>
              <a:defRPr sz="7200" cap="all" baseline="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F35A6-FF25-0745-8AB1-FA8EE7D6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4343399"/>
            <a:ext cx="10706100" cy="974725"/>
          </a:xfrm>
        </p:spPr>
        <p:txBody>
          <a:bodyPr>
            <a:noAutofit/>
          </a:bodyPr>
          <a:lstStyle>
            <a:lvl1pPr marL="0" indent="0" algn="l">
              <a:spcAft>
                <a:spcPts val="4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041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3" orient="horz" pos="2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87542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50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1450" indent="-171450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04404" y="1403351"/>
            <a:ext cx="7290905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1450" indent="-171450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F4792C0-9FE2-4931-3650-4B59AD3104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46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>
          <p15:clr>
            <a:srgbClr val="FBAE40"/>
          </p15:clr>
        </p15:guide>
        <p15:guide id="2" pos="5030">
          <p15:clr>
            <a:srgbClr val="FBAE40"/>
          </p15:clr>
        </p15:guide>
        <p15:guide id="3" orient="horz" pos="88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symetrical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96166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50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04404" y="1403351"/>
            <a:ext cx="7290905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08C86-D3E9-F3C1-4977-859065B75513}"/>
              </a:ext>
            </a:extLst>
          </p:cNvPr>
          <p:cNvCxnSpPr>
            <a:cxnSpLocks/>
          </p:cNvCxnSpPr>
          <p:nvPr userDrawn="1"/>
        </p:nvCxnSpPr>
        <p:spPr>
          <a:xfrm>
            <a:off x="4062828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6ABEBD3-24BE-15F7-DEF9-9F5230BEC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8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>
          <p15:clr>
            <a:srgbClr val="FBAE40"/>
          </p15:clr>
        </p15:guide>
        <p15:guide id="2" pos="5030">
          <p15:clr>
            <a:srgbClr val="FBAE40"/>
          </p15:clr>
        </p15:guide>
        <p15:guide id="3" orient="horz" pos="88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symmetr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44409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7292975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0"/>
            <a:ext cx="3502152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22151AB-5731-BAC5-7B55-0CB75965C4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89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30">
          <p15:clr>
            <a:srgbClr val="FBAE40"/>
          </p15:clr>
        </p15:guide>
        <p15:guide id="3" orient="horz" pos="8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symmetrical 2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96166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7292975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0"/>
            <a:ext cx="3502152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C79C54-276E-80B9-1B8A-4B6BBAC71B29}"/>
              </a:ext>
            </a:extLst>
          </p:cNvPr>
          <p:cNvCxnSpPr>
            <a:cxnSpLocks/>
          </p:cNvCxnSpPr>
          <p:nvPr userDrawn="1"/>
        </p:nvCxnSpPr>
        <p:spPr>
          <a:xfrm>
            <a:off x="7850890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BBA13F7-1863-C7F2-A83F-768EA305A3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0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30" userDrawn="1">
          <p15:clr>
            <a:srgbClr val="FBAE40"/>
          </p15:clr>
        </p15:guide>
        <p15:guide id="3" orient="horz" pos="88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78915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50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04404" y="1403351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1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04E15B6-0BA0-84E6-A568-FC29C85E6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7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>
          <p15:clr>
            <a:srgbClr val="FBAE40"/>
          </p15:clr>
        </p15:guide>
        <p15:guide id="2" pos="5030">
          <p15:clr>
            <a:srgbClr val="FBAE40"/>
          </p15:clr>
        </p15:guide>
        <p15:guide id="3" orient="horz" pos="8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-Column -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613418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50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04404" y="1403351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1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08C86-D3E9-F3C1-4977-859065B75513}"/>
              </a:ext>
            </a:extLst>
          </p:cNvPr>
          <p:cNvCxnSpPr>
            <a:cxnSpLocks/>
          </p:cNvCxnSpPr>
          <p:nvPr userDrawn="1"/>
        </p:nvCxnSpPr>
        <p:spPr>
          <a:xfrm>
            <a:off x="4062828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DC5277-B38B-BFA5-234F-37E859463D25}"/>
              </a:ext>
            </a:extLst>
          </p:cNvPr>
          <p:cNvCxnSpPr>
            <a:cxnSpLocks/>
          </p:cNvCxnSpPr>
          <p:nvPr userDrawn="1"/>
        </p:nvCxnSpPr>
        <p:spPr>
          <a:xfrm>
            <a:off x="7848132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F06206D-1B55-79AD-7D01-D0EB3C410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0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 userDrawn="1">
          <p15:clr>
            <a:srgbClr val="FBAE40"/>
          </p15:clr>
        </p15:guide>
        <p15:guide id="2" pos="5030" userDrawn="1">
          <p15:clr>
            <a:srgbClr val="FBAE40"/>
          </p15:clr>
        </p15:guide>
        <p15:guide id="3" orient="horz" pos="8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96168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57549" y="1403349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F40F60-BBD9-9E4F-84D2-0B668EDB169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95999" y="1403350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A94E17-ACE2-234E-94FB-6DBEE6BAF77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34450" y="1403350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CB7DF46-A9CC-4BD9-D472-6BF977C642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4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56">
          <p15:clr>
            <a:srgbClr val="FBAE40"/>
          </p15:clr>
        </p15:guide>
        <p15:guide id="2" pos="5628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8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Column -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87540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57549" y="1403349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F40F60-BBD9-9E4F-84D2-0B668EDB169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95999" y="1403350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A94E17-ACE2-234E-94FB-6DBEE6BAF77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34450" y="1403350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E6CAA3-D2BE-B7A9-9C26-22C4F1F5EDDD}"/>
              </a:ext>
            </a:extLst>
          </p:cNvPr>
          <p:cNvCxnSpPr>
            <a:cxnSpLocks/>
          </p:cNvCxnSpPr>
          <p:nvPr userDrawn="1"/>
        </p:nvCxnSpPr>
        <p:spPr>
          <a:xfrm>
            <a:off x="3123056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865847-B1DD-F900-9C6C-8E3E630784E8}"/>
              </a:ext>
            </a:extLst>
          </p:cNvPr>
          <p:cNvCxnSpPr>
            <a:cxnSpLocks/>
          </p:cNvCxnSpPr>
          <p:nvPr userDrawn="1"/>
        </p:nvCxnSpPr>
        <p:spPr>
          <a:xfrm>
            <a:off x="5961506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CFFAC-C9D0-7B24-E424-D791DC86FA9A}"/>
              </a:ext>
            </a:extLst>
          </p:cNvPr>
          <p:cNvCxnSpPr>
            <a:cxnSpLocks/>
          </p:cNvCxnSpPr>
          <p:nvPr userDrawn="1"/>
        </p:nvCxnSpPr>
        <p:spPr>
          <a:xfrm>
            <a:off x="8799956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179F5EF-F643-19DD-3442-114B11F583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5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56" userDrawn="1">
          <p15:clr>
            <a:srgbClr val="FBAE40"/>
          </p15:clr>
        </p15:guide>
        <p15:guide id="2" pos="5628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8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and 1/3-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466769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A24B364-E635-8148-9DBE-C364F1D3B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099" y="1403350"/>
            <a:ext cx="729691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65EA83-2EC6-BE4F-96E1-74D20B473B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0999" y="1403350"/>
            <a:ext cx="3787133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2095501"/>
            <a:ext cx="7296912" cy="4114799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0997" y="2095501"/>
            <a:ext cx="3771899" cy="411480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C9CC5-B8DE-1A0B-AEAF-078158CE873D}"/>
              </a:ext>
            </a:extLst>
          </p:cNvPr>
          <p:cNvCxnSpPr>
            <a:cxnSpLocks/>
          </p:cNvCxnSpPr>
          <p:nvPr userDrawn="1"/>
        </p:nvCxnSpPr>
        <p:spPr>
          <a:xfrm>
            <a:off x="7850890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287820B-9605-1150-C001-4792D5A7E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79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  <p15:guide id="4" orient="horz" pos="8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Column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C0532-DBFF-2022-5F35-01DC75E41C0E}"/>
              </a:ext>
            </a:extLst>
          </p:cNvPr>
          <p:cNvSpPr/>
          <p:nvPr userDrawn="1"/>
        </p:nvSpPr>
        <p:spPr>
          <a:xfrm>
            <a:off x="0" y="1402915"/>
            <a:ext cx="12192000" cy="5455085"/>
          </a:xfrm>
          <a:prstGeom prst="rect">
            <a:avLst/>
          </a:prstGeom>
          <a:solidFill>
            <a:srgbClr val="005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613421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11353800" cy="4806951"/>
          </a:xfrm>
          <a:noFill/>
        </p:spPr>
        <p:txBody>
          <a:bodyPr lIns="0" tIns="18288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C8FF08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CECCD58-6B53-F6DC-FD8A-F86F07E652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6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033-E5A1-7B48-AE34-D9C6694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771" y="6492875"/>
            <a:ext cx="5397112" cy="365125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4E021-5666-C143-A40F-6113F80F8F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6771" y="2481592"/>
            <a:ext cx="10706100" cy="1861808"/>
          </a:xfrm>
        </p:spPr>
        <p:txBody>
          <a:bodyPr anchor="t" anchorCtr="0"/>
          <a:lstStyle>
            <a:lvl1pPr algn="l">
              <a:lnSpc>
                <a:spcPts val="6500"/>
              </a:lnSpc>
              <a:defRPr sz="7200" cap="all" baseline="0">
                <a:solidFill>
                  <a:schemeClr val="tx1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F35A6-FF25-0745-8AB1-FA8EE7D6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71" y="4343399"/>
            <a:ext cx="10706100" cy="974725"/>
          </a:xfrm>
        </p:spPr>
        <p:txBody>
          <a:bodyPr>
            <a:noAutofit/>
          </a:bodyPr>
          <a:lstStyle>
            <a:lvl1pPr marL="0" indent="0" algn="l">
              <a:spcAft>
                <a:spcPts val="4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04FB6B5-AF11-DEA2-266C-D4A71FA4E0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025" y="272267"/>
            <a:ext cx="2606040" cy="81406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EC064B-505B-2B8A-CC1B-FFEE37B6694E}"/>
              </a:ext>
            </a:extLst>
          </p:cNvPr>
          <p:cNvCxnSpPr>
            <a:cxnSpLocks/>
          </p:cNvCxnSpPr>
          <p:nvPr userDrawn="1"/>
        </p:nvCxnSpPr>
        <p:spPr>
          <a:xfrm>
            <a:off x="444366" y="2444249"/>
            <a:ext cx="0" cy="4479925"/>
          </a:xfrm>
          <a:prstGeom prst="line">
            <a:avLst/>
          </a:prstGeom>
          <a:ln w="19050">
            <a:solidFill>
              <a:srgbClr val="C8FF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9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 userDrawn="1">
          <p15:clr>
            <a:srgbClr val="FBAE40"/>
          </p15:clr>
        </p15:guide>
        <p15:guide id="3" orient="horz" pos="273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777323" cy="45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11071860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2A4A3E-D4B8-672E-E828-A2571A7B04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06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88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2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777323" cy="45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5394960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403349"/>
            <a:ext cx="5394960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2A4A3E-D4B8-672E-E828-A2571A7B04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4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88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682432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50"/>
            <a:ext cx="3502152" cy="4806950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06539" y="1403351"/>
            <a:ext cx="3502152" cy="4806950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1"/>
            <a:ext cx="3502152" cy="4806950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EE8FD0A-8C5E-E7DE-4656-7844FF431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 userDrawn="1">
          <p15:clr>
            <a:srgbClr val="FBAE40"/>
          </p15:clr>
        </p15:guide>
        <p15:guide id="2" pos="5030" userDrawn="1">
          <p15:clr>
            <a:srgbClr val="FBAE40"/>
          </p15:clr>
        </p15:guide>
        <p15:guide id="3" orient="horz" pos="88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890760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2569464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63899" y="1403349"/>
            <a:ext cx="2569464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F40F60-BBD9-9E4F-84D2-0B668EDB169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96000" y="1403350"/>
            <a:ext cx="2569464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A94E17-ACE2-234E-94FB-6DBEE6BAF77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34450" y="1403350"/>
            <a:ext cx="2569464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126E61B-5B00-C74E-A14F-005A2D3E23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3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56" userDrawn="1">
          <p15:clr>
            <a:srgbClr val="FBAE40"/>
          </p15:clr>
        </p15:guide>
        <p15:guide id="2" pos="5628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88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oxed Asym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890760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7292975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0"/>
            <a:ext cx="3502152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21A8AC-94BF-D6B2-1376-53BEE47F72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3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30" userDrawn="1">
          <p15:clr>
            <a:srgbClr val="FBAE40"/>
          </p15:clr>
        </p15:guide>
        <p15:guide id="3" orient="horz" pos="88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60-87F5-684E-B4AE-F4EFAA6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AE3E-8C1F-854F-A5B6-DE2B8F2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85884-5EEF-2342-9652-061EE3FFE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383" y="2378075"/>
            <a:ext cx="6875785" cy="1965325"/>
          </a:xfrm>
        </p:spPr>
        <p:txBody>
          <a:bodyPr anchor="t" anchorCtr="0"/>
          <a:lstStyle>
            <a:lvl1pPr>
              <a:lnSpc>
                <a:spcPts val="5400"/>
              </a:lnSpc>
              <a:defRPr sz="6000" cap="all" baseline="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821F4BE-79DE-EBCE-62E2-F24155984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  <p:sp>
        <p:nvSpPr>
          <p:cNvPr id="3" name="Section Number">
            <a:extLst>
              <a:ext uri="{FF2B5EF4-FFF2-40B4-BE49-F238E27FC236}">
                <a16:creationId xmlns:a16="http://schemas.microsoft.com/office/drawing/2014/main" id="{107E2ABA-1900-FC00-3E5B-96B0338B47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922078"/>
            <a:ext cx="2660530" cy="365760"/>
          </a:xfrm>
          <a:noFill/>
        </p:spPr>
        <p:txBody>
          <a:bodyPr wrap="none"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[Optional section ##]</a:t>
            </a:r>
          </a:p>
        </p:txBody>
      </p:sp>
    </p:spTree>
    <p:extLst>
      <p:ext uri="{BB962C8B-B14F-4D97-AF65-F5344CB8AC3E}">
        <p14:creationId xmlns:p14="http://schemas.microsoft.com/office/powerpoint/2010/main" val="126329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 userDrawn="1">
          <p15:clr>
            <a:srgbClr val="FBAE40"/>
          </p15:clr>
        </p15:guide>
        <p15:guide id="4" orient="horz" pos="2736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60-87F5-684E-B4AE-F4EFAA6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AE3E-8C1F-854F-A5B6-DE2B8F2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ection Number">
            <a:extLst>
              <a:ext uri="{FF2B5EF4-FFF2-40B4-BE49-F238E27FC236}">
                <a16:creationId xmlns:a16="http://schemas.microsoft.com/office/drawing/2014/main" id="{E0E81EB4-471C-3F45-B7C7-3BCA829250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922078"/>
            <a:ext cx="2608772" cy="365760"/>
          </a:xfrm>
          <a:noFill/>
        </p:spPr>
        <p:txBody>
          <a:bodyPr wrap="none"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[Optional section ##]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92B45FF-A1AE-61C0-351C-FC46C46606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49274D-327F-3626-5718-4266E3B0B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383" y="2378075"/>
            <a:ext cx="6875785" cy="1965325"/>
          </a:xfrm>
        </p:spPr>
        <p:txBody>
          <a:bodyPr anchor="t" anchorCtr="0"/>
          <a:lstStyle>
            <a:lvl1pPr>
              <a:lnSpc>
                <a:spcPts val="5400"/>
              </a:lnSpc>
              <a:defRPr sz="6000" cap="all" baseline="0">
                <a:solidFill>
                  <a:schemeClr val="tx1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889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4" orient="horz" pos="273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60-87F5-684E-B4AE-F4EFAA6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AE3E-8C1F-854F-A5B6-DE2B8F2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85884-5EEF-2342-9652-061EE3FFE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378075"/>
            <a:ext cx="6896100" cy="1965325"/>
          </a:xfrm>
        </p:spPr>
        <p:txBody>
          <a:bodyPr anchor="t" anchorCtr="0"/>
          <a:lstStyle>
            <a:lvl1pPr>
              <a:lnSpc>
                <a:spcPts val="5400"/>
              </a:lnSpc>
              <a:defRPr sz="6000" cap="all" baseline="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5188B4-2B91-7D7A-D602-95ABB4BAA0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  <p:sp>
        <p:nvSpPr>
          <p:cNvPr id="4" name="Section Number">
            <a:extLst>
              <a:ext uri="{FF2B5EF4-FFF2-40B4-BE49-F238E27FC236}">
                <a16:creationId xmlns:a16="http://schemas.microsoft.com/office/drawing/2014/main" id="{1C20CF72-79D7-2D57-1E9C-4C8386102C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1922078"/>
            <a:ext cx="3273006" cy="365760"/>
          </a:xfrm>
          <a:noFill/>
        </p:spPr>
        <p:txBody>
          <a:bodyPr wrap="none">
            <a:noAutofit/>
          </a:bodyPr>
          <a:lstStyle>
            <a:lvl1pPr>
              <a:spcAft>
                <a:spcPts val="0"/>
              </a:spcAft>
              <a:defRPr lang="en-US" sz="1600" kern="1200" cap="all" baseline="0" dirty="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dirty="0"/>
              <a:t>[Optional section ##]</a:t>
            </a:r>
          </a:p>
        </p:txBody>
      </p:sp>
    </p:spTree>
    <p:extLst>
      <p:ext uri="{BB962C8B-B14F-4D97-AF65-F5344CB8AC3E}">
        <p14:creationId xmlns:p14="http://schemas.microsoft.com/office/powerpoint/2010/main" val="197147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4" orient="horz" pos="273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60-87F5-684E-B4AE-F4EFAA6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AE3E-8C1F-854F-A5B6-DE2B8F2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92B45FF-A1AE-61C0-351C-FC46C46606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35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4" orient="horz" pos="27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1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716938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F0CB69-A8C9-3148-BE3D-A492C022E5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300" y="14033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3263E97-D3AD-CB4D-A38F-E36DBD10B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300" y="2378075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0C84B42-6275-4644-86D4-ECD146789A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6300" y="33591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0F8B490-4361-CC4A-9F61-79B2E81AFC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300" y="4343399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3CABFCA-A501-7E4D-9263-58563C08A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0" y="5318126"/>
            <a:ext cx="1104900" cy="892175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AC87837-1EA6-2349-931C-E6FFFB8DBB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53200" y="14033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6138EAC-7695-894D-BBD4-055459A093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3200" y="2378075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737E5CF-1F7C-5649-A592-CC25861D2D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3200" y="33591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070BC90-9746-8846-93B3-5F5CE932FF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4343399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0960AB0-B647-2C4E-AAFE-66E5B8F1A5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53200" y="5318126"/>
            <a:ext cx="1104900" cy="892175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247BEE3-7D76-F644-BDAB-16ED5A8288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81200" y="14033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321EEC92-A39E-E94D-B2E6-F86BAE8543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81200" y="2378075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5A623ED-65B4-834F-8518-DA9B1269F13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81200" y="33591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27D82EA8-413C-D24C-A022-A507660914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981200" y="434340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37E7239D-DEAC-7F4E-BAF6-9D7D97413F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81200" y="5318125"/>
            <a:ext cx="3840480" cy="8921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B11C7D85-DC2F-A745-ADB8-A7CA8256E3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8100" y="14033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EB74C912-DD8C-AF45-9C63-8F7BBF3C01E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58100" y="2378075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5E8DBD9B-A278-BC4A-920C-02E36535935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58100" y="33591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FF9FB30C-3AED-7D45-A24D-38F4A99E19B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8100" y="434340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612DBE41-3DAD-064C-BC23-5C041B16A2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58100" y="5318125"/>
            <a:ext cx="3840480" cy="8921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051AE3-C2A3-6884-82E8-0091361DC8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248" userDrawn="1">
          <p15:clr>
            <a:srgbClr val="FBAE40"/>
          </p15:clr>
        </p15:guide>
        <p15:guide id="3" pos="4128" userDrawn="1">
          <p15:clr>
            <a:srgbClr val="FBAE40"/>
          </p15:clr>
        </p15:guide>
        <p15:guide id="4" pos="4824" userDrawn="1">
          <p15:clr>
            <a:srgbClr val="FBAE40"/>
          </p15:clr>
        </p15:guide>
        <p15:guide id="5" orient="horz" pos="884" userDrawn="1">
          <p15:clr>
            <a:srgbClr val="FBAE40"/>
          </p15:clr>
        </p15:guide>
        <p15:guide id="6" orient="horz" pos="1498" userDrawn="1">
          <p15:clr>
            <a:srgbClr val="FBAE40"/>
          </p15:clr>
        </p15:guide>
        <p15:guide id="7" orient="horz" pos="2116" userDrawn="1">
          <p15:clr>
            <a:srgbClr val="FBAE40"/>
          </p15:clr>
        </p15:guide>
        <p15:guide id="8" orient="horz" pos="2736" userDrawn="1">
          <p15:clr>
            <a:srgbClr val="FBAE40"/>
          </p15:clr>
        </p15:guide>
        <p15:guide id="9" orient="horz" pos="3350" userDrawn="1">
          <p15:clr>
            <a:srgbClr val="FBAE40"/>
          </p15:clr>
        </p15:guide>
        <p15:guide id="10" pos="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 Light Photo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9E1DC37-7617-9EED-CD74-B8909A49A5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19" y="272267"/>
            <a:ext cx="2606040" cy="8140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033-E5A1-7B48-AE34-D9C6694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" y="6492875"/>
            <a:ext cx="5431618" cy="365125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4E021-5666-C143-A40F-6113F80F8F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0" y="2378075"/>
            <a:ext cx="10706100" cy="1965325"/>
          </a:xfrm>
        </p:spPr>
        <p:txBody>
          <a:bodyPr anchor="t" anchorCtr="0"/>
          <a:lstStyle>
            <a:lvl1pPr algn="l">
              <a:lnSpc>
                <a:spcPts val="6500"/>
              </a:lnSpc>
              <a:defRPr sz="7200" cap="all" baseline="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F35A6-FF25-0745-8AB1-FA8EE7D6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4343399"/>
            <a:ext cx="10706100" cy="974725"/>
          </a:xfrm>
        </p:spPr>
        <p:txBody>
          <a:bodyPr>
            <a:noAutofit/>
          </a:bodyPr>
          <a:lstStyle>
            <a:lvl1pPr marL="0" indent="0" algn="l">
              <a:spcAft>
                <a:spcPts val="400"/>
              </a:spcAft>
              <a:buNone/>
              <a:defRPr sz="1800">
                <a:solidFill>
                  <a:srgbClr val="2121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9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3" orient="horz" pos="273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F0CB69-A8C9-3148-BE3D-A492C022E5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300" y="14033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3263E97-D3AD-CB4D-A38F-E36DBD10B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300" y="2378075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0C84B42-6275-4644-86D4-ECD146789A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6300" y="33591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0F8B490-4361-CC4A-9F61-79B2E81AFC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300" y="4343399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3CABFCA-A501-7E4D-9263-58563C08A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0" y="5318126"/>
            <a:ext cx="1104900" cy="892175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AC87837-1EA6-2349-931C-E6FFFB8DBB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53200" y="14033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6138EAC-7695-894D-BBD4-055459A093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3200" y="2378075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737E5CF-1F7C-5649-A592-CC25861D2D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3200" y="33591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070BC90-9746-8846-93B3-5F5CE932FF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4343399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0960AB0-B647-2C4E-AAFE-66E5B8F1A5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53200" y="5318126"/>
            <a:ext cx="1104900" cy="892175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247BEE3-7D76-F644-BDAB-16ED5A8288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81200" y="14033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321EEC92-A39E-E94D-B2E6-F86BAE8543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81200" y="2378075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5A623ED-65B4-834F-8518-DA9B1269F13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81200" y="33591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27D82EA8-413C-D24C-A022-A507660914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981200" y="434340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37E7239D-DEAC-7F4E-BAF6-9D7D97413F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81200" y="5318125"/>
            <a:ext cx="3840480" cy="8921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B11C7D85-DC2F-A745-ADB8-A7CA8256E3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8100" y="14033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EB74C912-DD8C-AF45-9C63-8F7BBF3C01E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58100" y="2378075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5E8DBD9B-A278-BC4A-920C-02E36535935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58100" y="33591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FF9FB30C-3AED-7D45-A24D-38F4A99E19B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8100" y="434340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612DBE41-3DAD-064C-BC23-5C041B16A2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58100" y="5326751"/>
            <a:ext cx="3840480" cy="8921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C8E8B6-15B9-92DE-0C5F-40F6A4CCD9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52">
          <p15:clr>
            <a:srgbClr val="FBAE40"/>
          </p15:clr>
        </p15:guide>
        <p15:guide id="2" pos="1248">
          <p15:clr>
            <a:srgbClr val="FBAE40"/>
          </p15:clr>
        </p15:guide>
        <p15:guide id="3" pos="4128">
          <p15:clr>
            <a:srgbClr val="FBAE40"/>
          </p15:clr>
        </p15:guide>
        <p15:guide id="4" pos="4824">
          <p15:clr>
            <a:srgbClr val="FBAE40"/>
          </p15:clr>
        </p15:guide>
        <p15:guide id="5" orient="horz" pos="884">
          <p15:clr>
            <a:srgbClr val="FBAE40"/>
          </p15:clr>
        </p15:guide>
        <p15:guide id="6" orient="horz" pos="1498">
          <p15:clr>
            <a:srgbClr val="FBAE40"/>
          </p15:clr>
        </p15:guide>
        <p15:guide id="7" orient="horz" pos="2112" userDrawn="1">
          <p15:clr>
            <a:srgbClr val="FBAE40"/>
          </p15:clr>
        </p15:guide>
        <p15:guide id="8" orient="horz" pos="2736">
          <p15:clr>
            <a:srgbClr val="FBAE40"/>
          </p15:clr>
        </p15:guide>
        <p15:guide id="9" orient="horz" pos="335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03A9CFF3-144D-F242-AB37-45B8D1EA02D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01000" y="3838584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D30E5EF1-DEED-0E4E-842C-164ECBEB862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06875" y="3838584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35166569-9518-9B41-8B53-AA608D40024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19100" y="3838584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E7959487-FA6F-9442-8793-172CFAE0C4D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01000" y="1403350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22F3E836-EB9D-0A44-8CBF-55C02225AF9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06875" y="1403350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8ED419-5FB1-1040-9DD4-AB69170FDA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9100" y="1403350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7559BAC-92F4-B744-9836-450C4A90B3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14500" y="1403350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D8682B-ACC9-614A-8FC5-30E2225A0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0689" y="1403350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9DF087C-13B0-8044-B147-F99E711E3B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1403350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B68F9AA8-58C0-BD45-A206-0D15796A4D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714500" y="3838584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655B9A0-5BD5-4B4C-87A7-8A7BC98C366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00689" y="3838584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F2FB16EA-50E6-7147-BF52-0D186E43127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96400" y="3838584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FDD0E8E-1442-D1CD-FDD6-6F1C4CD126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0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 userDrawn="1">
          <p15:clr>
            <a:srgbClr val="FBAE40"/>
          </p15:clr>
        </p15:guide>
        <p15:guide id="2" pos="5030" userDrawn="1">
          <p15:clr>
            <a:srgbClr val="FBAE40"/>
          </p15:clr>
        </p15:guide>
        <p15:guide id="3" orient="horz" pos="2400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pos="3465" userDrawn="1">
          <p15:clr>
            <a:srgbClr val="FBAE40"/>
          </p15:clr>
        </p15:guide>
        <p15:guide id="6" pos="5856" userDrawn="1">
          <p15:clr>
            <a:srgbClr val="FBAE40"/>
          </p15:clr>
        </p15:guide>
        <p15:guide id="7" orient="horz" pos="88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5A1687-B173-3C4B-B080-DF7BBD030F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14060" y="0"/>
            <a:ext cx="6377940" cy="6857999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2400300"/>
            <a:ext cx="5155223" cy="381000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buClr>
                <a:schemeClr val="tx2"/>
              </a:buClr>
              <a:defRPr>
                <a:solidFill>
                  <a:srgbClr val="212121"/>
                </a:solidFill>
              </a:defRPr>
            </a:lvl3pPr>
            <a:lvl4pPr>
              <a:buClr>
                <a:schemeClr val="tx2"/>
              </a:buCl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4D2D73-EE0E-202C-17A0-7C9C2608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0"/>
            <a:ext cx="5155223" cy="17775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25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51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5A1687-B173-3C4B-B080-DF7BBD030F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29301" cy="6857999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2700" y="2400300"/>
            <a:ext cx="5410200" cy="381000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ClrTx/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buClrTx/>
              <a:defRPr>
                <a:solidFill>
                  <a:srgbClr val="212121"/>
                </a:solidFill>
              </a:defRPr>
            </a:lvl3pPr>
            <a:lvl4pPr>
              <a:buClrTx/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34DEC1-5B42-CB2D-AE33-3E247803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897" y="419100"/>
            <a:ext cx="5410200" cy="17775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74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008" userDrawn="1">
          <p15:clr>
            <a:srgbClr val="FBAE40"/>
          </p15:clr>
        </p15:guide>
        <p15:guide id="4" orient="horz" pos="151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BB3E71-68E9-0C42-A1F5-AAC39EAA6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03350"/>
            <a:ext cx="12192000" cy="5454650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54797B6-7C2A-BA00-35CD-550A44C0D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6AA1CE-AC18-9C55-AAB8-CEA1D249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96168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96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4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-by-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7D6BA0-372E-9EFE-3877-BEEE0D21C7B3}"/>
              </a:ext>
            </a:extLst>
          </p:cNvPr>
          <p:cNvSpPr/>
          <p:nvPr userDrawn="1"/>
        </p:nvSpPr>
        <p:spPr>
          <a:xfrm>
            <a:off x="5676900" y="1402915"/>
            <a:ext cx="6515100" cy="54550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B5E4C-27FE-36D0-B175-6C8108EB67C1}"/>
              </a:ext>
            </a:extLst>
          </p:cNvPr>
          <p:cNvSpPr/>
          <p:nvPr userDrawn="1"/>
        </p:nvSpPr>
        <p:spPr>
          <a:xfrm>
            <a:off x="0" y="1402915"/>
            <a:ext cx="5676900" cy="5455085"/>
          </a:xfrm>
          <a:prstGeom prst="rect">
            <a:avLst/>
          </a:prstGeom>
          <a:solidFill>
            <a:srgbClr val="005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96168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4838700" cy="4806951"/>
          </a:xfrm>
          <a:noFill/>
        </p:spPr>
        <p:txBody>
          <a:bodyPr lIns="0" tIns="182880" rIns="182880" bIns="18288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403349"/>
            <a:ext cx="5676900" cy="4806951"/>
          </a:xfrm>
          <a:noFill/>
        </p:spPr>
        <p:txBody>
          <a:bodyPr lIns="0" tIns="182880" rIns="182880" bIns="182880"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buClr>
                <a:schemeClr val="tx2"/>
              </a:buClr>
              <a:defRPr>
                <a:solidFill>
                  <a:srgbClr val="212121"/>
                </a:solidFill>
              </a:defRPr>
            </a:lvl3pPr>
            <a:lvl4pPr>
              <a:buClr>
                <a:schemeClr val="tx2"/>
              </a:buClr>
              <a:defRPr>
                <a:solidFill>
                  <a:srgbClr val="212121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5F8CA6B-89DC-9D64-DE2A-574599892E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884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-by-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7D6BA0-372E-9EFE-3877-BEEE0D21C7B3}"/>
              </a:ext>
            </a:extLst>
          </p:cNvPr>
          <p:cNvSpPr/>
          <p:nvPr userDrawn="1"/>
        </p:nvSpPr>
        <p:spPr>
          <a:xfrm>
            <a:off x="5676900" y="1"/>
            <a:ext cx="65151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419101"/>
            <a:ext cx="4838700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4838700" cy="4806951"/>
          </a:xfrm>
          <a:noFill/>
        </p:spPr>
        <p:txBody>
          <a:bodyPr lIns="0" tIns="182880" rIns="182880" bIns="182880"/>
          <a:lstStyle>
            <a:lvl1pPr>
              <a:buClr>
                <a:schemeClr val="bg1"/>
              </a:buClr>
              <a:defRPr>
                <a:solidFill>
                  <a:srgbClr val="212121"/>
                </a:solidFill>
              </a:defRPr>
            </a:lvl1pPr>
            <a:lvl2pPr marL="174625" indent="-174625">
              <a:buClrTx/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buClrTx/>
              <a:defRPr>
                <a:solidFill>
                  <a:srgbClr val="212121"/>
                </a:solidFill>
              </a:defRPr>
            </a:lvl3pPr>
            <a:lvl4pPr>
              <a:buClrTx/>
              <a:defRPr>
                <a:solidFill>
                  <a:srgbClr val="212121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403349"/>
            <a:ext cx="5676900" cy="4806951"/>
          </a:xfrm>
          <a:noFill/>
        </p:spPr>
        <p:txBody>
          <a:bodyPr lIns="0" tIns="182880" rIns="182880" bIns="182880"/>
          <a:lstStyle>
            <a:lvl1pPr>
              <a:defRPr>
                <a:solidFill>
                  <a:schemeClr val="bg1"/>
                </a:solidFill>
              </a:defRPr>
            </a:lvl1pPr>
            <a:lvl2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CA04741-1558-2ADE-D887-5A3730509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59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userDrawn="1">
          <p15:clr>
            <a:srgbClr val="FBAE40"/>
          </p15:clr>
        </p15:guide>
        <p15:guide id="4" orient="horz" pos="456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tatement 1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2E251-1249-1447-8D56-F6A453367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930B-38D7-924C-B6F1-36FF815DB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A982C6-876D-DD40-A175-F032C52F2D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1" y="615950"/>
            <a:ext cx="5494420" cy="54864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spcAft>
                <a:spcPts val="1000"/>
              </a:spcAft>
              <a:defRPr sz="5000" cap="all" baseline="0">
                <a:solidFill>
                  <a:schemeClr val="tx1"/>
                </a:solidFill>
                <a:latin typeface="Sons Condensed Extrabold" panose="02060906060206060203" pitchFamily="18" charset="0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None/>
              <a:defRPr sz="50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Clr>
                <a:schemeClr val="accent4"/>
              </a:buClr>
              <a:buFont typeface="Arial"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59A54-2B36-0597-98AB-2AD5027C3A5A}"/>
              </a:ext>
            </a:extLst>
          </p:cNvPr>
          <p:cNvCxnSpPr>
            <a:cxnSpLocks/>
          </p:cNvCxnSpPr>
          <p:nvPr userDrawn="1"/>
        </p:nvCxnSpPr>
        <p:spPr>
          <a:xfrm>
            <a:off x="2946446" y="640174"/>
            <a:ext cx="0" cy="5486400"/>
          </a:xfrm>
          <a:prstGeom prst="line">
            <a:avLst/>
          </a:prstGeom>
          <a:ln w="19050">
            <a:solidFill>
              <a:srgbClr val="C8FF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144293E-2C00-D4C2-B60A-12BE7EAB8F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88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tatem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2E251-1249-1447-8D56-F6A453367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930B-38D7-924C-B6F1-36FF815DB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A982C6-876D-DD40-A175-F032C52F2D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0" y="615950"/>
            <a:ext cx="5313947" cy="54864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spcAft>
                <a:spcPts val="0"/>
              </a:spcAft>
              <a:defRPr sz="5000" cap="all" baseline="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>
                <a:solidFill>
                  <a:srgbClr val="005E60"/>
                </a:solidFill>
              </a:defRPr>
            </a:lvl2pPr>
            <a:lvl3pPr marL="0" indent="0">
              <a:lnSpc>
                <a:spcPct val="85000"/>
              </a:lnSpc>
              <a:buNone/>
              <a:defRPr sz="5000">
                <a:solidFill>
                  <a:srgbClr val="005E60"/>
                </a:solidFill>
              </a:defRPr>
            </a:lvl3pPr>
            <a:lvl4pPr marL="0" indent="0">
              <a:lnSpc>
                <a:spcPct val="90000"/>
              </a:lnSpc>
              <a:buNone/>
              <a:defRPr sz="3200">
                <a:solidFill>
                  <a:srgbClr val="005E60"/>
                </a:solidFill>
              </a:defRPr>
            </a:lvl4pPr>
            <a:lvl5pPr marL="0" indent="0">
              <a:lnSpc>
                <a:spcPct val="100000"/>
              </a:lnSpc>
              <a:buClr>
                <a:schemeClr val="accent4"/>
              </a:buClr>
              <a:buFont typeface="Arial"/>
              <a:buNone/>
              <a:defRPr sz="1400">
                <a:solidFill>
                  <a:srgbClr val="005E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938A19-85FE-D7E0-BB2C-F157A4FE6AEC}"/>
              </a:ext>
            </a:extLst>
          </p:cNvPr>
          <p:cNvCxnSpPr>
            <a:cxnSpLocks/>
          </p:cNvCxnSpPr>
          <p:nvPr userDrawn="1"/>
        </p:nvCxnSpPr>
        <p:spPr>
          <a:xfrm>
            <a:off x="2946446" y="640174"/>
            <a:ext cx="0" cy="5486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6A940B9-7959-1BE5-1C1F-30DC7A96D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8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ist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6C95D67-F3C4-3D4F-B32A-CBAC6F0CB3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582616C-16AA-D245-94C9-5BE602638B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06875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A9A19A4-818C-F14A-B5DE-B0DB0C798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89707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2095501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720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  <a:lvl2pPr marL="0" indent="0">
              <a:buNone/>
              <a:defRPr>
                <a:solidFill>
                  <a:srgbClr val="212121"/>
                </a:solidFill>
              </a:defRPr>
            </a:lvl2pPr>
            <a:lvl3pPr marL="174625" indent="-174625">
              <a:buClrTx/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365760" indent="-182880">
              <a:buClrTx/>
              <a:buFont typeface="Arial"/>
              <a:buChar char="–"/>
              <a:defRPr>
                <a:solidFill>
                  <a:srgbClr val="212121"/>
                </a:solidFill>
              </a:defRPr>
            </a:lvl4pPr>
            <a:lvl5pPr marL="548640">
              <a:buClrTx/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B63C1B-3209-284E-B44A-E799A58B17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206875" y="2095503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720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  <a:lvl2pPr marL="0" indent="0">
              <a:buClrTx/>
              <a:buNone/>
              <a:defRPr>
                <a:solidFill>
                  <a:srgbClr val="212121"/>
                </a:solidFill>
              </a:defRPr>
            </a:lvl2pPr>
            <a:lvl3pPr marL="174625" indent="-174625">
              <a:buClrTx/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3pPr>
            <a:lvl4pPr marL="365760" indent="-182880">
              <a:buClrTx/>
              <a:buFont typeface="Arial"/>
              <a:buChar char="–"/>
              <a:defRPr>
                <a:solidFill>
                  <a:srgbClr val="212121"/>
                </a:solidFill>
              </a:defRPr>
            </a:lvl4pPr>
            <a:lvl5pPr marL="548640">
              <a:buClrTx/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2F81C6-976F-8E46-9726-C1199B9E693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985125" y="2095503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720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  <a:lvl2pPr marL="0" indent="0">
              <a:buClrTx/>
              <a:buNone/>
              <a:defRPr>
                <a:solidFill>
                  <a:srgbClr val="212121"/>
                </a:solidFill>
              </a:defRPr>
            </a:lvl2pPr>
            <a:lvl3pPr marL="174625" indent="-174625">
              <a:buClrTx/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3pPr>
            <a:lvl4pPr marL="365760" indent="-182880">
              <a:buClrTx/>
              <a:buFont typeface="Arial"/>
              <a:buChar char="–"/>
              <a:defRPr>
                <a:solidFill>
                  <a:srgbClr val="212121"/>
                </a:solidFill>
              </a:defRPr>
            </a:lvl4pPr>
            <a:lvl5pPr marL="548640">
              <a:buClrTx/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38AA9-AA7F-CA72-4172-840511A5C2E9}"/>
              </a:ext>
            </a:extLst>
          </p:cNvPr>
          <p:cNvCxnSpPr>
            <a:cxnSpLocks/>
          </p:cNvCxnSpPr>
          <p:nvPr userDrawn="1"/>
        </p:nvCxnSpPr>
        <p:spPr>
          <a:xfrm>
            <a:off x="4062828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76105A-C9A5-9304-6A7E-4ABF0C6AAB07}"/>
              </a:ext>
            </a:extLst>
          </p:cNvPr>
          <p:cNvCxnSpPr>
            <a:cxnSpLocks/>
          </p:cNvCxnSpPr>
          <p:nvPr userDrawn="1"/>
        </p:nvCxnSpPr>
        <p:spPr>
          <a:xfrm>
            <a:off x="7848132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B5C3D82-E702-BE2A-C612-2CB61FE36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85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650" userDrawn="1">
          <p15:clr>
            <a:srgbClr val="FBAE40"/>
          </p15:clr>
        </p15:guide>
        <p15:guide id="2" pos="503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  <p15:guide id="4" orient="horz" pos="8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Dark Photo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033-E5A1-7B48-AE34-D9C6694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" y="6492875"/>
            <a:ext cx="534535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4E021-5666-C143-A40F-6113F80F8F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0" y="2378075"/>
            <a:ext cx="10706100" cy="1965325"/>
          </a:xfrm>
        </p:spPr>
        <p:txBody>
          <a:bodyPr anchor="t" anchorCtr="0"/>
          <a:lstStyle>
            <a:lvl1pPr algn="l">
              <a:lnSpc>
                <a:spcPts val="6500"/>
              </a:lnSpc>
              <a:defRPr sz="7200" cap="all" baseline="0">
                <a:solidFill>
                  <a:schemeClr val="tx1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F35A6-FF25-0745-8AB1-FA8EE7D6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4343399"/>
            <a:ext cx="10706100" cy="974725"/>
          </a:xfrm>
        </p:spPr>
        <p:txBody>
          <a:bodyPr>
            <a:noAutofit/>
          </a:bodyPr>
          <a:lstStyle>
            <a:lvl1pPr marL="0" indent="0" algn="l">
              <a:spcAft>
                <a:spcPts val="4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D57314C-3D95-C279-F04B-2D532302ED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9641" y="272267"/>
            <a:ext cx="2606040" cy="8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6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3" orient="horz" pos="273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istics - 2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6C95D67-F3C4-3D4F-B32A-CBAC6F0CB3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582616C-16AA-D245-94C9-5BE602638B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06875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A9A19A4-818C-F14A-B5DE-B0DB0C798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89707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2095501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buClr>
                <a:srgbClr val="C8FF08"/>
              </a:buClr>
              <a:defRPr sz="72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  <a:lvl2pPr marL="0" indent="0">
              <a:buClr>
                <a:srgbClr val="C8FF08"/>
              </a:buClr>
              <a:buNone/>
              <a:defRPr>
                <a:solidFill>
                  <a:schemeClr val="bg1"/>
                </a:solidFill>
              </a:defRPr>
            </a:lvl2pPr>
            <a:lvl3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365760" indent="-182880">
              <a:buClr>
                <a:schemeClr val="bg1"/>
              </a:buClr>
              <a:buFont typeface="Arial"/>
              <a:buChar char="–"/>
              <a:defRPr>
                <a:solidFill>
                  <a:schemeClr val="bg1"/>
                </a:solidFill>
              </a:defRPr>
            </a:lvl4pPr>
            <a:lvl5pPr marL="54864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B63C1B-3209-284E-B44A-E799A58B17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206875" y="2095503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buClr>
                <a:srgbClr val="C8FF08"/>
              </a:buClr>
              <a:defRPr sz="72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  <a:lvl2pPr marL="0" indent="0">
              <a:buClr>
                <a:srgbClr val="C8FF08"/>
              </a:buClr>
              <a:buNone/>
              <a:defRPr>
                <a:solidFill>
                  <a:schemeClr val="bg1"/>
                </a:solidFill>
              </a:defRPr>
            </a:lvl2pPr>
            <a:lvl3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365760" indent="-182880">
              <a:buClr>
                <a:schemeClr val="bg1"/>
              </a:buClr>
              <a:buFont typeface="Arial"/>
              <a:buChar char="–"/>
              <a:defRPr>
                <a:solidFill>
                  <a:schemeClr val="bg1"/>
                </a:solidFill>
              </a:defRPr>
            </a:lvl4pPr>
            <a:lvl5pPr marL="54864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2F81C6-976F-8E46-9726-C1199B9E693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985125" y="2095503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buClr>
                <a:srgbClr val="C8FF08"/>
              </a:buClr>
              <a:defRPr sz="72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  <a:lvl2pPr marL="0" indent="0">
              <a:buClr>
                <a:srgbClr val="C8FF08"/>
              </a:buClr>
              <a:buNone/>
              <a:defRPr>
                <a:solidFill>
                  <a:schemeClr val="bg1"/>
                </a:solidFill>
              </a:defRPr>
            </a:lvl2pPr>
            <a:lvl3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365760" indent="-182880">
              <a:buClr>
                <a:schemeClr val="bg1"/>
              </a:buClr>
              <a:buFont typeface="Arial"/>
              <a:buChar char="–"/>
              <a:defRPr>
                <a:solidFill>
                  <a:schemeClr val="bg1"/>
                </a:solidFill>
              </a:defRPr>
            </a:lvl4pPr>
            <a:lvl5pPr marL="54864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38AA9-AA7F-CA72-4172-840511A5C2E9}"/>
              </a:ext>
            </a:extLst>
          </p:cNvPr>
          <p:cNvCxnSpPr>
            <a:cxnSpLocks/>
          </p:cNvCxnSpPr>
          <p:nvPr userDrawn="1"/>
        </p:nvCxnSpPr>
        <p:spPr>
          <a:xfrm>
            <a:off x="4062828" y="1402915"/>
            <a:ext cx="0" cy="4807385"/>
          </a:xfrm>
          <a:prstGeom prst="line">
            <a:avLst/>
          </a:prstGeom>
          <a:ln w="19050">
            <a:solidFill>
              <a:srgbClr val="C8FF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76105A-C9A5-9304-6A7E-4ABF0C6AAB07}"/>
              </a:ext>
            </a:extLst>
          </p:cNvPr>
          <p:cNvCxnSpPr>
            <a:cxnSpLocks/>
          </p:cNvCxnSpPr>
          <p:nvPr userDrawn="1"/>
        </p:nvCxnSpPr>
        <p:spPr>
          <a:xfrm>
            <a:off x="7848132" y="1402915"/>
            <a:ext cx="0" cy="4807385"/>
          </a:xfrm>
          <a:prstGeom prst="line">
            <a:avLst/>
          </a:prstGeom>
          <a:ln w="19050">
            <a:solidFill>
              <a:srgbClr val="C8FF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D252868-F7F1-C0A1-E4BB-8630DDD87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74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650">
          <p15:clr>
            <a:srgbClr val="FBAE40"/>
          </p15:clr>
        </p15:guide>
        <p15:guide id="2" pos="5030">
          <p15:clr>
            <a:srgbClr val="FBAE40"/>
          </p15:clr>
        </p15:guide>
        <p15:guide id="3" orient="horz" pos="888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Stat 1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69725" cy="4570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0675" y="2095501"/>
            <a:ext cx="3502152" cy="4114799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96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365760" indent="-182880">
              <a:buClr>
                <a:schemeClr val="bg1"/>
              </a:buClr>
              <a:buFont typeface="Arial"/>
              <a:buChar char="–"/>
              <a:defRPr>
                <a:solidFill>
                  <a:schemeClr val="bg1"/>
                </a:solidFill>
              </a:defRPr>
            </a:lvl4pPr>
            <a:lvl5pPr marL="54864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1B55D1-80E8-FE17-86A3-84686B81A692}"/>
              </a:ext>
            </a:extLst>
          </p:cNvPr>
          <p:cNvCxnSpPr>
            <a:cxnSpLocks/>
          </p:cNvCxnSpPr>
          <p:nvPr userDrawn="1"/>
        </p:nvCxnSpPr>
        <p:spPr>
          <a:xfrm>
            <a:off x="419100" y="1402915"/>
            <a:ext cx="0" cy="4807385"/>
          </a:xfrm>
          <a:prstGeom prst="line">
            <a:avLst/>
          </a:prstGeom>
          <a:ln w="19050">
            <a:solidFill>
              <a:srgbClr val="C8FF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AFF6E11-C545-F91D-9E64-2C4D90D894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0675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81F1F2-00A2-8A73-11A9-FF59CE240F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1A28561-E9BE-F7BE-7CA1-61B13B003A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9575" y="1403350"/>
            <a:ext cx="7363326" cy="4806950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2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88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Sta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321247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0675" y="2095501"/>
            <a:ext cx="3502152" cy="4114799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buClr>
                <a:srgbClr val="212121"/>
              </a:buClr>
              <a:defRPr sz="960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  <a:lvl2pPr marL="0" indent="0">
              <a:buClr>
                <a:srgbClr val="212121"/>
              </a:buClr>
              <a:buNone/>
              <a:defRPr>
                <a:solidFill>
                  <a:srgbClr val="212121"/>
                </a:solidFill>
              </a:defRPr>
            </a:lvl2pPr>
            <a:lvl3pPr marL="174625" indent="-174625">
              <a:buClr>
                <a:srgbClr val="212121"/>
              </a:buClr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3pPr>
            <a:lvl4pPr marL="365760" indent="-182880">
              <a:buClr>
                <a:srgbClr val="212121"/>
              </a:buClr>
              <a:buFont typeface="Arial"/>
              <a:buChar char="–"/>
              <a:defRPr>
                <a:solidFill>
                  <a:srgbClr val="212121"/>
                </a:solidFill>
              </a:defRPr>
            </a:lvl4pPr>
            <a:lvl5pPr marL="548640">
              <a:buClr>
                <a:srgbClr val="212121"/>
              </a:buCl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1B55D1-80E8-FE17-86A3-84686B81A692}"/>
              </a:ext>
            </a:extLst>
          </p:cNvPr>
          <p:cNvCxnSpPr>
            <a:cxnSpLocks/>
          </p:cNvCxnSpPr>
          <p:nvPr userDrawn="1"/>
        </p:nvCxnSpPr>
        <p:spPr>
          <a:xfrm>
            <a:off x="419100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AFF6E11-C545-F91D-9E64-2C4D90D894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0675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6CB12-6043-6858-0E99-4D0C63CFA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31B6C8E-F2DD-F24A-E739-15C9300FE4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9575" y="1403350"/>
            <a:ext cx="7363326" cy="4806950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08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88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ABF08DC-CB35-0F04-05DA-1827B5142E5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29039" y="2405291"/>
            <a:ext cx="11353800" cy="4033608"/>
          </a:xfrm>
        </p:spPr>
        <p:txBody>
          <a:bodyPr anchor="t"/>
          <a:lstStyle>
            <a:lvl1pPr>
              <a:lnSpc>
                <a:spcPts val="40000"/>
              </a:lnSpc>
              <a:spcAft>
                <a:spcPts val="0"/>
              </a:spcAft>
              <a:defRPr sz="49600">
                <a:solidFill>
                  <a:schemeClr val="bg2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##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29970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14A848-6923-A1BC-E08A-7728C5A4B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06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88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69726" cy="45702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0FA68EB-1DE5-F3BC-29A5-0AAC8831E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005F10C-0E79-4A3F-86CA-73848D7D173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29039" y="2405291"/>
            <a:ext cx="11353800" cy="4033608"/>
          </a:xfrm>
        </p:spPr>
        <p:txBody>
          <a:bodyPr anchor="t"/>
          <a:lstStyle>
            <a:lvl1pPr>
              <a:lnSpc>
                <a:spcPts val="40000"/>
              </a:lnSpc>
              <a:spcAft>
                <a:spcPts val="0"/>
              </a:spcAft>
              <a:defRPr sz="49600">
                <a:solidFill>
                  <a:schemeClr val="bg2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2276246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orient="horz" pos="1320">
          <p15:clr>
            <a:srgbClr val="FBAE40"/>
          </p15:clr>
        </p15:guide>
        <p15:guide id="4" orient="horz" pos="88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ign-o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7A56CA2-D329-EF33-C456-27ECDB4024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98420" y="2336437"/>
            <a:ext cx="6995160" cy="21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ign-off 2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F9CD72FB-B974-3D99-2541-2871145501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98420" y="2336437"/>
            <a:ext cx="6995161" cy="21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94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076" y="454890"/>
            <a:ext cx="2429928" cy="242502"/>
          </a:xfrm>
          <a:prstGeom prst="rect">
            <a:avLst/>
          </a:prstGeom>
        </p:spPr>
        <p:txBody>
          <a:bodyPr lIns="0" tIns="0" rIns="0" bIns="0"/>
          <a:lstStyle>
            <a:lvl1pPr>
              <a:defRPr sz="1576" b="0" i="0">
                <a:solidFill>
                  <a:srgbClr val="000000"/>
                </a:solidFill>
                <a:latin typeface="Inter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076" y="1219201"/>
            <a:ext cx="2622936" cy="14930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spcBef>
                <a:spcPts val="728"/>
              </a:spcBef>
              <a:defRPr lang="en-US" sz="970" b="0">
                <a:solidFill>
                  <a:srgbClr val="212121"/>
                </a:solidFill>
                <a:latin typeface="Inter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147EC7E-B00F-0BDE-CC52-275162BBFB8A}"/>
              </a:ext>
            </a:extLst>
          </p:cNvPr>
          <p:cNvSpPr/>
          <p:nvPr userDrawn="1"/>
        </p:nvSpPr>
        <p:spPr>
          <a:xfrm>
            <a:off x="3314701" y="0"/>
            <a:ext cx="8877517" cy="6410170"/>
          </a:xfrm>
          <a:custGeom>
            <a:avLst/>
            <a:gdLst/>
            <a:ahLst/>
            <a:cxnLst/>
            <a:rect l="l" t="t" r="r" b="b"/>
            <a:pathLst>
              <a:path w="14638655" h="10554970">
                <a:moveTo>
                  <a:pt x="14638297" y="0"/>
                </a:moveTo>
                <a:lnTo>
                  <a:pt x="0" y="0"/>
                </a:lnTo>
                <a:lnTo>
                  <a:pt x="0" y="10554652"/>
                </a:lnTo>
                <a:lnTo>
                  <a:pt x="14638297" y="10554652"/>
                </a:lnTo>
                <a:lnTo>
                  <a:pt x="14638297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A64F7AF-68F6-BA14-1B39-9AC8CD6A7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1539" y="6513067"/>
            <a:ext cx="666621" cy="10772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00" b="0">
                <a:solidFill>
                  <a:srgbClr val="000000"/>
                </a:solidFill>
                <a:latin typeface="Inter" panose="02000503000000020004" pitchFamily="2" charset="0"/>
                <a:cs typeface="Arial" panose="020B0604020202020204" pitchFamily="34" charset="0"/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48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ABF6-8160-8240-8064-B96381D0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78915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81922-7652-D74D-9BCA-4EBCFEFB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A052B-6959-D543-893E-8089B7EF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7CC28C8-137F-49C5-0CB3-B14B3F589E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6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419101"/>
            <a:ext cx="9622047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285750" indent="-285750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 marL="517525" indent="-228600">
              <a:defRPr>
                <a:solidFill>
                  <a:srgbClr val="212121"/>
                </a:solidFill>
              </a:defRPr>
            </a:lvl3pPr>
            <a:lvl4pPr marL="685800" indent="-228600">
              <a:defRPr>
                <a:solidFill>
                  <a:srgbClr val="212121"/>
                </a:solidFill>
              </a:defRPr>
            </a:lvl4pPr>
            <a:lvl5pPr marL="914400" indent="-228600"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0C80CBD-F9C2-7B04-2F2E-A2E50A534F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35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87542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B168A5-C2D7-FC4B-8832-1F289E900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100" y="889824"/>
            <a:ext cx="11353800" cy="513526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2095500"/>
            <a:ext cx="11353800" cy="4114800"/>
          </a:xfrm>
        </p:spPr>
        <p:txBody>
          <a:bodyPr/>
          <a:lstStyle>
            <a:lvl1pPr>
              <a:defRPr b="0"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68E85E5-0FFC-6287-3929-5E229826C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2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6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604794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5394960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403349"/>
            <a:ext cx="5394960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06FF28-9E6E-FCE7-887B-D290AB8F5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42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8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87542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6DDDB0A-C694-6D4F-95F6-714A8D0B4F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099" y="1403350"/>
            <a:ext cx="5394960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926142-7B75-6D42-854B-61C11884F2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403350"/>
            <a:ext cx="5394960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2095501"/>
            <a:ext cx="5394960" cy="411480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2095501"/>
            <a:ext cx="5394960" cy="4114799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F437117-8BD0-3579-70B3-FCB0F41D6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02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21D6-6421-7F41-A534-39EA22A63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492875"/>
            <a:ext cx="10248900" cy="24465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rgbClr val="212121"/>
                </a:solidFill>
                <a:latin typeface="Inter" panose="02000503000000020004" pitchFamily="2" charset="0"/>
              </a:defRPr>
            </a:lvl1pPr>
          </a:lstStyle>
          <a:p>
            <a:r>
              <a:rPr lang="en-US" dirty="0"/>
              <a:t>© 2023 GE Vernova and/or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82ED-C79F-1C4C-93EA-8B7E3CF9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492875"/>
            <a:ext cx="550718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rgbClr val="212121"/>
                </a:solidFill>
                <a:latin typeface="Inter" panose="02000503000000020004" pitchFamily="2" charset="0"/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01E47-C943-F44B-9CD7-62EF3F53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044077" cy="4570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2F5A-6368-8D4D-90C8-17B76FDD3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403349"/>
            <a:ext cx="11353800" cy="4806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9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49" r:id="rId2"/>
    <p:sldLayoutId id="2147483705" r:id="rId3"/>
    <p:sldLayoutId id="2147483706" r:id="rId4"/>
    <p:sldLayoutId id="2147483654" r:id="rId5"/>
    <p:sldLayoutId id="2147483650" r:id="rId6"/>
    <p:sldLayoutId id="2147483668" r:id="rId7"/>
    <p:sldLayoutId id="2147483664" r:id="rId8"/>
    <p:sldLayoutId id="2147483669" r:id="rId9"/>
    <p:sldLayoutId id="2147483739" r:id="rId10"/>
    <p:sldLayoutId id="2147483731" r:id="rId11"/>
    <p:sldLayoutId id="2147483740" r:id="rId12"/>
    <p:sldLayoutId id="2147483667" r:id="rId13"/>
    <p:sldLayoutId id="2147483738" r:id="rId14"/>
    <p:sldLayoutId id="2147483665" r:id="rId15"/>
    <p:sldLayoutId id="2147483741" r:id="rId16"/>
    <p:sldLayoutId id="2147483666" r:id="rId17"/>
    <p:sldLayoutId id="2147483672" r:id="rId18"/>
    <p:sldLayoutId id="2147483673" r:id="rId19"/>
    <p:sldLayoutId id="2147483674" r:id="rId20"/>
    <p:sldLayoutId id="2147483743" r:id="rId21"/>
    <p:sldLayoutId id="2147483675" r:id="rId22"/>
    <p:sldLayoutId id="2147483676" r:id="rId23"/>
    <p:sldLayoutId id="2147483677" r:id="rId24"/>
    <p:sldLayoutId id="2147483651" r:id="rId25"/>
    <p:sldLayoutId id="2147483715" r:id="rId26"/>
    <p:sldLayoutId id="2147483719" r:id="rId27"/>
    <p:sldLayoutId id="2147483742" r:id="rId28"/>
    <p:sldLayoutId id="2147483701" r:id="rId29"/>
    <p:sldLayoutId id="2147483720" r:id="rId30"/>
    <p:sldLayoutId id="2147483684" r:id="rId31"/>
    <p:sldLayoutId id="2147483685" r:id="rId32"/>
    <p:sldLayoutId id="2147483686" r:id="rId33"/>
    <p:sldLayoutId id="2147483689" r:id="rId34"/>
    <p:sldLayoutId id="2147483687" r:id="rId35"/>
    <p:sldLayoutId id="2147483732" r:id="rId36"/>
    <p:sldLayoutId id="2147483692" r:id="rId37"/>
    <p:sldLayoutId id="2147483726" r:id="rId38"/>
    <p:sldLayoutId id="2147483695" r:id="rId39"/>
    <p:sldLayoutId id="2147483723" r:id="rId40"/>
    <p:sldLayoutId id="2147483697" r:id="rId41"/>
    <p:sldLayoutId id="2147483724" r:id="rId42"/>
    <p:sldLayoutId id="2147483733" r:id="rId43"/>
    <p:sldLayoutId id="2147483734" r:id="rId44"/>
    <p:sldLayoutId id="2147483699" r:id="rId45"/>
    <p:sldLayoutId id="2147483725" r:id="rId46"/>
    <p:sldLayoutId id="2147483744" r:id="rId4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Inter" panose="0200050300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None/>
        <a:defRPr sz="1600" kern="1200">
          <a:solidFill>
            <a:srgbClr val="212121"/>
          </a:solidFill>
          <a:latin typeface="Inter" panose="02000503000000020004" pitchFamily="2" charset="0"/>
          <a:ea typeface="+mn-ea"/>
          <a:cs typeface="+mn-cs"/>
        </a:defRPr>
      </a:lvl1pPr>
      <a:lvl2pPr marL="1714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212121"/>
          </a:solidFill>
          <a:latin typeface="Inter" panose="02000503000000020004" pitchFamily="2" charset="0"/>
          <a:ea typeface="+mn-ea"/>
          <a:cs typeface="+mn-cs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–"/>
        <a:defRPr sz="1600" kern="1200">
          <a:solidFill>
            <a:srgbClr val="212121"/>
          </a:solidFill>
          <a:latin typeface="Inter" panose="02000503000000020004" pitchFamily="2" charset="0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–"/>
        <a:defRPr sz="1600" kern="1200">
          <a:solidFill>
            <a:srgbClr val="212121"/>
          </a:solidFill>
          <a:latin typeface="Inter" panose="02000503000000020004" pitchFamily="2" charset="0"/>
          <a:ea typeface="+mn-ea"/>
          <a:cs typeface="+mn-cs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–"/>
        <a:defRPr sz="1600" kern="1200">
          <a:solidFill>
            <a:srgbClr val="212121"/>
          </a:solidFill>
          <a:latin typeface="Inter" panose="02000503000000020004" pitchFamily="2" charset="0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None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tabLst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F26B43"/>
          </p15:clr>
        </p15:guide>
        <p15:guide id="2" pos="264" userDrawn="1">
          <p15:clr>
            <a:srgbClr val="F26B43"/>
          </p15:clr>
        </p15:guide>
        <p15:guide id="3" pos="7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DC47A73-6951-CED1-CDAF-4F900BFC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1C700-35F7-8B6A-270F-1B40174A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03" y="187079"/>
            <a:ext cx="5527193" cy="930903"/>
          </a:xfrm>
        </p:spPr>
        <p:txBody>
          <a:bodyPr/>
          <a:lstStyle/>
          <a:p>
            <a:r>
              <a:rPr lang="en-US" sz="6000"/>
              <a:t>TraineE </a:t>
            </a:r>
            <a:r>
              <a:rPr lang="en-US" sz="6000" dirty="0"/>
              <a:t>Certificate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F2BFB9-83C4-225B-0C30-B2B304808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49" y="2830703"/>
            <a:ext cx="10706100" cy="1499231"/>
          </a:xfrm>
        </p:spPr>
        <p:txBody>
          <a:bodyPr/>
          <a:lstStyle/>
          <a:p>
            <a:r>
              <a:rPr lang="en-US" sz="2800"/>
              <a:t>M.  </a:t>
            </a:r>
            <a:r>
              <a:rPr lang="fr-FR" sz="2800" dirty="0"/>
              <a:t>{{NOM}}  ({{SSO}}) </a:t>
            </a:r>
            <a:r>
              <a:rPr lang="en-US" sz="2800" dirty="0"/>
              <a:t>Attended with success the training program:  {{FORMATION}}</a:t>
            </a:r>
          </a:p>
          <a:p>
            <a:r>
              <a:rPr lang="en-US" sz="2800" dirty="0"/>
              <a:t> the {{DATE_FORMATION}}.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462A047D-765E-C285-87D6-87AE7C0CB3B9}"/>
              </a:ext>
            </a:extLst>
          </p:cNvPr>
          <p:cNvSpPr txBox="1">
            <a:spLocks/>
          </p:cNvSpPr>
          <p:nvPr/>
        </p:nvSpPr>
        <p:spPr>
          <a:xfrm>
            <a:off x="3630911" y="1384057"/>
            <a:ext cx="4930176" cy="365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nter" panose="0200050300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8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Level 3 Support service attests that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C174BD34-08B5-3A6C-12B2-AABD42EBCBE3}"/>
              </a:ext>
            </a:extLst>
          </p:cNvPr>
          <p:cNvSpPr txBox="1">
            <a:spLocks/>
          </p:cNvSpPr>
          <p:nvPr/>
        </p:nvSpPr>
        <p:spPr>
          <a:xfrm>
            <a:off x="7663866" y="4795124"/>
            <a:ext cx="4122666" cy="974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nter" panose="0200050300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8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Made the {{DATE_EDITION}}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14B62A9D-AFD8-BFD8-1DB7-7E540450BF7B}"/>
              </a:ext>
            </a:extLst>
          </p:cNvPr>
          <p:cNvSpPr txBox="1">
            <a:spLocks/>
          </p:cNvSpPr>
          <p:nvPr/>
        </p:nvSpPr>
        <p:spPr>
          <a:xfrm>
            <a:off x="4119432" y="5630610"/>
            <a:ext cx="7921566" cy="9657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nter" panose="0200050300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8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Level 3 </a:t>
            </a:r>
            <a:r>
              <a:rPr lang="en-US"/>
              <a:t>support-training supervisor:  </a:t>
            </a:r>
            <a:r>
              <a:rPr lang="en-US" sz="1400" dirty="0"/>
              <a:t>Jeanne-Sandya MESSAN-PWATY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E1265-F446-47E9-D8E8-B1B95CF8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03" y="5865809"/>
            <a:ext cx="1244748" cy="8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47472"/>
      </p:ext>
    </p:extLst>
  </p:cSld>
  <p:clrMapOvr>
    <a:masterClrMapping/>
  </p:clrMapOvr>
</p:sld>
</file>

<file path=ppt/theme/theme1.xml><?xml version="1.0" encoding="utf-8"?>
<a:theme xmlns:a="http://schemas.openxmlformats.org/drawingml/2006/main" name="GE Vernova">
  <a:themeElements>
    <a:clrScheme name="GE Vernova Palette">
      <a:dk1>
        <a:srgbClr val="005E60"/>
      </a:dk1>
      <a:lt1>
        <a:srgbClr val="FFFFFF"/>
      </a:lt1>
      <a:dk2>
        <a:srgbClr val="212121"/>
      </a:dk2>
      <a:lt2>
        <a:srgbClr val="C8FF08"/>
      </a:lt2>
      <a:accent1>
        <a:srgbClr val="FAFAFA"/>
      </a:accent1>
      <a:accent2>
        <a:srgbClr val="E3E3E3"/>
      </a:accent2>
      <a:accent3>
        <a:srgbClr val="CCCCCC"/>
      </a:accent3>
      <a:accent4>
        <a:srgbClr val="696969"/>
      </a:accent4>
      <a:accent5>
        <a:srgbClr val="484848"/>
      </a:accent5>
      <a:accent6>
        <a:srgbClr val="59C3C9"/>
      </a:accent6>
      <a:hlink>
        <a:srgbClr val="75CA64"/>
      </a:hlink>
      <a:folHlink>
        <a:srgbClr val="BFA682"/>
      </a:folHlink>
    </a:clrScheme>
    <a:fontScheme name="GE Vernova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 anchorCtr="0"/>
      <a:lstStyle>
        <a:defPPr algn="l">
          <a:spcAft>
            <a:spcPts val="600"/>
          </a:spcAft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Aft>
            <a:spcPts val="600"/>
          </a:spcAft>
          <a:defRPr/>
        </a:defPPr>
      </a:lstStyle>
    </a:txDef>
  </a:objectDefaults>
  <a:extraClrSchemeLst/>
  <a:custClrLst>
    <a:custClr name="Stainless Steel">
      <a:srgbClr val="D2D2D2"/>
    </a:custClr>
    <a:custClr name="Aluminum">
      <a:srgbClr val="AEAEAE"/>
    </a:custClr>
    <a:custClr name="Titanium">
      <a:srgbClr val="969696"/>
    </a:custClr>
    <a:custClr name="Yellow">
      <a:srgbClr val="FFD400"/>
    </a:custClr>
    <a:custClr name="Orange">
      <a:srgbClr val="FF8400"/>
    </a:custClr>
    <a:custClr name="Red">
      <a:srgbClr val="FF1900"/>
    </a:custClr>
    <a:custClr name="Purple">
      <a:srgbClr val="8F00FF"/>
    </a:custClr>
    <a:custClr name="Fuschia">
      <a:srgbClr val="DE00F7"/>
    </a:custClr>
    <a:custClr name="Blue">
      <a:srgbClr val="3900F8"/>
    </a:custClr>
    <a:custClr name="Teal">
      <a:srgbClr val="00D0E1"/>
    </a:custClr>
  </a:custClrLst>
  <a:extLst>
    <a:ext uri="{05A4C25C-085E-4340-85A3-A5531E510DB2}">
      <thm15:themeFamily xmlns:thm15="http://schemas.microsoft.com/office/thememl/2012/main" name="GE Vernova_PPT_Template_102323 (002).potx  -  Read-Only" id="{B0334FB5-2189-4A0A-A747-18CA696C2406}" vid="{7528DBC9-9373-4F86-8084-AAB52674A8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0f4d75-da08-481c-93a0-a5d59f6ee71c">
      <Terms xmlns="http://schemas.microsoft.com/office/infopath/2007/PartnerControls"/>
    </lcf76f155ced4ddcb4097134ff3c332f>
    <TaxCatchAll xmlns="02d12187-754c-41a9-9e93-c3e1cfacc15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987E64CCC7C941AA423E1ADF2491CC" ma:contentTypeVersion="18" ma:contentTypeDescription="Create a new document." ma:contentTypeScope="" ma:versionID="1e40539c746aebc5ca905ee2706e7d1b">
  <xsd:schema xmlns:xsd="http://www.w3.org/2001/XMLSchema" xmlns:xs="http://www.w3.org/2001/XMLSchema" xmlns:p="http://schemas.microsoft.com/office/2006/metadata/properties" xmlns:ns2="660f4d75-da08-481c-93a0-a5d59f6ee71c" xmlns:ns3="b402df0d-8178-4802-b8b9-ef402e68d744" xmlns:ns4="02d12187-754c-41a9-9e93-c3e1cfacc155" targetNamespace="http://schemas.microsoft.com/office/2006/metadata/properties" ma:root="true" ma:fieldsID="2dd0d1ad3efc741518aad11f398c5865" ns2:_="" ns3:_="" ns4:_="">
    <xsd:import namespace="660f4d75-da08-481c-93a0-a5d59f6ee71c"/>
    <xsd:import namespace="b402df0d-8178-4802-b8b9-ef402e68d744"/>
    <xsd:import namespace="02d12187-754c-41a9-9e93-c3e1cfacc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4:TaxCatchAll" minOccurs="0"/>
                <xsd:element ref="ns2:lcf76f155ced4ddcb4097134ff3c332f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f4d75-da08-481c-93a0-a5d59f6ee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6a257fb-28f5-49c4-92c3-d49665e8e1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02df0d-8178-4802-b8b9-ef402e68d7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d12187-754c-41a9-9e93-c3e1cfacc155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acdb1637-3b50-4ef3-b363-a9ca0300321e}" ma:internalName="TaxCatchAll" ma:showField="CatchAllData" ma:web="b402df0d-8178-4802-b8b9-ef402e68d7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E64E55-0318-435E-9885-1C7A491FCF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A31001-A973-48D3-BF92-E4BBE4C78C38}">
  <ds:schemaRefs>
    <ds:schemaRef ds:uri="http://schemas.microsoft.com/office/2006/metadata/properties"/>
    <ds:schemaRef ds:uri="http://purl.org/dc/elements/1.1/"/>
    <ds:schemaRef ds:uri="02d12187-754c-41a9-9e93-c3e1cfacc155"/>
    <ds:schemaRef ds:uri="660f4d75-da08-481c-93a0-a5d59f6ee71c"/>
    <ds:schemaRef ds:uri="http://purl.org/dc/terms/"/>
    <ds:schemaRef ds:uri="b402df0d-8178-4802-b8b9-ef402e68d744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1214C9-2614-4841-8F75-517C46888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f4d75-da08-481c-93a0-a5d59f6ee71c"/>
    <ds:schemaRef ds:uri="b402df0d-8178-4802-b8b9-ef402e68d744"/>
    <ds:schemaRef ds:uri="02d12187-754c-41a9-9e93-c3e1cfacc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 Vernova_PPT_Template_102323 (002)</Template>
  <TotalTime>228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Sons Condensed Extrabold</vt:lpstr>
      <vt:lpstr>Arial</vt:lpstr>
      <vt:lpstr>Inter</vt:lpstr>
      <vt:lpstr>GE Vernova</vt:lpstr>
      <vt:lpstr>TraineE Certificate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SLIDE, HEADLINES MAY BE 2 LINES</dc:title>
  <dc:subject/>
  <dc:creator>Messan-Pwaty, Jeanne-Sandya (GE Vernova)</dc:creator>
  <cp:keywords/>
  <dc:description/>
  <cp:lastModifiedBy>ELAZZOUZI, Asmae (GE Vernova)</cp:lastModifiedBy>
  <cp:revision>23</cp:revision>
  <dcterms:created xsi:type="dcterms:W3CDTF">2024-02-09T13:22:54Z</dcterms:created>
  <dcterms:modified xsi:type="dcterms:W3CDTF">2025-07-08T08:06:56Z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0x01010010987E64CCC7C941AA423E1ADF2491CC</vt:lpwstr>
  </property>
</Properties>
</file>