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ar-D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D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ar-D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01B2-BDB7-46C0-A49C-316759287F94}" type="datetimeFigureOut">
              <a:rPr lang="ar-DZ" smtClean="0"/>
              <a:t>20-01-1446</a:t>
            </a:fld>
            <a:endParaRPr lang="ar-D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1F42-AFA7-4021-BF75-71E66225CD7F}" type="slidenum">
              <a:rPr lang="ar-DZ" smtClean="0"/>
              <a:t>‹N°›</a:t>
            </a:fld>
            <a:endParaRPr lang="ar-DZ"/>
          </a:p>
        </p:txBody>
      </p:sp>
    </p:spTree>
    <p:extLst>
      <p:ext uri="{BB962C8B-B14F-4D97-AF65-F5344CB8AC3E}">
        <p14:creationId xmlns:p14="http://schemas.microsoft.com/office/powerpoint/2010/main" val="362702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D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D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01B2-BDB7-46C0-A49C-316759287F94}" type="datetimeFigureOut">
              <a:rPr lang="ar-DZ" smtClean="0"/>
              <a:t>20-01-1446</a:t>
            </a:fld>
            <a:endParaRPr lang="ar-D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1F42-AFA7-4021-BF75-71E66225CD7F}" type="slidenum">
              <a:rPr lang="ar-DZ" smtClean="0"/>
              <a:t>‹N°›</a:t>
            </a:fld>
            <a:endParaRPr lang="ar-DZ"/>
          </a:p>
        </p:txBody>
      </p:sp>
    </p:spTree>
    <p:extLst>
      <p:ext uri="{BB962C8B-B14F-4D97-AF65-F5344CB8AC3E}">
        <p14:creationId xmlns:p14="http://schemas.microsoft.com/office/powerpoint/2010/main" val="409611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D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D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01B2-BDB7-46C0-A49C-316759287F94}" type="datetimeFigureOut">
              <a:rPr lang="ar-DZ" smtClean="0"/>
              <a:t>20-01-1446</a:t>
            </a:fld>
            <a:endParaRPr lang="ar-D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1F42-AFA7-4021-BF75-71E66225CD7F}" type="slidenum">
              <a:rPr lang="ar-DZ" smtClean="0"/>
              <a:t>‹N°›</a:t>
            </a:fld>
            <a:endParaRPr lang="ar-DZ"/>
          </a:p>
        </p:txBody>
      </p:sp>
    </p:spTree>
    <p:extLst>
      <p:ext uri="{BB962C8B-B14F-4D97-AF65-F5344CB8AC3E}">
        <p14:creationId xmlns:p14="http://schemas.microsoft.com/office/powerpoint/2010/main" val="229254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D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D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01B2-BDB7-46C0-A49C-316759287F94}" type="datetimeFigureOut">
              <a:rPr lang="ar-DZ" smtClean="0"/>
              <a:t>20-01-1446</a:t>
            </a:fld>
            <a:endParaRPr lang="ar-D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1F42-AFA7-4021-BF75-71E66225CD7F}" type="slidenum">
              <a:rPr lang="ar-DZ" smtClean="0"/>
              <a:t>‹N°›</a:t>
            </a:fld>
            <a:endParaRPr lang="ar-DZ"/>
          </a:p>
        </p:txBody>
      </p:sp>
    </p:spTree>
    <p:extLst>
      <p:ext uri="{BB962C8B-B14F-4D97-AF65-F5344CB8AC3E}">
        <p14:creationId xmlns:p14="http://schemas.microsoft.com/office/powerpoint/2010/main" val="3159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D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01B2-BDB7-46C0-A49C-316759287F94}" type="datetimeFigureOut">
              <a:rPr lang="ar-DZ" smtClean="0"/>
              <a:t>20-01-1446</a:t>
            </a:fld>
            <a:endParaRPr lang="ar-D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1F42-AFA7-4021-BF75-71E66225CD7F}" type="slidenum">
              <a:rPr lang="ar-DZ" smtClean="0"/>
              <a:t>‹N°›</a:t>
            </a:fld>
            <a:endParaRPr lang="ar-DZ"/>
          </a:p>
        </p:txBody>
      </p:sp>
    </p:spTree>
    <p:extLst>
      <p:ext uri="{BB962C8B-B14F-4D97-AF65-F5344CB8AC3E}">
        <p14:creationId xmlns:p14="http://schemas.microsoft.com/office/powerpoint/2010/main" val="384240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D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D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D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01B2-BDB7-46C0-A49C-316759287F94}" type="datetimeFigureOut">
              <a:rPr lang="ar-DZ" smtClean="0"/>
              <a:t>20-01-1446</a:t>
            </a:fld>
            <a:endParaRPr lang="ar-D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1F42-AFA7-4021-BF75-71E66225CD7F}" type="slidenum">
              <a:rPr lang="ar-DZ" smtClean="0"/>
              <a:t>‹N°›</a:t>
            </a:fld>
            <a:endParaRPr lang="ar-DZ"/>
          </a:p>
        </p:txBody>
      </p:sp>
    </p:spTree>
    <p:extLst>
      <p:ext uri="{BB962C8B-B14F-4D97-AF65-F5344CB8AC3E}">
        <p14:creationId xmlns:p14="http://schemas.microsoft.com/office/powerpoint/2010/main" val="6541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D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D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D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01B2-BDB7-46C0-A49C-316759287F94}" type="datetimeFigureOut">
              <a:rPr lang="ar-DZ" smtClean="0"/>
              <a:t>20-01-1446</a:t>
            </a:fld>
            <a:endParaRPr lang="ar-D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1F42-AFA7-4021-BF75-71E66225CD7F}" type="slidenum">
              <a:rPr lang="ar-DZ" smtClean="0"/>
              <a:t>‹N°›</a:t>
            </a:fld>
            <a:endParaRPr lang="ar-DZ"/>
          </a:p>
        </p:txBody>
      </p:sp>
    </p:spTree>
    <p:extLst>
      <p:ext uri="{BB962C8B-B14F-4D97-AF65-F5344CB8AC3E}">
        <p14:creationId xmlns:p14="http://schemas.microsoft.com/office/powerpoint/2010/main" val="77697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D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01B2-BDB7-46C0-A49C-316759287F94}" type="datetimeFigureOut">
              <a:rPr lang="ar-DZ" smtClean="0"/>
              <a:t>20-01-1446</a:t>
            </a:fld>
            <a:endParaRPr lang="ar-D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1F42-AFA7-4021-BF75-71E66225CD7F}" type="slidenum">
              <a:rPr lang="ar-DZ" smtClean="0"/>
              <a:t>‹N°›</a:t>
            </a:fld>
            <a:endParaRPr lang="ar-DZ"/>
          </a:p>
        </p:txBody>
      </p:sp>
    </p:spTree>
    <p:extLst>
      <p:ext uri="{BB962C8B-B14F-4D97-AF65-F5344CB8AC3E}">
        <p14:creationId xmlns:p14="http://schemas.microsoft.com/office/powerpoint/2010/main" val="81696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01B2-BDB7-46C0-A49C-316759287F94}" type="datetimeFigureOut">
              <a:rPr lang="ar-DZ" smtClean="0"/>
              <a:t>20-01-1446</a:t>
            </a:fld>
            <a:endParaRPr lang="ar-D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1F42-AFA7-4021-BF75-71E66225CD7F}" type="slidenum">
              <a:rPr lang="ar-DZ" smtClean="0"/>
              <a:t>‹N°›</a:t>
            </a:fld>
            <a:endParaRPr lang="ar-DZ"/>
          </a:p>
        </p:txBody>
      </p:sp>
    </p:spTree>
    <p:extLst>
      <p:ext uri="{BB962C8B-B14F-4D97-AF65-F5344CB8AC3E}">
        <p14:creationId xmlns:p14="http://schemas.microsoft.com/office/powerpoint/2010/main" val="217381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D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D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01B2-BDB7-46C0-A49C-316759287F94}" type="datetimeFigureOut">
              <a:rPr lang="ar-DZ" smtClean="0"/>
              <a:t>20-01-1446</a:t>
            </a:fld>
            <a:endParaRPr lang="ar-D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1F42-AFA7-4021-BF75-71E66225CD7F}" type="slidenum">
              <a:rPr lang="ar-DZ" smtClean="0"/>
              <a:t>‹N°›</a:t>
            </a:fld>
            <a:endParaRPr lang="ar-DZ"/>
          </a:p>
        </p:txBody>
      </p:sp>
    </p:spTree>
    <p:extLst>
      <p:ext uri="{BB962C8B-B14F-4D97-AF65-F5344CB8AC3E}">
        <p14:creationId xmlns:p14="http://schemas.microsoft.com/office/powerpoint/2010/main" val="130761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D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D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01B2-BDB7-46C0-A49C-316759287F94}" type="datetimeFigureOut">
              <a:rPr lang="ar-DZ" smtClean="0"/>
              <a:t>20-01-1446</a:t>
            </a:fld>
            <a:endParaRPr lang="ar-D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1F42-AFA7-4021-BF75-71E66225CD7F}" type="slidenum">
              <a:rPr lang="ar-DZ" smtClean="0"/>
              <a:t>‹N°›</a:t>
            </a:fld>
            <a:endParaRPr lang="ar-DZ"/>
          </a:p>
        </p:txBody>
      </p:sp>
    </p:spTree>
    <p:extLst>
      <p:ext uri="{BB962C8B-B14F-4D97-AF65-F5344CB8AC3E}">
        <p14:creationId xmlns:p14="http://schemas.microsoft.com/office/powerpoint/2010/main" val="17929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D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D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301B2-BDB7-46C0-A49C-316759287F94}" type="datetimeFigureOut">
              <a:rPr lang="ar-DZ" smtClean="0"/>
              <a:t>20-01-1446</a:t>
            </a:fld>
            <a:endParaRPr lang="ar-D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D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71F42-AFA7-4021-BF75-71E66225CD7F}" type="slidenum">
              <a:rPr lang="ar-DZ" smtClean="0"/>
              <a:t>‹N°›</a:t>
            </a:fld>
            <a:endParaRPr lang="ar-DZ"/>
          </a:p>
        </p:txBody>
      </p:sp>
    </p:spTree>
    <p:extLst>
      <p:ext uri="{BB962C8B-B14F-4D97-AF65-F5344CB8AC3E}">
        <p14:creationId xmlns:p14="http://schemas.microsoft.com/office/powerpoint/2010/main" val="149667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D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MA" dirty="0" smtClean="0"/>
              <a:t>بوابة الشكايات الخاصة بالمواطنين	</a:t>
            </a:r>
            <a:endParaRPr lang="ar-D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r-MA" dirty="0" smtClean="0"/>
              <a:t>قيادة سكورة</a:t>
            </a:r>
            <a:endParaRPr lang="ar-DZ" dirty="0"/>
          </a:p>
        </p:txBody>
      </p:sp>
    </p:spTree>
    <p:extLst>
      <p:ext uri="{BB962C8B-B14F-4D97-AF65-F5344CB8AC3E}">
        <p14:creationId xmlns:p14="http://schemas.microsoft.com/office/powerpoint/2010/main" val="168147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MA" dirty="0" smtClean="0"/>
              <a:t>الواجهة</a:t>
            </a:r>
            <a:endParaRPr lang="ar-D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ar-MA" dirty="0" smtClean="0"/>
              <a:t>اداة خاصة بالبحث عن طريق رقم البطاقة الوطنية </a:t>
            </a:r>
          </a:p>
          <a:p>
            <a:pPr algn="r" rtl="1"/>
            <a:r>
              <a:rPr lang="ar-MA" dirty="0" smtClean="0"/>
              <a:t>اذا كان الرقم جديد اي ان المواطن جاء لاول مرة </a:t>
            </a:r>
            <a:r>
              <a:rPr lang="fr-FR" dirty="0" smtClean="0"/>
              <a:t>: </a:t>
            </a:r>
            <a:r>
              <a:rPr lang="ar-MA" dirty="0" smtClean="0"/>
              <a:t> شكاية جديدة مع تسجيلها في الداكرة</a:t>
            </a:r>
          </a:p>
          <a:p>
            <a:pPr algn="r" rtl="1"/>
            <a:r>
              <a:rPr lang="ar-MA" dirty="0" smtClean="0"/>
              <a:t>اذا كان الرقم ادخل من قبل ّأي ان المواطن سبق له وضع شكاية </a:t>
            </a:r>
            <a:r>
              <a:rPr lang="fr-FR" dirty="0" smtClean="0"/>
              <a:t>: </a:t>
            </a:r>
            <a:r>
              <a:rPr lang="ar-MA" dirty="0" smtClean="0"/>
              <a:t> امكانية عرض </a:t>
            </a:r>
            <a:r>
              <a:rPr lang="fr-FR" dirty="0" smtClean="0"/>
              <a:t>historique </a:t>
            </a:r>
            <a:r>
              <a:rPr lang="ar-MA" dirty="0" smtClean="0"/>
              <a:t> الخاص بالمواطن</a:t>
            </a:r>
          </a:p>
          <a:p>
            <a:pPr marL="0" indent="0" algn="r" rtl="1">
              <a:buNone/>
            </a:pPr>
            <a:r>
              <a:rPr lang="ar-MA" dirty="0" smtClean="0"/>
              <a:t> </a:t>
            </a:r>
            <a:endParaRPr lang="ar-DZ" dirty="0"/>
          </a:p>
        </p:txBody>
      </p:sp>
    </p:spTree>
    <p:extLst>
      <p:ext uri="{BB962C8B-B14F-4D97-AF65-F5344CB8AC3E}">
        <p14:creationId xmlns:p14="http://schemas.microsoft.com/office/powerpoint/2010/main" val="289651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MA" dirty="0" smtClean="0"/>
              <a:t>شكاية جديدة – المعلومات الشخصية </a:t>
            </a:r>
            <a:endParaRPr lang="ar-D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MA" dirty="0" smtClean="0"/>
              <a:t>اسم و النسب</a:t>
            </a:r>
          </a:p>
          <a:p>
            <a:pPr algn="r" rtl="1"/>
            <a:r>
              <a:rPr lang="ar-MA" dirty="0" smtClean="0"/>
              <a:t>الجنس</a:t>
            </a:r>
          </a:p>
          <a:p>
            <a:pPr algn="r" rtl="1"/>
            <a:r>
              <a:rPr lang="ar-MA" dirty="0" smtClean="0"/>
              <a:t>تاريخ ازدياد و مكان ازدياد</a:t>
            </a:r>
          </a:p>
          <a:p>
            <a:pPr algn="r" rtl="1"/>
            <a:r>
              <a:rPr lang="ar-MA" dirty="0" smtClean="0"/>
              <a:t>الدوار مع وضع خاصية للاختيار الدوار بين الدواوير التالية </a:t>
            </a:r>
          </a:p>
          <a:p>
            <a:pPr marL="0" indent="0" algn="r" rtl="1">
              <a:buNone/>
            </a:pPr>
            <a:r>
              <a:rPr lang="ar-MA" dirty="0" smtClean="0"/>
              <a:t>فدان - تفردوست -ايت صالح -تغروت بومعلا- الحرش ايت ويحيان- اشناعكي اسكورن- تاجينت- سكورة المركز –بوعاصم- سيدي محيو- عبادة</a:t>
            </a:r>
            <a:r>
              <a:rPr lang="ar-MA" dirty="0"/>
              <a:t> </a:t>
            </a:r>
            <a:r>
              <a:rPr lang="ar-MA" dirty="0" smtClean="0"/>
              <a:t>-تعرعارت -امان اليلا تغدوين- ايت حمو يحيى- امهاوشن</a:t>
            </a:r>
          </a:p>
          <a:p>
            <a:pPr marL="0" indent="0" algn="r" rtl="1">
              <a:buNone/>
            </a:pPr>
            <a:endParaRPr lang="ar-MA" dirty="0" smtClean="0"/>
          </a:p>
        </p:txBody>
      </p:sp>
    </p:spTree>
    <p:extLst>
      <p:ext uri="{BB962C8B-B14F-4D97-AF65-F5344CB8AC3E}">
        <p14:creationId xmlns:p14="http://schemas.microsoft.com/office/powerpoint/2010/main" val="377609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MA" dirty="0" smtClean="0"/>
              <a:t>الشكاية و أنواعها و خصائصها و تفاصيلها</a:t>
            </a:r>
            <a:endParaRPr lang="ar-D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r" rtl="1">
              <a:buNone/>
            </a:pPr>
            <a:r>
              <a:rPr lang="ar-MA" b="1" dirty="0" smtClean="0">
                <a:solidFill>
                  <a:srgbClr val="FF0000"/>
                </a:solidFill>
              </a:rPr>
              <a:t>أنواع الشكايات</a:t>
            </a:r>
          </a:p>
          <a:p>
            <a:pPr algn="r" rtl="1"/>
            <a:r>
              <a:rPr lang="ar-MA" dirty="0" smtClean="0"/>
              <a:t>شكاية كتابية مع امكانية اختيار هل هي فردية أم جماعية </a:t>
            </a:r>
          </a:p>
          <a:p>
            <a:pPr algn="r" rtl="1"/>
            <a:r>
              <a:rPr lang="ar-MA" dirty="0" smtClean="0"/>
              <a:t>شكاية شفوية مع امكانية اختيار هل هي فردية أم جماعية </a:t>
            </a:r>
          </a:p>
          <a:p>
            <a:pPr marL="0" indent="0" algn="r" rtl="1">
              <a:buNone/>
            </a:pPr>
            <a:r>
              <a:rPr lang="ar-MA" b="1" dirty="0" smtClean="0">
                <a:solidFill>
                  <a:srgbClr val="FF0000"/>
                </a:solidFill>
              </a:rPr>
              <a:t>خصائص الشكايات</a:t>
            </a:r>
            <a:endParaRPr lang="ar-MA" b="1" dirty="0"/>
          </a:p>
          <a:p>
            <a:pPr algn="r" rtl="1"/>
            <a:r>
              <a:rPr lang="ar-MA" dirty="0" smtClean="0"/>
              <a:t>شكاية ضد الاشخاص</a:t>
            </a:r>
          </a:p>
          <a:p>
            <a:pPr algn="r" rtl="1"/>
            <a:r>
              <a:rPr lang="ar-MA" dirty="0" smtClean="0"/>
              <a:t>شكاية ضد موظفي  المؤسسات شركات أو جمعيات</a:t>
            </a:r>
          </a:p>
          <a:p>
            <a:pPr algn="r" rtl="1"/>
            <a:r>
              <a:rPr lang="ar-MA" dirty="0" smtClean="0"/>
              <a:t>ضد أعوان السلطة</a:t>
            </a:r>
          </a:p>
          <a:p>
            <a:pPr algn="r" rtl="1"/>
            <a:r>
              <a:rPr lang="ar-MA" dirty="0" smtClean="0"/>
              <a:t>طلب/ملتمس</a:t>
            </a:r>
          </a:p>
          <a:p>
            <a:pPr marL="0" indent="0" algn="r" rtl="1">
              <a:buNone/>
            </a:pPr>
            <a:r>
              <a:rPr lang="ar-MA" b="1" dirty="0" smtClean="0">
                <a:solidFill>
                  <a:srgbClr val="FF0000"/>
                </a:solidFill>
              </a:rPr>
              <a:t>تفاصيل الشكايات</a:t>
            </a:r>
          </a:p>
          <a:p>
            <a:pPr algn="r" rtl="1"/>
            <a:r>
              <a:rPr lang="ar-MA" dirty="0" smtClean="0"/>
              <a:t>ضد الاشخاص </a:t>
            </a:r>
            <a:r>
              <a:rPr lang="fr-FR" dirty="0" smtClean="0"/>
              <a:t>: </a:t>
            </a:r>
            <a:r>
              <a:rPr lang="ar-MA" dirty="0" smtClean="0"/>
              <a:t> نزاع اجتماعي/ارث/سقي/حدود الارض/قطع طريق/رعي/عبادة/</a:t>
            </a:r>
          </a:p>
          <a:p>
            <a:pPr algn="r" rtl="1"/>
            <a:r>
              <a:rPr lang="ar-MA" dirty="0" smtClean="0"/>
              <a:t>ضد موظفي المؤسسات شركات جمعيات </a:t>
            </a:r>
            <a:r>
              <a:rPr lang="fr-FR" dirty="0" smtClean="0"/>
              <a:t>: </a:t>
            </a:r>
            <a:r>
              <a:rPr lang="ar-MA" dirty="0" smtClean="0"/>
              <a:t> ضرر معنوي/ضرر مادي/إداري/استفاذة من الدعم اجتماعي</a:t>
            </a:r>
          </a:p>
          <a:p>
            <a:pPr algn="r" rtl="1"/>
            <a:r>
              <a:rPr lang="ar-MA" dirty="0" smtClean="0"/>
              <a:t>ضد أعوان السلطة</a:t>
            </a:r>
          </a:p>
          <a:p>
            <a:pPr algn="r" rtl="1"/>
            <a:r>
              <a:rPr lang="ar-MA" dirty="0" smtClean="0"/>
              <a:t>طلب/ملتمس </a:t>
            </a:r>
            <a:r>
              <a:rPr lang="fr-FR" dirty="0" smtClean="0"/>
              <a:t>: </a:t>
            </a:r>
            <a:r>
              <a:rPr lang="ar-MA" dirty="0" smtClean="0"/>
              <a:t> التعمير/دعم اجتماعي/تدخل لدى جهة اخرى</a:t>
            </a:r>
          </a:p>
        </p:txBody>
      </p:sp>
    </p:spTree>
    <p:extLst>
      <p:ext uri="{BB962C8B-B14F-4D97-AF65-F5344CB8AC3E}">
        <p14:creationId xmlns:p14="http://schemas.microsoft.com/office/powerpoint/2010/main" val="46929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MA" dirty="0" smtClean="0"/>
              <a:t>التدابير المتخدة لمعالجة الشكاية (خاصية </a:t>
            </a:r>
            <a:r>
              <a:rPr lang="fr-FR" dirty="0" err="1" smtClean="0"/>
              <a:t>selection</a:t>
            </a:r>
            <a:r>
              <a:rPr lang="fr-FR" dirty="0"/>
              <a:t> </a:t>
            </a:r>
            <a:r>
              <a:rPr lang="fr-FR" dirty="0" smtClean="0"/>
              <a:t>all </a:t>
            </a:r>
            <a:endParaRPr lang="ar-D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ar-MA" dirty="0" smtClean="0"/>
              <a:t>الاستقبال </a:t>
            </a:r>
          </a:p>
          <a:p>
            <a:pPr marL="0" indent="0" algn="r" rtl="1">
              <a:buNone/>
            </a:pPr>
            <a:r>
              <a:rPr lang="ar-MA" dirty="0" smtClean="0"/>
              <a:t>استقبال شخصي من القائد</a:t>
            </a:r>
          </a:p>
          <a:p>
            <a:pPr marL="0" indent="0" algn="r" rtl="1">
              <a:buNone/>
            </a:pPr>
            <a:r>
              <a:rPr lang="ar-MA" dirty="0" smtClean="0"/>
              <a:t>استقبال من طرف الأعوان</a:t>
            </a:r>
          </a:p>
          <a:p>
            <a:pPr algn="r" rtl="1"/>
            <a:r>
              <a:rPr lang="ar-MA" dirty="0" smtClean="0"/>
              <a:t>الاستماع</a:t>
            </a:r>
          </a:p>
          <a:p>
            <a:pPr marL="0" indent="0" algn="r" rtl="1">
              <a:buNone/>
            </a:pPr>
            <a:r>
              <a:rPr lang="ar-MA" dirty="0" smtClean="0"/>
              <a:t>استماع شخصي أو جماعي</a:t>
            </a:r>
          </a:p>
          <a:p>
            <a:pPr marL="0" indent="0" algn="r" rtl="1">
              <a:buNone/>
            </a:pPr>
            <a:r>
              <a:rPr lang="ar-MA" dirty="0" smtClean="0"/>
              <a:t>حضور جميع الاطراف</a:t>
            </a:r>
          </a:p>
          <a:p>
            <a:pPr algn="r" rtl="1"/>
            <a:r>
              <a:rPr lang="ar-MA" dirty="0" smtClean="0"/>
              <a:t>المواكبة </a:t>
            </a:r>
          </a:p>
          <a:p>
            <a:pPr marL="0" indent="0" algn="r" rtl="1">
              <a:buNone/>
            </a:pPr>
            <a:r>
              <a:rPr lang="ar-MA" dirty="0" smtClean="0"/>
              <a:t>الانتقال الى عين المكان </a:t>
            </a:r>
          </a:p>
          <a:p>
            <a:pPr marL="0" indent="0" algn="r" rtl="1">
              <a:buNone/>
            </a:pPr>
            <a:r>
              <a:rPr lang="ar-MA" dirty="0" smtClean="0"/>
              <a:t>تكليف الأعوان</a:t>
            </a:r>
          </a:p>
          <a:p>
            <a:pPr algn="r" rtl="1"/>
            <a:endParaRPr lang="ar-DZ" dirty="0"/>
          </a:p>
        </p:txBody>
      </p:sp>
    </p:spTree>
    <p:extLst>
      <p:ext uri="{BB962C8B-B14F-4D97-AF65-F5344CB8AC3E}">
        <p14:creationId xmlns:p14="http://schemas.microsoft.com/office/powerpoint/2010/main" val="42101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504" y="452102"/>
            <a:ext cx="10515600" cy="1325563"/>
          </a:xfrm>
        </p:spPr>
        <p:txBody>
          <a:bodyPr/>
          <a:lstStyle/>
          <a:p>
            <a:pPr algn="ctr"/>
            <a:r>
              <a:rPr lang="ar-MA" dirty="0" smtClean="0"/>
              <a:t>معالجة الشكاية</a:t>
            </a:r>
            <a:endParaRPr lang="ar-D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MA" dirty="0" smtClean="0"/>
              <a:t>تمت معالجتها </a:t>
            </a:r>
          </a:p>
          <a:p>
            <a:pPr algn="r" rtl="1"/>
            <a:r>
              <a:rPr lang="ar-MA" dirty="0" smtClean="0"/>
              <a:t>لم يتم معالجتها مع دكر الاسباب </a:t>
            </a:r>
          </a:p>
          <a:p>
            <a:pPr marL="0" indent="0" algn="r" rtl="1">
              <a:buNone/>
            </a:pPr>
            <a:r>
              <a:rPr lang="ar-MA" dirty="0" smtClean="0"/>
              <a:t>-اللجوء الى القضاء</a:t>
            </a:r>
          </a:p>
          <a:p>
            <a:pPr marL="0" indent="0" algn="r" rtl="1">
              <a:buNone/>
            </a:pPr>
            <a:r>
              <a:rPr lang="ar-MA" dirty="0" smtClean="0"/>
              <a:t>-استحالة المعالجة</a:t>
            </a:r>
            <a:endParaRPr lang="ar-MA" dirty="0"/>
          </a:p>
          <a:p>
            <a:pPr marL="0" indent="0" algn="r" rtl="1">
              <a:buNone/>
            </a:pPr>
            <a:r>
              <a:rPr lang="ar-MA" dirty="0" smtClean="0"/>
              <a:t>-اسباب اخرى</a:t>
            </a:r>
            <a:endParaRPr lang="ar-DZ" dirty="0"/>
          </a:p>
        </p:txBody>
      </p:sp>
    </p:spTree>
    <p:extLst>
      <p:ext uri="{BB962C8B-B14F-4D97-AF65-F5344CB8AC3E}">
        <p14:creationId xmlns:p14="http://schemas.microsoft.com/office/powerpoint/2010/main" val="416883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Tableau de bord </a:t>
            </a:r>
            <a:endParaRPr lang="ar-D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MA" dirty="0" smtClean="0"/>
              <a:t>خاصية استخراج تقرير شهري و سنوي حول الشكايات الواردة على هذه الادارة على طريقة احصاء شامل</a:t>
            </a:r>
          </a:p>
          <a:p>
            <a:pPr algn="r" rtl="1"/>
            <a:r>
              <a:rPr lang="ar-MA" dirty="0" smtClean="0"/>
              <a:t>خاصية تحويل التقرير الى </a:t>
            </a:r>
            <a:r>
              <a:rPr lang="fr-FR" dirty="0" err="1" smtClean="0"/>
              <a:t>pdf</a:t>
            </a:r>
            <a:r>
              <a:rPr lang="fr-FR" dirty="0" smtClean="0"/>
              <a:t> </a:t>
            </a:r>
            <a:r>
              <a:rPr lang="ar-MA" dirty="0" smtClean="0"/>
              <a:t> من أجل الطبع</a:t>
            </a:r>
            <a:endParaRPr lang="ar-DZ" dirty="0"/>
          </a:p>
        </p:txBody>
      </p:sp>
    </p:spTree>
    <p:extLst>
      <p:ext uri="{BB962C8B-B14F-4D97-AF65-F5344CB8AC3E}">
        <p14:creationId xmlns:p14="http://schemas.microsoft.com/office/powerpoint/2010/main" val="2699374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263</Words>
  <Application>Microsoft Office PowerPoint</Application>
  <PresentationFormat>Grand écran</PresentationFormat>
  <Paragraphs>46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بوابة الشكايات الخاصة بالمواطنين </vt:lpstr>
      <vt:lpstr>الواجهة</vt:lpstr>
      <vt:lpstr>شكاية جديدة – المعلومات الشخصية </vt:lpstr>
      <vt:lpstr>الشكاية و أنواعها و خصائصها و تفاصيلها</vt:lpstr>
      <vt:lpstr>التدابير المتخدة لمعالجة الشكاية (خاصية selection all </vt:lpstr>
      <vt:lpstr>معالجة الشكاية</vt:lpstr>
      <vt:lpstr>Tableau de bord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بوابة الشكايات الخاصة بالمواطنين</dc:title>
  <dc:creator>ESMAIL</dc:creator>
  <cp:lastModifiedBy>NBJ</cp:lastModifiedBy>
  <cp:revision>13</cp:revision>
  <dcterms:created xsi:type="dcterms:W3CDTF">2023-10-11T09:00:19Z</dcterms:created>
  <dcterms:modified xsi:type="dcterms:W3CDTF">2024-07-26T22:06:34Z</dcterms:modified>
</cp:coreProperties>
</file>