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a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6270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40961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2925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159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8424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6541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7769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8169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1738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30761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792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01B2-BDB7-46C0-A49C-316759287F94}" type="datetimeFigureOut">
              <a:rPr lang="ar-DZ" smtClean="0"/>
              <a:t>27-03-1445</a:t>
            </a:fld>
            <a:endParaRPr lang="a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F42-AFA7-4021-BF75-71E66225CD7F}" type="slidenum">
              <a:rPr lang="ar-DZ" smtClean="0"/>
              <a:t>‹#›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4966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MA" dirty="0" smtClean="0"/>
              <a:t>بوابة الشكايات الخاصة بالمواطنين	</a:t>
            </a:r>
            <a:endParaRPr lang="ar-D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MA" dirty="0" smtClean="0"/>
              <a:t>قيادة سكورة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68147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الواجهة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MA" dirty="0" smtClean="0"/>
              <a:t>اداة خاصة بالبحث عن طريق رقم البطاقة الوطنية </a:t>
            </a:r>
          </a:p>
          <a:p>
            <a:pPr algn="r" rtl="1"/>
            <a:r>
              <a:rPr lang="ar-MA" dirty="0" smtClean="0"/>
              <a:t>اذا كان الرقم جديد اي ان المواطن جاء لاول مرة </a:t>
            </a:r>
            <a:r>
              <a:rPr lang="fr-FR" dirty="0" smtClean="0"/>
              <a:t>: </a:t>
            </a:r>
            <a:r>
              <a:rPr lang="ar-MA" dirty="0" smtClean="0"/>
              <a:t> شكاية جديدة مع تسجيلها في الداكرة</a:t>
            </a:r>
          </a:p>
          <a:p>
            <a:pPr algn="r" rtl="1"/>
            <a:r>
              <a:rPr lang="ar-MA" dirty="0" smtClean="0"/>
              <a:t>اذا كان الرقم ادخل من قبل ّأي ان المواطن سبق له وضع شكاية </a:t>
            </a:r>
            <a:r>
              <a:rPr lang="fr-FR" dirty="0" smtClean="0"/>
              <a:t>: </a:t>
            </a:r>
            <a:r>
              <a:rPr lang="ar-MA" dirty="0" smtClean="0"/>
              <a:t> امكانية عرض </a:t>
            </a:r>
            <a:r>
              <a:rPr lang="fr-FR" dirty="0" smtClean="0"/>
              <a:t>historique </a:t>
            </a:r>
            <a:r>
              <a:rPr lang="ar-MA" dirty="0" smtClean="0"/>
              <a:t> الخاص بالمواطن</a:t>
            </a:r>
          </a:p>
          <a:p>
            <a:pPr marL="0" indent="0" algn="r" rtl="1">
              <a:buNone/>
            </a:pPr>
            <a:r>
              <a:rPr lang="ar-MA" dirty="0" smtClean="0"/>
              <a:t> 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89651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شكاية جديدة – المعلومات الشخصية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MA" dirty="0" smtClean="0"/>
              <a:t>اسم و النسب</a:t>
            </a:r>
          </a:p>
          <a:p>
            <a:pPr algn="r" rtl="1"/>
            <a:r>
              <a:rPr lang="ar-MA" dirty="0" smtClean="0"/>
              <a:t>الجنس</a:t>
            </a:r>
          </a:p>
          <a:p>
            <a:pPr algn="r" rtl="1"/>
            <a:r>
              <a:rPr lang="ar-MA" dirty="0" smtClean="0"/>
              <a:t>تاريخ ازدياد و مكان ازدياد</a:t>
            </a:r>
          </a:p>
          <a:p>
            <a:pPr algn="r" rtl="1"/>
            <a:r>
              <a:rPr lang="ar-MA" dirty="0" smtClean="0"/>
              <a:t>الدوار مع وضع خاصية للاختيار الدوار بين الدواوير التالية </a:t>
            </a:r>
          </a:p>
          <a:p>
            <a:pPr marL="0" indent="0" algn="r" rtl="1">
              <a:buNone/>
            </a:pPr>
            <a:r>
              <a:rPr lang="ar-MA" dirty="0" smtClean="0"/>
              <a:t>فدان - تفردوست -ايت صالح -تغروت بومعلا- الحرش ايت ويحيان- اشناعكي اسكورن- تاجينت- سكورة المركز </a:t>
            </a:r>
            <a:r>
              <a:rPr lang="ar-MA" dirty="0" smtClean="0"/>
              <a:t>–بوعاصم- </a:t>
            </a:r>
            <a:r>
              <a:rPr lang="ar-MA" dirty="0" smtClean="0"/>
              <a:t>سيدي محيو- عبادة</a:t>
            </a:r>
            <a:r>
              <a:rPr lang="ar-MA" dirty="0"/>
              <a:t> </a:t>
            </a:r>
            <a:r>
              <a:rPr lang="ar-MA" dirty="0" smtClean="0"/>
              <a:t>-تعرعارت -امان اليلا تغدوين- ايت حمو يحيى- امهاوشن</a:t>
            </a:r>
          </a:p>
          <a:p>
            <a:pPr marL="0" indent="0" algn="r" rtl="1">
              <a:buNone/>
            </a:pPr>
            <a:endParaRPr lang="ar-MA" dirty="0" smtClean="0"/>
          </a:p>
        </p:txBody>
      </p:sp>
    </p:spTree>
    <p:extLst>
      <p:ext uri="{BB962C8B-B14F-4D97-AF65-F5344CB8AC3E}">
        <p14:creationId xmlns:p14="http://schemas.microsoft.com/office/powerpoint/2010/main" val="37760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الشكاية و أنواعها و خصائصها و تفاصيلها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أنواع الشكايات</a:t>
            </a:r>
          </a:p>
          <a:p>
            <a:pPr algn="r" rtl="1"/>
            <a:r>
              <a:rPr lang="ar-MA" dirty="0" smtClean="0"/>
              <a:t>شكاية كتابية مع امكانية اختيار هل هي فردية أم جماعية </a:t>
            </a:r>
          </a:p>
          <a:p>
            <a:pPr algn="r" rtl="1"/>
            <a:r>
              <a:rPr lang="ar-MA" dirty="0" smtClean="0"/>
              <a:t>شكاية شفوية مع امكانية اختيار هل هي فردية أم جماعية </a:t>
            </a:r>
          </a:p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خصائص الشكايات</a:t>
            </a:r>
            <a:endParaRPr lang="ar-MA" b="1" dirty="0"/>
          </a:p>
          <a:p>
            <a:pPr algn="r" rtl="1"/>
            <a:r>
              <a:rPr lang="ar-MA" dirty="0" smtClean="0"/>
              <a:t>شكاية ضد الاشخاص</a:t>
            </a:r>
          </a:p>
          <a:p>
            <a:pPr algn="r" rtl="1"/>
            <a:r>
              <a:rPr lang="ar-MA" dirty="0" smtClean="0"/>
              <a:t>شكاية ضد موظفي  المؤسسات شركات أو جمعيات</a:t>
            </a:r>
          </a:p>
          <a:p>
            <a:pPr algn="r" rtl="1"/>
            <a:r>
              <a:rPr lang="ar-MA" dirty="0" smtClean="0"/>
              <a:t>ضد أعوان السلطة</a:t>
            </a:r>
          </a:p>
          <a:p>
            <a:pPr algn="r" rtl="1"/>
            <a:r>
              <a:rPr lang="ar-MA" dirty="0" smtClean="0"/>
              <a:t>طلب/ملتمس</a:t>
            </a:r>
          </a:p>
          <a:p>
            <a:pPr marL="0" indent="0" algn="r" rtl="1">
              <a:buNone/>
            </a:pPr>
            <a:r>
              <a:rPr lang="ar-MA" b="1" dirty="0" smtClean="0">
                <a:solidFill>
                  <a:srgbClr val="FF0000"/>
                </a:solidFill>
              </a:rPr>
              <a:t>تفاصيل الشكايات</a:t>
            </a:r>
          </a:p>
          <a:p>
            <a:pPr algn="r" rtl="1"/>
            <a:r>
              <a:rPr lang="ar-MA" dirty="0" smtClean="0"/>
              <a:t>ضد الاشخاص </a:t>
            </a:r>
            <a:r>
              <a:rPr lang="fr-FR" dirty="0" smtClean="0"/>
              <a:t>: </a:t>
            </a:r>
            <a:r>
              <a:rPr lang="ar-MA" dirty="0" smtClean="0"/>
              <a:t> نزاع اجتماعي/ارث/سقي/حدود الارض/قطع طريق/رعي/عبادة/</a:t>
            </a:r>
          </a:p>
          <a:p>
            <a:pPr algn="r" rtl="1"/>
            <a:r>
              <a:rPr lang="ar-MA" dirty="0" smtClean="0"/>
              <a:t>ضد موظفي المؤسسات شركات جمعيات </a:t>
            </a:r>
            <a:r>
              <a:rPr lang="fr-FR" dirty="0" smtClean="0"/>
              <a:t>: </a:t>
            </a:r>
            <a:r>
              <a:rPr lang="ar-MA" dirty="0" smtClean="0"/>
              <a:t> ضرر معنوي/ضرر مادي/إداري/استفاذة من الدعم اجتماعي</a:t>
            </a:r>
          </a:p>
          <a:p>
            <a:pPr algn="r" rtl="1"/>
            <a:r>
              <a:rPr lang="ar-MA" dirty="0" smtClean="0"/>
              <a:t>ضد أعوان السلطة</a:t>
            </a:r>
          </a:p>
          <a:p>
            <a:pPr algn="r" rtl="1"/>
            <a:r>
              <a:rPr lang="ar-MA" dirty="0" smtClean="0"/>
              <a:t>طلب/ملتمس </a:t>
            </a:r>
            <a:r>
              <a:rPr lang="fr-FR" dirty="0" smtClean="0"/>
              <a:t>: </a:t>
            </a:r>
            <a:r>
              <a:rPr lang="ar-MA" dirty="0" smtClean="0"/>
              <a:t> التعمير/دعم اجتماعي/تدخل لدى جهة اخرى</a:t>
            </a:r>
          </a:p>
        </p:txBody>
      </p:sp>
    </p:spTree>
    <p:extLst>
      <p:ext uri="{BB962C8B-B14F-4D97-AF65-F5344CB8AC3E}">
        <p14:creationId xmlns:p14="http://schemas.microsoft.com/office/powerpoint/2010/main" val="46929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MA" dirty="0" smtClean="0"/>
              <a:t>التدابير المتخدة لمعالجة الشكاية (خاصية </a:t>
            </a:r>
            <a:r>
              <a:rPr lang="fr-FR" dirty="0" err="1" smtClean="0"/>
              <a:t>selection</a:t>
            </a:r>
            <a:r>
              <a:rPr lang="fr-FR" dirty="0"/>
              <a:t> </a:t>
            </a:r>
            <a:r>
              <a:rPr lang="fr-FR" dirty="0" smtClean="0"/>
              <a:t>all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MA" dirty="0" smtClean="0"/>
              <a:t>الاستقبال </a:t>
            </a:r>
          </a:p>
          <a:p>
            <a:pPr marL="0" indent="0" algn="r" rtl="1">
              <a:buNone/>
            </a:pPr>
            <a:r>
              <a:rPr lang="ar-MA" dirty="0" smtClean="0"/>
              <a:t>استقبال شخصي من القائد</a:t>
            </a:r>
          </a:p>
          <a:p>
            <a:pPr marL="0" indent="0" algn="r" rtl="1">
              <a:buNone/>
            </a:pPr>
            <a:r>
              <a:rPr lang="ar-MA" dirty="0" smtClean="0"/>
              <a:t>استقبال من طرف الأعوان</a:t>
            </a:r>
          </a:p>
          <a:p>
            <a:pPr algn="r" rtl="1"/>
            <a:r>
              <a:rPr lang="ar-MA" dirty="0" smtClean="0"/>
              <a:t>الاستماع</a:t>
            </a:r>
          </a:p>
          <a:p>
            <a:pPr marL="0" indent="0" algn="r" rtl="1">
              <a:buNone/>
            </a:pPr>
            <a:r>
              <a:rPr lang="ar-MA" dirty="0" smtClean="0"/>
              <a:t>استماع شخصي أو جماعي</a:t>
            </a:r>
          </a:p>
          <a:p>
            <a:pPr marL="0" indent="0" algn="r" rtl="1">
              <a:buNone/>
            </a:pPr>
            <a:r>
              <a:rPr lang="ar-MA" dirty="0" smtClean="0"/>
              <a:t>حضور جميع الاطراف</a:t>
            </a:r>
          </a:p>
          <a:p>
            <a:pPr algn="r" rtl="1"/>
            <a:r>
              <a:rPr lang="ar-MA" dirty="0" smtClean="0"/>
              <a:t>المواكبة </a:t>
            </a:r>
          </a:p>
          <a:p>
            <a:pPr marL="0" indent="0" algn="r" rtl="1">
              <a:buNone/>
            </a:pPr>
            <a:r>
              <a:rPr lang="ar-MA" dirty="0" smtClean="0"/>
              <a:t>الانتقال الى عين المكان </a:t>
            </a:r>
          </a:p>
          <a:p>
            <a:pPr marL="0" indent="0" algn="r" rtl="1">
              <a:buNone/>
            </a:pPr>
            <a:r>
              <a:rPr lang="ar-MA" dirty="0" smtClean="0"/>
              <a:t>تكليف الأعوان</a:t>
            </a:r>
          </a:p>
          <a:p>
            <a:pPr algn="r" rtl="1"/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42101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MA" dirty="0" smtClean="0"/>
              <a:t>معالجة الشكاية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MA" dirty="0" smtClean="0"/>
              <a:t>تمت معالجتها </a:t>
            </a:r>
          </a:p>
          <a:p>
            <a:pPr algn="r" rtl="1"/>
            <a:r>
              <a:rPr lang="ar-MA" dirty="0" smtClean="0"/>
              <a:t>لم يتم معالجتها مع دكر الاسباب </a:t>
            </a:r>
          </a:p>
          <a:p>
            <a:pPr marL="0" indent="0" algn="r" rtl="1">
              <a:buNone/>
            </a:pPr>
            <a:r>
              <a:rPr lang="ar-MA" dirty="0" smtClean="0"/>
              <a:t>-اللجوء الى القضاء</a:t>
            </a:r>
          </a:p>
          <a:p>
            <a:pPr marL="0" indent="0" algn="r" rtl="1">
              <a:buNone/>
            </a:pPr>
            <a:r>
              <a:rPr lang="ar-MA" dirty="0" smtClean="0"/>
              <a:t>-استحالة المعالجة</a:t>
            </a:r>
            <a:endParaRPr lang="ar-MA" dirty="0"/>
          </a:p>
          <a:p>
            <a:pPr marL="0" indent="0" algn="r" rtl="1">
              <a:buNone/>
            </a:pPr>
            <a:r>
              <a:rPr lang="ar-MA" dirty="0" smtClean="0"/>
              <a:t>-اسباب اخرى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416883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Tableau de bord </a:t>
            </a:r>
            <a:endParaRPr lang="ar-D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MA" dirty="0" smtClean="0"/>
              <a:t>خاصية استخراج تقرير شهري و سنوي حول الشكايات الواردة على هذه الادارة على طريقة احصاء شامل</a:t>
            </a:r>
          </a:p>
          <a:p>
            <a:pPr algn="r" rtl="1"/>
            <a:r>
              <a:rPr lang="ar-MA" dirty="0" smtClean="0"/>
              <a:t>خاصية تحويل التقرير الى </a:t>
            </a:r>
            <a:r>
              <a:rPr lang="fr-FR" dirty="0" err="1" smtClean="0"/>
              <a:t>pdf</a:t>
            </a:r>
            <a:r>
              <a:rPr lang="fr-FR" dirty="0" smtClean="0"/>
              <a:t> </a:t>
            </a:r>
            <a:r>
              <a:rPr lang="ar-MA" dirty="0" smtClean="0"/>
              <a:t> من أجل الطبع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26993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بوابة الشكايات الخاصة بالمواطنين </vt:lpstr>
      <vt:lpstr>الواجهة</vt:lpstr>
      <vt:lpstr>شكاية جديدة – المعلومات الشخصية </vt:lpstr>
      <vt:lpstr>الشكاية و أنواعها و خصائصها و تفاصيلها</vt:lpstr>
      <vt:lpstr>التدابير المتخدة لمعالجة الشكاية (خاصية selection all </vt:lpstr>
      <vt:lpstr>معالجة الشكاية</vt:lpstr>
      <vt:lpstr>Tableau de bord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بوابة الشكايات الخاصة بالمواطنين</dc:title>
  <dc:creator>ESMAIL</dc:creator>
  <cp:lastModifiedBy>ESMAIL</cp:lastModifiedBy>
  <cp:revision>11</cp:revision>
  <dcterms:created xsi:type="dcterms:W3CDTF">2023-10-11T09:00:19Z</dcterms:created>
  <dcterms:modified xsi:type="dcterms:W3CDTF">2023-10-11T13:27:19Z</dcterms:modified>
</cp:coreProperties>
</file>