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4c51b619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4c51b619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4c51b61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4c51b61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4c51b619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4c51b619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4c51b619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4c51b619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4c51b5f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4c51b5f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4c51b5f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4c51b5f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4c51b5f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4c51b5f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4c51b5f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4c51b5f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4c51b5f9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4c51b5f9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4c51b61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4c51b61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4c51b619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4c51b619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4c51b619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4c51b619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INICIO DE SE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400"/>
            <a:ext cx="9144000" cy="50440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1980750"/>
            <a:ext cx="1876800" cy="27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Iniciaremos sesión si no lo hemos hecho, de no tener una cuenta registrada, le daremos al botón de “Registrarse”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 title="VERKI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862575" y="2747450"/>
            <a:ext cx="5558700" cy="13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Ya cargado el kit se vería de esta manera: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 title="CREARPROPIOK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654925" y="2907200"/>
            <a:ext cx="5311200" cy="17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 la hora de armar un kit personalizado, podremos seleccionar igualmente los productos cargados.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 title="CONFIRMARPA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006325" y="2523825"/>
            <a:ext cx="30909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Al agregar al carrito y proceder con la compra. Se mostrar un resumen con la confirmación del pago.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5" title="INVETNAR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814650" y="3649975"/>
            <a:ext cx="5774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De igual manera en inventario se </a:t>
            </a:r>
            <a:r>
              <a:rPr lang="es-419" sz="1800">
                <a:solidFill>
                  <a:schemeClr val="dk2"/>
                </a:solidFill>
              </a:rPr>
              <a:t>realizarán</a:t>
            </a:r>
            <a:r>
              <a:rPr lang="es-419" sz="1800">
                <a:solidFill>
                  <a:schemeClr val="dk2"/>
                </a:solidFill>
              </a:rPr>
              <a:t> cambios con cada subida y compra.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REGISTRAR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5" y="0"/>
            <a:ext cx="9096948" cy="507985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59400" y="1765100"/>
            <a:ext cx="2563800" cy="30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1"/>
                </a:solidFill>
              </a:rPr>
              <a:t>En registro llenaremos todos los campos, recordando exclusivamente la contraseña y el email con el que fuimos registrados para poder iniciar sesión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Pagina inic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950"/>
            <a:ext cx="9144001" cy="51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27450" y="2475900"/>
            <a:ext cx="2747400" cy="18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Una vez iniciados, tendremos dos opciones: “Ver Kits” y “Haz tu propio kit”.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Probemos ver los kits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Kits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875"/>
            <a:ext cx="9144000" cy="50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67075" y="1948775"/>
            <a:ext cx="3370500" cy="21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Como puede observarse, no hay </a:t>
            </a:r>
            <a:r>
              <a:rPr lang="es-419" sz="1800">
                <a:solidFill>
                  <a:schemeClr val="dk2"/>
                </a:solidFill>
              </a:rPr>
              <a:t>ningún</a:t>
            </a:r>
            <a:r>
              <a:rPr lang="es-419" sz="1800">
                <a:solidFill>
                  <a:schemeClr val="dk2"/>
                </a:solidFill>
              </a:rPr>
              <a:t> kit creado por los administradores.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REGISTRO ADM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993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6916575" y="878525"/>
            <a:ext cx="17091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Desde la página de php cambiaremos el estado del usuario de: “usuario” a “admin”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INICIO K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22975" y="2987075"/>
            <a:ext cx="5367000" cy="15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Ya iniciados como Administradores, estas serán las opciones disponibles, son las mismas salvo por la opción del inventario. Probemosla.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CREAR KI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39275" y="2835325"/>
            <a:ext cx="63255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Podremos ver varias opciones dentro del inventario, probemos con “Agregar producto”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AGREGAR PRODUC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737825" y="822650"/>
            <a:ext cx="41691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Tendremos que llenar los campos y de esa manera cargaremos el producto dentro de la página.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CREARNUEVOK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223625" y="2707525"/>
            <a:ext cx="3306600" cy="1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En el caso de crear kit se </a:t>
            </a:r>
            <a:r>
              <a:rPr lang="es-419" sz="1800">
                <a:solidFill>
                  <a:schemeClr val="dk2"/>
                </a:solidFill>
              </a:rPr>
              <a:t>verá</a:t>
            </a:r>
            <a:r>
              <a:rPr lang="es-419" sz="1800">
                <a:solidFill>
                  <a:schemeClr val="dk2"/>
                </a:solidFill>
              </a:rPr>
              <a:t> de esta manera, solo pondremos el precio del kit con el nombre, y ya se </a:t>
            </a:r>
            <a:r>
              <a:rPr lang="es-419" sz="1800">
                <a:solidFill>
                  <a:schemeClr val="dk2"/>
                </a:solidFill>
              </a:rPr>
              <a:t>observarán</a:t>
            </a:r>
            <a:r>
              <a:rPr lang="es-419" sz="1800">
                <a:solidFill>
                  <a:schemeClr val="dk2"/>
                </a:solidFill>
              </a:rPr>
              <a:t> los productos cargados con anterioridad para seleccionarlos como parte del kit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