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98445-4628-254F-A856-5B4B438D1B22}" v="13" dt="2018-07-11T17:44:27.094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9"/>
  </p:normalViewPr>
  <p:slideViewPr>
    <p:cSldViewPr snapToGrid="0" snapToObjects="1">
      <p:cViewPr varScale="1">
        <p:scale>
          <a:sx n="167" d="100"/>
          <a:sy n="167" d="100"/>
        </p:scale>
        <p:origin x="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3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4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9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0880-5742-B24A-8AE7-8FA7CD9C1387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8DBE-4F9E-BD42-A30A-1A1835EB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68217"/>
            <a:ext cx="8229600" cy="52988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Sidre</a:t>
            </a:r>
            <a:r>
              <a:rPr lang="en-US" sz="3200" dirty="0"/>
              <a:t> View state matrix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01181"/>
              </p:ext>
            </p:extLst>
          </p:nvPr>
        </p:nvGraphicFramePr>
        <p:xfrm>
          <a:off x="315310" y="887242"/>
          <a:ext cx="8513380" cy="501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7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isDescribed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isAllocated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isApplied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EMPTY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True: </a:t>
                      </a:r>
                      <a:r>
                        <a:rPr lang="en-US" sz="1400" dirty="0"/>
                        <a:t>view</a:t>
                      </a:r>
                      <a:r>
                        <a:rPr lang="en-US" sz="1400" baseline="0" dirty="0"/>
                        <a:t> has data description</a:t>
                      </a:r>
                      <a:endParaRPr lang="en-US" sz="1400" dirty="0"/>
                    </a:p>
                    <a:p>
                      <a:r>
                        <a:rPr lang="en-US" sz="1400" b="1" dirty="0"/>
                        <a:t>False: </a:t>
                      </a:r>
                      <a:r>
                        <a:rPr lang="en-US" sz="1400" dirty="0"/>
                        <a:t>view has</a:t>
                      </a:r>
                      <a:r>
                        <a:rPr lang="en-US" sz="1400" baseline="0" dirty="0"/>
                        <a:t> no data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2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True: </a:t>
                      </a:r>
                      <a:r>
                        <a:rPr lang="en-US" sz="1400" dirty="0"/>
                        <a:t>view has buffer and data</a:t>
                      </a:r>
                      <a:r>
                        <a:rPr lang="en-US" sz="1400" baseline="0" dirty="0"/>
                        <a:t> description</a:t>
                      </a:r>
                      <a:endParaRPr lang="en-US" sz="1400" dirty="0"/>
                    </a:p>
                    <a:p>
                      <a:r>
                        <a:rPr lang="en-US" sz="1400" b="1" dirty="0"/>
                        <a:t>False: </a:t>
                      </a:r>
                      <a:r>
                        <a:rPr lang="en-US" sz="1400" dirty="0"/>
                        <a:t>view has buffer and no data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True: </a:t>
                      </a:r>
                      <a:r>
                        <a:rPr lang="en-US" sz="1400" dirty="0"/>
                        <a:t>view’s buffer is allocated</a:t>
                      </a:r>
                    </a:p>
                    <a:p>
                      <a:r>
                        <a:rPr lang="en-US" sz="1400" b="1" dirty="0"/>
                        <a:t>False: </a:t>
                      </a:r>
                      <a:r>
                        <a:rPr lang="en-US" sz="1400" dirty="0"/>
                        <a:t>view’s buffer is not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allocated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True: </a:t>
                      </a:r>
                      <a:r>
                        <a:rPr lang="en-US" sz="1400" dirty="0"/>
                        <a:t>view’s description is applied to buffer data</a:t>
                      </a:r>
                    </a:p>
                    <a:p>
                      <a:r>
                        <a:rPr lang="en-US" sz="1400" b="1" dirty="0"/>
                        <a:t>False: </a:t>
                      </a:r>
                      <a:r>
                        <a:rPr lang="en-US" sz="1400" b="0" dirty="0"/>
                        <a:t>if</a:t>
                      </a:r>
                      <a:r>
                        <a:rPr lang="en-US" sz="1400" b="0" baseline="0" dirty="0"/>
                        <a:t> view has a </a:t>
                      </a:r>
                      <a:r>
                        <a:rPr lang="en-US" sz="1400" dirty="0"/>
                        <a:t>description, it is not applied to buffer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0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True: </a:t>
                      </a:r>
                      <a:r>
                        <a:rPr lang="en-US" sz="1400" dirty="0"/>
                        <a:t>view has non-null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external 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and data description</a:t>
                      </a:r>
                    </a:p>
                    <a:p>
                      <a:r>
                        <a:rPr lang="en-US" sz="1400" b="1" dirty="0"/>
                        <a:t>False: </a:t>
                      </a:r>
                      <a:r>
                        <a:rPr lang="en-US" sz="1400" dirty="0"/>
                        <a:t>view has non-null external</a:t>
                      </a:r>
                      <a:r>
                        <a:rPr lang="en-US" sz="1400" baseline="0" dirty="0"/>
                        <a:t> data 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and no data description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True: </a:t>
                      </a:r>
                      <a:r>
                        <a:rPr lang="en-US" sz="1400" dirty="0"/>
                        <a:t>view has non-null external data </a:t>
                      </a:r>
                      <a:r>
                        <a:rPr lang="en-US" sz="1400" dirty="0" err="1"/>
                        <a:t>ptr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True: </a:t>
                      </a:r>
                      <a:r>
                        <a:rPr lang="en-US" sz="1400" dirty="0"/>
                        <a:t>view’s description is applied to non-null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external data </a:t>
                      </a:r>
                      <a:r>
                        <a:rPr lang="en-US" sz="1400" dirty="0" err="1"/>
                        <a:t>ptr</a:t>
                      </a:r>
                      <a:endParaRPr lang="en-US" sz="1400" dirty="0"/>
                    </a:p>
                    <a:p>
                      <a:r>
                        <a:rPr lang="en-US" sz="1400" b="1" dirty="0"/>
                        <a:t>False: </a:t>
                      </a:r>
                      <a:r>
                        <a:rPr lang="en-US" sz="1400" b="0" dirty="0"/>
                        <a:t>if</a:t>
                      </a:r>
                      <a:r>
                        <a:rPr lang="en-US" sz="1400" b="0" baseline="0" dirty="0"/>
                        <a:t> v</a:t>
                      </a:r>
                      <a:r>
                        <a:rPr lang="en-US" sz="1400" dirty="0"/>
                        <a:t>iew has a description</a:t>
                      </a:r>
                      <a:r>
                        <a:rPr lang="en-US" sz="1400" baseline="0" dirty="0"/>
                        <a:t>, it is not applied to buffer 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SCALAR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2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5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147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LLNL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Hornung</dc:creator>
  <cp:lastModifiedBy>Hornung, Rich</cp:lastModifiedBy>
  <cp:revision>142</cp:revision>
  <cp:lastPrinted>2016-01-13T16:55:14Z</cp:lastPrinted>
  <dcterms:created xsi:type="dcterms:W3CDTF">2016-01-13T15:58:10Z</dcterms:created>
  <dcterms:modified xsi:type="dcterms:W3CDTF">2018-07-11T17:44:33Z</dcterms:modified>
</cp:coreProperties>
</file>