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sz="13800" b="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glossary.html" TargetMode="External"/><Relationship Id="rId2" Type="http://schemas.openxmlformats.org/officeDocument/2006/relationships/hyperlink" Target="https://github.com/ELELAB/environments_workshop/conda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conda-forge.org/" TargetMode="External"/><Relationship Id="rId4" Type="http://schemas.openxmlformats.org/officeDocument/2006/relationships/hyperlink" Target="https://bioconda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81;p5"/>
          <p:cNvSpPr txBox="1">
            <a:spLocks noGrp="1"/>
          </p:cNvSpPr>
          <p:nvPr>
            <p:ph type="title"/>
          </p:nvPr>
        </p:nvSpPr>
        <p:spPr>
          <a:xfrm>
            <a:off x="1169866" y="4279423"/>
            <a:ext cx="22721602" cy="2113601"/>
          </a:xfrm>
          <a:prstGeom prst="rect">
            <a:avLst/>
          </a:prstGeom>
        </p:spPr>
        <p:txBody>
          <a:bodyPr/>
          <a:lstStyle/>
          <a:p>
            <a:pPr>
              <a:defRPr sz="10600">
                <a:solidFill>
                  <a:srgbClr val="323232"/>
                </a:solidFill>
              </a:defRPr>
            </a:pPr>
            <a:r>
              <a:rPr dirty="0" err="1"/>
              <a:t>Conda</a:t>
            </a:r>
            <a:r>
              <a:rPr dirty="0"/>
              <a:t> environments</a:t>
            </a:r>
            <a:r>
              <a:rPr sz="1200" dirty="0"/>
              <a:t> </a:t>
            </a:r>
          </a:p>
        </p:txBody>
      </p:sp>
      <p:sp>
        <p:nvSpPr>
          <p:cNvPr id="161" name="Rectangle"/>
          <p:cNvSpPr/>
          <p:nvPr/>
        </p:nvSpPr>
        <p:spPr>
          <a:xfrm>
            <a:off x="-1" y="12520242"/>
            <a:ext cx="24384002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2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" name="Google Shape;183;p13"/>
          <p:cNvSpPr txBox="1"/>
          <p:nvPr/>
        </p:nvSpPr>
        <p:spPr>
          <a:xfrm>
            <a:off x="498800" y="5505557"/>
            <a:ext cx="23386400" cy="270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spAutoFit/>
          </a:bodyPr>
          <a:lstStyle>
            <a:lvl1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338666" y="12858909"/>
            <a:ext cx="24384002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333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should I use a package and environment management system?</a:t>
            </a:r>
            <a:r>
              <a:rPr sz="1200" b="0"/>
              <a:t> </a:t>
            </a:r>
          </a:p>
        </p:txBody>
      </p:sp>
      <p:sp>
        <p:nvSpPr>
          <p:cNvPr id="167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Google Shape;183;p13"/>
          <p:cNvSpPr txBox="1"/>
          <p:nvPr/>
        </p:nvSpPr>
        <p:spPr>
          <a:xfrm>
            <a:off x="498800" y="4672443"/>
            <a:ext cx="23386400" cy="437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dirty="0"/>
            </a:br>
            <a:r>
              <a:rPr sz="4000" dirty="0"/>
              <a:t>Installing/updating scientific software and keeping working dependencies is challenging. </a:t>
            </a:r>
            <a:endParaRPr sz="40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It can be difficult to figure out what software is required for any particular research project.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It is often impossible to install different versions of the same software package at the same time.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Updating software required for one project can often “break” the software installed for another project.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70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323232"/>
                </a:solidFill>
              </a:defRPr>
            </a:lvl1pPr>
          </a:lstStyle>
          <a:p>
            <a:r>
              <a:rPr dirty="0" err="1"/>
              <a:t>Conda</a:t>
            </a:r>
            <a:endParaRPr dirty="0"/>
          </a:p>
        </p:txBody>
      </p:sp>
      <p:sp>
        <p:nvSpPr>
          <p:cNvPr id="173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" name="Google Shape;183;p13"/>
          <p:cNvSpPr txBox="1"/>
          <p:nvPr/>
        </p:nvSpPr>
        <p:spPr>
          <a:xfrm>
            <a:off x="498800" y="5505557"/>
            <a:ext cx="23386400" cy="270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spAutoFit/>
          </a:bodyPr>
          <a:lstStyle>
            <a:lvl1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76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•Conda is an open source package and environment management system that runs on Windows, Mac OS and Linux.…"/>
          <p:cNvSpPr txBox="1"/>
          <p:nvPr/>
        </p:nvSpPr>
        <p:spPr>
          <a:xfrm>
            <a:off x="441033" y="5188835"/>
            <a:ext cx="24000160" cy="359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 err="1"/>
              <a:t>Conda</a:t>
            </a:r>
            <a:r>
              <a:rPr dirty="0"/>
              <a:t> is an open source package and environment management system that runs on Windows, Mac OS and Linux.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 err="1"/>
              <a:t>Conda</a:t>
            </a:r>
            <a:r>
              <a:rPr dirty="0"/>
              <a:t> can quickly find, install, run, and update packages and their dependencies.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 err="1"/>
              <a:t>Conda</a:t>
            </a:r>
            <a:r>
              <a:rPr dirty="0"/>
              <a:t> can create, save, load, and switch between project specific software environments on your local computer.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Although </a:t>
            </a:r>
            <a:r>
              <a:rPr dirty="0" err="1"/>
              <a:t>Conda</a:t>
            </a:r>
            <a:r>
              <a:rPr dirty="0"/>
              <a:t> was created for Python programs, </a:t>
            </a:r>
            <a:r>
              <a:rPr dirty="0" err="1"/>
              <a:t>Conda</a:t>
            </a:r>
            <a:r>
              <a:rPr dirty="0"/>
              <a:t> can package and distribute software for any language such as R,</a:t>
            </a:r>
            <a:endParaRPr lang="en-GB" dirty="0"/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Ruby, Lua, Scala, Java, JavaScript, C, C++, FORTRAN.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86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Anaconda-Miniconda-conda</a:t>
            </a:r>
            <a:r>
              <a:rPr sz="1200"/>
              <a:t> </a:t>
            </a:r>
          </a:p>
        </p:txBody>
      </p:sp>
      <p:sp>
        <p:nvSpPr>
          <p:cNvPr id="180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Google Shape;183;p13"/>
          <p:cNvSpPr txBox="1"/>
          <p:nvPr/>
        </p:nvSpPr>
        <p:spPr>
          <a:xfrm>
            <a:off x="498800" y="5505557"/>
            <a:ext cx="23386400" cy="270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spAutoFit/>
          </a:bodyPr>
          <a:lstStyle>
            <a:lvl1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83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56" y="3228118"/>
            <a:ext cx="9558817" cy="644222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"/>
          <p:cNvSpPr txBox="1"/>
          <p:nvPr/>
        </p:nvSpPr>
        <p:spPr>
          <a:xfrm>
            <a:off x="12109500" y="6881317"/>
            <a:ext cx="673000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86" name="Miniconda combines Conda with Python and a small number of core packages; Anaconda includes Miniconda as well as a large number of the most widely used Python packages."/>
          <p:cNvSpPr txBox="1"/>
          <p:nvPr/>
        </p:nvSpPr>
        <p:spPr>
          <a:xfrm>
            <a:off x="2926643" y="10222479"/>
            <a:ext cx="1853071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3600" dirty="0" err="1"/>
              <a:t>Miniconda</a:t>
            </a:r>
            <a:r>
              <a:rPr sz="3600" dirty="0"/>
              <a:t> combines </a:t>
            </a:r>
            <a:r>
              <a:rPr sz="3600" dirty="0" err="1"/>
              <a:t>Conda</a:t>
            </a:r>
            <a:r>
              <a:rPr sz="3600" dirty="0"/>
              <a:t> with Python and a small number of core packages; </a:t>
            </a:r>
            <a:endParaRPr lang="en-GB" sz="3600" dirty="0"/>
          </a:p>
          <a:p>
            <a:r>
              <a:rPr sz="3600" dirty="0"/>
              <a:t>Anaconda includes </a:t>
            </a:r>
            <a:r>
              <a:rPr sz="3600" dirty="0" err="1"/>
              <a:t>Miniconda</a:t>
            </a:r>
            <a:r>
              <a:rPr sz="3600" dirty="0"/>
              <a:t> as well as a large number of the most widely used Python packages.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866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use Conda?</a:t>
            </a:r>
            <a:r>
              <a:rPr sz="1200" b="0"/>
              <a:t> </a:t>
            </a:r>
          </a:p>
        </p:txBody>
      </p:sp>
      <p:sp>
        <p:nvSpPr>
          <p:cNvPr id="189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0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1" name="Google Shape;183;p13"/>
          <p:cNvSpPr txBox="1"/>
          <p:nvPr/>
        </p:nvSpPr>
        <p:spPr>
          <a:xfrm>
            <a:off x="498800" y="3667464"/>
            <a:ext cx="23386400" cy="638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sz="3600" dirty="0"/>
            </a:br>
            <a:endParaRPr sz="3600" dirty="0"/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solves both package and environment management (can install different python and R versions)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 provides prebuilt packages, avoiding the need to deal with compilers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is cross platform, with support for Windows, MacOS, GNU/Linux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environments are reproducible  and portable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allows for using other package management tools (such as pip) inside </a:t>
            </a:r>
            <a:r>
              <a:rPr sz="3600" dirty="0" err="1"/>
              <a:t>Conda</a:t>
            </a:r>
            <a:r>
              <a:rPr sz="3600" dirty="0"/>
              <a:t> environments, where a library or tools is not already packaged for </a:t>
            </a:r>
            <a:r>
              <a:rPr sz="3600" dirty="0" err="1"/>
              <a:t>Conda</a:t>
            </a:r>
            <a:r>
              <a:rPr sz="3600" dirty="0"/>
              <a:t>.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/>
              <a:t>Additionally, Anaconda provides commonly used data science libraries and tools, such as R, NumPy, SciPy and TensorFlow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92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323232"/>
                </a:solidFill>
              </a:defRPr>
            </a:lvl1pPr>
          </a:lstStyle>
          <a:p>
            <a:r>
              <a:t>Useful links</a:t>
            </a:r>
          </a:p>
        </p:txBody>
      </p:sp>
      <p:sp>
        <p:nvSpPr>
          <p:cNvPr id="195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6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Google Shape;183;p13"/>
          <p:cNvSpPr txBox="1"/>
          <p:nvPr/>
        </p:nvSpPr>
        <p:spPr>
          <a:xfrm>
            <a:off x="498800" y="3432457"/>
            <a:ext cx="23386400" cy="6851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dirty="0"/>
            </a:br>
            <a:r>
              <a:rPr dirty="0"/>
              <a:t>•Tutorial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hlinkClick r:id="rId2"/>
              </a:rPr>
              <a:t>https://github.com/ELELAB/environments_workshop/conda</a:t>
            </a:r>
            <a:endParaRPr lang="en-GB" dirty="0"/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25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•</a:t>
            </a:r>
            <a:r>
              <a:rPr sz="4800" dirty="0">
                <a:solidFill>
                  <a:srgbClr val="000000"/>
                </a:solidFill>
                <a:latin typeface="Arial"/>
                <a:cs typeface="Arial"/>
              </a:rPr>
              <a:t>Others</a:t>
            </a:r>
            <a:endParaRPr sz="4800" dirty="0">
              <a:solidFill>
                <a:srgbClr val="000000"/>
              </a:solidFill>
              <a:latin typeface="Arial"/>
              <a:cs typeface="Arial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hlinkClick r:id="rId3"/>
              </a:rPr>
              <a:t>https://docs.conda.io/projects/conda/en/latest/glossary.html#miniconda-glossary</a:t>
            </a: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hlinkClick r:id="rId4"/>
              </a:rPr>
              <a:t>https://bioconda.github.io/</a:t>
            </a: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hlinkClick r:id="rId5"/>
              </a:rPr>
              <a:t>https://conda-forge.org/</a:t>
            </a: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98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Macintosh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</vt:lpstr>
      <vt:lpstr>Helvetica Neue Medium</vt:lpstr>
      <vt:lpstr>Times Roman</vt:lpstr>
      <vt:lpstr>21_BasicWhite</vt:lpstr>
      <vt:lpstr>Conda environments </vt:lpstr>
      <vt:lpstr>Why should I use a package and environment management system? </vt:lpstr>
      <vt:lpstr>Conda</vt:lpstr>
      <vt:lpstr>Anaconda-Miniconda-conda </vt:lpstr>
      <vt:lpstr>Why use Conda? 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 environments </dc:title>
  <cp:lastModifiedBy>Nikola Tom</cp:lastModifiedBy>
  <cp:revision>1</cp:revision>
  <dcterms:modified xsi:type="dcterms:W3CDTF">2022-03-23T15:13:41Z</dcterms:modified>
</cp:coreProperties>
</file>