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309" r:id="rId2"/>
    <p:sldId id="261" r:id="rId3"/>
    <p:sldId id="314" r:id="rId4"/>
    <p:sldId id="315" r:id="rId5"/>
    <p:sldId id="316" r:id="rId6"/>
    <p:sldId id="298" r:id="rId7"/>
    <p:sldId id="299" r:id="rId8"/>
    <p:sldId id="301" r:id="rId9"/>
    <p:sldId id="302" r:id="rId10"/>
    <p:sldId id="303" r:id="rId11"/>
    <p:sldId id="304" r:id="rId12"/>
    <p:sldId id="317" r:id="rId13"/>
    <p:sldId id="318" r:id="rId14"/>
    <p:sldId id="321" r:id="rId15"/>
    <p:sldId id="319" r:id="rId16"/>
    <p:sldId id="32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04B7A6-40A6-453F-9B92-9419AF142DBA}">
  <a:tblStyle styleId="{1804B7A6-40A6-453F-9B92-9419AF142D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B4E6954-2A8C-400F-ABEC-AE3412AACC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654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329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594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738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441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128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53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78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261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179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470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213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041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0392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88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42" name="Google Shape;42;p3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4" name="Google Shape;4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5" name="Google Shape;4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46" name="Google Shape;46;p3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8" name="Google Shape;4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9" name="Google Shape;4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0" name="Google Shape;50;p3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2" name="Google Shape;52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3" name="Google Shape;53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4" name="Google Shape;54;p3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6" name="Google Shape;56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7" name="Google Shape;57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8" name="Google Shape;58;p3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0" name="Google Shape;60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1" name="Google Shape;61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2" name="Google Shape;62;p3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4" name="Google Shape;6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5" name="Google Shape;6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6" name="Google Shape;66;p3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8" name="Google Shape;6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9" name="Google Shape;6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1334450" y="1974788"/>
            <a:ext cx="6475200" cy="79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1334450" y="2794315"/>
            <a:ext cx="6475200" cy="37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>
            <a:off x="-759397" y="-1429335"/>
            <a:ext cx="11252332" cy="8908295"/>
            <a:chOff x="-759397" y="-1429335"/>
            <a:chExt cx="11252332" cy="8908295"/>
          </a:xfrm>
        </p:grpSpPr>
        <p:grpSp>
          <p:nvGrpSpPr>
            <p:cNvPr id="103" name="Google Shape;103;p5"/>
            <p:cNvGrpSpPr/>
            <p:nvPr/>
          </p:nvGrpSpPr>
          <p:grpSpPr>
            <a:xfrm rot="6700721">
              <a:off x="7303640" y="3147701"/>
              <a:ext cx="3088249" cy="2313146"/>
              <a:chOff x="4085850" y="470300"/>
              <a:chExt cx="4240900" cy="3176500"/>
            </a:xfrm>
          </p:grpSpPr>
          <p:sp>
            <p:nvSpPr>
              <p:cNvPr id="104" name="Google Shape;10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5" name="Google Shape;10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06" name="Google Shape;10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07" name="Google Shape;107;p5"/>
            <p:cNvGrpSpPr/>
            <p:nvPr/>
          </p:nvGrpSpPr>
          <p:grpSpPr>
            <a:xfrm rot="-7744153">
              <a:off x="-192592" y="-13570"/>
              <a:ext cx="2104103" cy="1576006"/>
              <a:chOff x="4085850" y="470300"/>
              <a:chExt cx="4240900" cy="3176500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9" name="Google Shape;10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0" name="Google Shape;11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1" name="Google Shape;111;p5"/>
            <p:cNvGrpSpPr/>
            <p:nvPr/>
          </p:nvGrpSpPr>
          <p:grpSpPr>
            <a:xfrm>
              <a:off x="5722503" y="1415186"/>
              <a:ext cx="3088223" cy="2313127"/>
              <a:chOff x="4085850" y="470300"/>
              <a:chExt cx="4240900" cy="3176500"/>
            </a:xfrm>
          </p:grpSpPr>
          <p:sp>
            <p:nvSpPr>
              <p:cNvPr id="112" name="Google Shape;112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3" name="Google Shape;113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4" name="Google Shape;114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5" name="Google Shape;115;p5"/>
            <p:cNvGrpSpPr/>
            <p:nvPr/>
          </p:nvGrpSpPr>
          <p:grpSpPr>
            <a:xfrm rot="-10393052">
              <a:off x="6322227" y="-1255070"/>
              <a:ext cx="3088207" cy="2313115"/>
              <a:chOff x="4085850" y="470300"/>
              <a:chExt cx="4240900" cy="3176500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7" name="Google Shape;117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8" name="Google Shape;118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9" name="Google Shape;119;p5"/>
            <p:cNvGrpSpPr/>
            <p:nvPr/>
          </p:nvGrpSpPr>
          <p:grpSpPr>
            <a:xfrm rot="-3703752">
              <a:off x="8586740" y="1817588"/>
              <a:ext cx="1592892" cy="1193101"/>
              <a:chOff x="4085850" y="470300"/>
              <a:chExt cx="4240900" cy="3176500"/>
            </a:xfrm>
          </p:grpSpPr>
          <p:sp>
            <p:nvSpPr>
              <p:cNvPr id="120" name="Google Shape;120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1" name="Google Shape;121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2" name="Google Shape;122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3" name="Google Shape;123;p5"/>
            <p:cNvGrpSpPr/>
            <p:nvPr/>
          </p:nvGrpSpPr>
          <p:grpSpPr>
            <a:xfrm rot="3440141">
              <a:off x="5102524" y="4398441"/>
              <a:ext cx="3088057" cy="2313002"/>
              <a:chOff x="4085850" y="470300"/>
              <a:chExt cx="4240900" cy="31765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6" name="Google Shape;12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7" name="Google Shape;127;p5"/>
            <p:cNvGrpSpPr/>
            <p:nvPr/>
          </p:nvGrpSpPr>
          <p:grpSpPr>
            <a:xfrm rot="-307025">
              <a:off x="-709365" y="4578160"/>
              <a:ext cx="1592869" cy="1193084"/>
              <a:chOff x="4085850" y="470300"/>
              <a:chExt cx="4240900" cy="3176500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9" name="Google Shape;12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0" name="Google Shape;13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⩥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 Condensed"/>
              <a:buChar char="⩥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⊳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●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○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●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○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algorand.androi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net.algoexplorer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lgorand.org/tutorials/creating-javascript-transaction-purestake-api/#8-run-all-of-the-code-togeth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purestake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purestake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/download-thanks.html?platform=windows&amp;code=II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search/algosigner?hl=e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et.myalgo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"/>
          <p:cNvSpPr txBox="1">
            <a:spLocks noGrp="1"/>
          </p:cNvSpPr>
          <p:nvPr>
            <p:ph type="ctrTitle"/>
          </p:nvPr>
        </p:nvSpPr>
        <p:spPr>
          <a:xfrm>
            <a:off x="318976" y="1925170"/>
            <a:ext cx="9271591" cy="79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Environment Setup in windows</a:t>
            </a:r>
            <a:endParaRPr sz="5400" dirty="0"/>
          </a:p>
        </p:txBody>
      </p:sp>
      <p:sp>
        <p:nvSpPr>
          <p:cNvPr id="396" name="Google Shape;396;p16"/>
          <p:cNvSpPr txBox="1">
            <a:spLocks noGrp="1"/>
          </p:cNvSpPr>
          <p:nvPr>
            <p:ph type="subTitle" idx="1"/>
          </p:nvPr>
        </p:nvSpPr>
        <p:spPr>
          <a:xfrm>
            <a:off x="1334450" y="2794315"/>
            <a:ext cx="6475200" cy="37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Java script SDK setup in windows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4473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391697" y="1245352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Algorand wallet installation links</a:t>
            </a:r>
            <a:endParaRPr sz="3600" dirty="0"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326064" y="2309700"/>
            <a:ext cx="8626549" cy="5752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dirty="0">
                <a:hlinkClick r:id="rId3"/>
              </a:rPr>
              <a:t>https://play.google.com/store/apps/details?id=com.algorand.android</a:t>
            </a:r>
            <a:endParaRPr lang="en-US" sz="1600" dirty="0"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768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391697" y="1245352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Algoexplorer</a:t>
            </a:r>
            <a:r>
              <a:rPr lang="en-US" sz="3600" dirty="0"/>
              <a:t> link</a:t>
            </a:r>
            <a:endParaRPr sz="3600" dirty="0"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326064" y="2309700"/>
            <a:ext cx="8626549" cy="5752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dirty="0">
                <a:hlinkClick r:id="rId3"/>
              </a:rPr>
              <a:t>https://testnet.algoexplorer.io/</a:t>
            </a:r>
            <a:endParaRPr lang="en-US" sz="1600" dirty="0"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125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"/>
          <p:cNvSpPr txBox="1">
            <a:spLocks noGrp="1"/>
          </p:cNvSpPr>
          <p:nvPr>
            <p:ph type="ctrTitle"/>
          </p:nvPr>
        </p:nvSpPr>
        <p:spPr>
          <a:xfrm>
            <a:off x="751367" y="1861374"/>
            <a:ext cx="9271591" cy="79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Simple program execution</a:t>
            </a:r>
            <a:endParaRPr sz="5400" dirty="0"/>
          </a:p>
        </p:txBody>
      </p:sp>
      <p:sp>
        <p:nvSpPr>
          <p:cNvPr id="396" name="Google Shape;396;p16"/>
          <p:cNvSpPr txBox="1">
            <a:spLocks noGrp="1"/>
          </p:cNvSpPr>
          <p:nvPr>
            <p:ph type="subTitle" idx="1"/>
          </p:nvPr>
        </p:nvSpPr>
        <p:spPr>
          <a:xfrm>
            <a:off x="1334450" y="2794315"/>
            <a:ext cx="6475200" cy="37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In Java script SDK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438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618526" y="1500532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Program link with Explanation</a:t>
            </a:r>
            <a:endParaRPr sz="3600" dirty="0"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318438" y="2642854"/>
            <a:ext cx="6244856" cy="6390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buNone/>
            </a:pPr>
            <a:r>
              <a:rPr lang="en-US" sz="1600" dirty="0">
                <a:hlinkClick r:id="rId3"/>
              </a:rPr>
              <a:t>https://developer.algorand.org/tutorials/creating-javascript-transaction-purestake-api/#8-run-all-of-the-code-together</a:t>
            </a:r>
            <a:endParaRPr lang="en-US" sz="1600" dirty="0"/>
          </a:p>
          <a:p>
            <a:pPr marL="76200" lvl="0" indent="0">
              <a:buNone/>
            </a:pPr>
            <a:endParaRPr lang="en-US" sz="1600" dirty="0"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253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469671" y="373481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Steps</a:t>
            </a:r>
            <a:endParaRPr sz="3600" dirty="0"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3AFF2-6612-4FED-B210-87AC9BB96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4329" y="1201261"/>
            <a:ext cx="6475200" cy="2833800"/>
          </a:xfrm>
        </p:spPr>
        <p:txBody>
          <a:bodyPr/>
          <a:lstStyle/>
          <a:p>
            <a:r>
              <a:rPr lang="en-US" dirty="0"/>
              <a:t>Open vs code</a:t>
            </a:r>
          </a:p>
          <a:p>
            <a:r>
              <a:rPr lang="en-US" dirty="0"/>
              <a:t>Create a folder</a:t>
            </a:r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algosdk</a:t>
            </a:r>
            <a:endParaRPr lang="en-US" dirty="0"/>
          </a:p>
          <a:p>
            <a:r>
              <a:rPr lang="en-US" dirty="0"/>
              <a:t>Create a file with .</a:t>
            </a:r>
            <a:r>
              <a:rPr lang="en-US" dirty="0" err="1"/>
              <a:t>js</a:t>
            </a:r>
            <a:r>
              <a:rPr lang="en-US" dirty="0"/>
              <a:t> extension</a:t>
            </a:r>
          </a:p>
          <a:p>
            <a:r>
              <a:rPr lang="en-US" dirty="0"/>
              <a:t>Open terminal in vs code(check the directory)</a:t>
            </a:r>
          </a:p>
          <a:p>
            <a:r>
              <a:rPr lang="en-US" dirty="0"/>
              <a:t>Run command : node &lt;filename&gt;.</a:t>
            </a:r>
            <a:r>
              <a:rPr lang="en-US" dirty="0" err="1"/>
              <a:t>js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18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682321" y="231713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Changes to execute program</a:t>
            </a:r>
            <a:endParaRPr sz="3600" dirty="0"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2F88E-BFA1-47DE-A94C-B884013FE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875" y="940755"/>
            <a:ext cx="6620540" cy="1445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8AC3BC-AFE1-4F8B-81F4-5ECE65B3B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137" y="2904553"/>
            <a:ext cx="6627629" cy="435726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AB7D444-1515-463B-B074-1D1CBC4D5D1B}"/>
              </a:ext>
            </a:extLst>
          </p:cNvPr>
          <p:cNvSpPr/>
          <p:nvPr/>
        </p:nvSpPr>
        <p:spPr>
          <a:xfrm>
            <a:off x="4572000" y="1687036"/>
            <a:ext cx="198474" cy="2693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E3EB4-D006-4ACC-977F-09C966650A2C}"/>
              </a:ext>
            </a:extLst>
          </p:cNvPr>
          <p:cNvSpPr txBox="1"/>
          <p:nvPr/>
        </p:nvSpPr>
        <p:spPr>
          <a:xfrm>
            <a:off x="4777563" y="1616152"/>
            <a:ext cx="248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Replace your </a:t>
            </a:r>
            <a:r>
              <a:rPr lang="en-US" dirty="0" err="1">
                <a:solidFill>
                  <a:schemeClr val="tx1"/>
                </a:solidFill>
              </a:rPr>
              <a:t>Api</a:t>
            </a:r>
            <a:r>
              <a:rPr lang="en-US" dirty="0">
                <a:solidFill>
                  <a:schemeClr val="tx1"/>
                </a:solidFill>
              </a:rPr>
              <a:t> key here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AF8BC7F-96FA-4932-B9A0-A574E1FD95BC}"/>
              </a:ext>
            </a:extLst>
          </p:cNvPr>
          <p:cNvSpPr/>
          <p:nvPr/>
        </p:nvSpPr>
        <p:spPr>
          <a:xfrm>
            <a:off x="4724400" y="2661681"/>
            <a:ext cx="198474" cy="2693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C17296-6B16-4CC2-9E21-4C58ADE976ED}"/>
              </a:ext>
            </a:extLst>
          </p:cNvPr>
          <p:cNvSpPr txBox="1"/>
          <p:nvPr/>
        </p:nvSpPr>
        <p:spPr>
          <a:xfrm>
            <a:off x="4929963" y="2590797"/>
            <a:ext cx="2675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Replace your mnemonic here</a:t>
            </a:r>
          </a:p>
        </p:txBody>
      </p:sp>
    </p:spTree>
    <p:extLst>
      <p:ext uri="{BB962C8B-B14F-4D97-AF65-F5344CB8AC3E}">
        <p14:creationId xmlns:p14="http://schemas.microsoft.com/office/powerpoint/2010/main" val="3084404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"/>
          <p:cNvSpPr txBox="1">
            <a:spLocks noGrp="1"/>
          </p:cNvSpPr>
          <p:nvPr>
            <p:ph type="ctrTitle"/>
          </p:nvPr>
        </p:nvSpPr>
        <p:spPr>
          <a:xfrm>
            <a:off x="221575" y="174341"/>
            <a:ext cx="2585420" cy="79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output</a:t>
            </a:r>
            <a:endParaRPr sz="5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CDECA4-CE7F-4780-9292-58A6B82B5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344" y="1081207"/>
            <a:ext cx="7188341" cy="231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5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447863" y="1259528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Prerequisite</a:t>
            </a:r>
            <a:endParaRPr dirty="0"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2107080" y="210856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-US" dirty="0"/>
              <a:t>Node JS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-US" dirty="0" err="1"/>
              <a:t>Purestake</a:t>
            </a:r>
            <a:r>
              <a:rPr lang="en-US" dirty="0"/>
              <a:t> API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-US" dirty="0" err="1"/>
              <a:t>algosdk</a:t>
            </a:r>
            <a:endParaRPr dirty="0"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739027" y="706636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Node </a:t>
            </a:r>
            <a:r>
              <a:rPr lang="en-US" dirty="0" err="1"/>
              <a:t>js</a:t>
            </a:r>
            <a:endParaRPr dirty="0"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148316" y="1707187"/>
            <a:ext cx="5769935" cy="32475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dirty="0"/>
              <a:t>Check “node -v” and “</a:t>
            </a:r>
            <a:r>
              <a:rPr lang="en-US" sz="1600" dirty="0" err="1"/>
              <a:t>npm</a:t>
            </a:r>
            <a:r>
              <a:rPr lang="en-US" sz="1600" dirty="0"/>
              <a:t>  --version” if a version is returned Node </a:t>
            </a:r>
            <a:r>
              <a:rPr lang="en-US" sz="1600" dirty="0" err="1"/>
              <a:t>js</a:t>
            </a:r>
            <a:r>
              <a:rPr lang="en-US" sz="1600" dirty="0"/>
              <a:t> is installed in your windows machine.</a:t>
            </a:r>
          </a:p>
          <a:p>
            <a:pPr lvl="0"/>
            <a:endParaRPr lang="en-US" sz="1600" dirty="0"/>
          </a:p>
          <a:p>
            <a:r>
              <a:rPr lang="en-US" sz="1600" dirty="0"/>
              <a:t>Else install node </a:t>
            </a:r>
            <a:r>
              <a:rPr lang="en-US" sz="1600" dirty="0" err="1"/>
              <a:t>js</a:t>
            </a:r>
            <a:r>
              <a:rPr lang="en-US" sz="1600" dirty="0"/>
              <a:t> from  </a:t>
            </a:r>
            <a:r>
              <a:rPr lang="en-US" sz="1600" dirty="0">
                <a:hlinkClick r:id="rId3"/>
              </a:rPr>
              <a:t>https://nodejs.org/en/download/</a:t>
            </a:r>
            <a:r>
              <a:rPr lang="en-US" sz="1600" dirty="0"/>
              <a:t>       </a:t>
            </a:r>
          </a:p>
          <a:p>
            <a:endParaRPr lang="en-US" sz="1600" dirty="0"/>
          </a:p>
          <a:p>
            <a:pPr marL="76200" indent="0">
              <a:buNone/>
            </a:pPr>
            <a:r>
              <a:rPr lang="en-US" sz="1600" dirty="0"/>
              <a:t>                </a:t>
            </a:r>
          </a:p>
          <a:p>
            <a:pPr lvl="0"/>
            <a:endParaRPr lang="en-US" dirty="0"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531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739027" y="706636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Purestake</a:t>
            </a:r>
            <a:r>
              <a:rPr lang="en-US" dirty="0"/>
              <a:t> API</a:t>
            </a:r>
            <a:endParaRPr dirty="0"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148316" y="1707187"/>
            <a:ext cx="5769935" cy="32475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endParaRPr lang="en-US" sz="1600" dirty="0">
              <a:hlinkClick r:id="rId3"/>
            </a:endParaRPr>
          </a:p>
          <a:p>
            <a:pPr lvl="0"/>
            <a:r>
              <a:rPr lang="en-US" sz="1600" dirty="0">
                <a:hlinkClick r:id="rId3"/>
              </a:rPr>
              <a:t>https://developer.purestake.io/</a:t>
            </a:r>
            <a:r>
              <a:rPr lang="en-US" sz="1600" dirty="0"/>
              <a:t>  create a account in this link and then you can use API key, server, port from </a:t>
            </a:r>
            <a:r>
              <a:rPr lang="en-US" sz="1600" dirty="0" err="1"/>
              <a:t>purestake</a:t>
            </a:r>
            <a:r>
              <a:rPr lang="en-US" sz="1600" dirty="0"/>
              <a:t>.</a:t>
            </a:r>
          </a:p>
          <a:p>
            <a:pPr marL="76200" indent="0">
              <a:buNone/>
            </a:pPr>
            <a:r>
              <a:rPr lang="en-US" sz="1600" dirty="0"/>
              <a:t>                </a:t>
            </a:r>
          </a:p>
          <a:p>
            <a:pPr lvl="0"/>
            <a:endParaRPr lang="en-US" dirty="0"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620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739027" y="706636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algosdk</a:t>
            </a:r>
            <a:endParaRPr dirty="0"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148316" y="1707187"/>
            <a:ext cx="5769935" cy="14329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endParaRPr lang="en-US" sz="1600" dirty="0">
              <a:hlinkClick r:id="rId3"/>
            </a:endParaRPr>
          </a:p>
          <a:p>
            <a:pPr lvl="0"/>
            <a:r>
              <a:rPr lang="en-US" sz="1600" dirty="0" err="1"/>
              <a:t>algosdk</a:t>
            </a:r>
            <a:r>
              <a:rPr lang="en-US" sz="1600" dirty="0"/>
              <a:t> is a </a:t>
            </a:r>
            <a:r>
              <a:rPr lang="en-US" sz="1600" dirty="0" err="1"/>
              <a:t>node_module</a:t>
            </a:r>
            <a:r>
              <a:rPr lang="en-US" sz="1600" dirty="0"/>
              <a:t> for </a:t>
            </a:r>
            <a:r>
              <a:rPr lang="en-US" sz="1600" dirty="0" err="1"/>
              <a:t>js</a:t>
            </a:r>
            <a:r>
              <a:rPr lang="en-US" sz="1600" dirty="0"/>
              <a:t>. The package can be installed by </a:t>
            </a:r>
            <a:r>
              <a:rPr lang="en-US" sz="1600" dirty="0">
                <a:solidFill>
                  <a:srgbClr val="92D050"/>
                </a:solidFill>
              </a:rPr>
              <a:t>”</a:t>
            </a:r>
            <a:r>
              <a:rPr lang="en-US" sz="1600" dirty="0" err="1">
                <a:solidFill>
                  <a:srgbClr val="92D050"/>
                </a:solidFill>
              </a:rPr>
              <a:t>npm</a:t>
            </a:r>
            <a:r>
              <a:rPr lang="en-US" sz="1600" dirty="0">
                <a:solidFill>
                  <a:srgbClr val="92D050"/>
                </a:solidFill>
              </a:rPr>
              <a:t> install </a:t>
            </a:r>
            <a:r>
              <a:rPr lang="en-US" sz="1600" dirty="0" err="1">
                <a:solidFill>
                  <a:srgbClr val="92D050"/>
                </a:solidFill>
              </a:rPr>
              <a:t>algosdk</a:t>
            </a:r>
            <a:r>
              <a:rPr lang="en-US" sz="1600" dirty="0">
                <a:solidFill>
                  <a:srgbClr val="92D050"/>
                </a:solidFill>
              </a:rPr>
              <a:t>”</a:t>
            </a:r>
          </a:p>
          <a:p>
            <a:pPr lvl="0"/>
            <a:endParaRPr lang="en-US" sz="1600" dirty="0">
              <a:solidFill>
                <a:srgbClr val="92D050"/>
              </a:solidFill>
            </a:endParaRPr>
          </a:p>
          <a:p>
            <a:pPr lvl="0"/>
            <a:r>
              <a:rPr lang="en-US" sz="1600" dirty="0">
                <a:solidFill>
                  <a:schemeClr val="tx1"/>
                </a:solidFill>
              </a:rPr>
              <a:t>Node </a:t>
            </a:r>
            <a:r>
              <a:rPr lang="en-US" sz="1600" dirty="0" err="1">
                <a:solidFill>
                  <a:schemeClr val="tx1"/>
                </a:solidFill>
              </a:rPr>
              <a:t>js</a:t>
            </a:r>
            <a:r>
              <a:rPr lang="en-US" sz="1600" dirty="0">
                <a:solidFill>
                  <a:schemeClr val="tx1"/>
                </a:solidFill>
              </a:rPr>
              <a:t> installation is must to install </a:t>
            </a:r>
            <a:r>
              <a:rPr lang="en-US" sz="1600" dirty="0" err="1">
                <a:solidFill>
                  <a:schemeClr val="tx1"/>
                </a:solidFill>
              </a:rPr>
              <a:t>algosdk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lvl="0"/>
            <a:endParaRPr lang="en-US" dirty="0"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71DA5A-634F-471F-9D21-02FD904E7A89}"/>
              </a:ext>
            </a:extLst>
          </p:cNvPr>
          <p:cNvSpPr txBox="1"/>
          <p:nvPr/>
        </p:nvSpPr>
        <p:spPr>
          <a:xfrm>
            <a:off x="418214" y="1396410"/>
            <a:ext cx="8378456" cy="3077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step need to be done inside the folder to run the programs. Refer Slide number = 14</a:t>
            </a:r>
          </a:p>
        </p:txBody>
      </p:sp>
    </p:spTree>
    <p:extLst>
      <p:ext uri="{BB962C8B-B14F-4D97-AF65-F5344CB8AC3E}">
        <p14:creationId xmlns:p14="http://schemas.microsoft.com/office/powerpoint/2010/main" val="221423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426598" y="394747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</a:t>
            </a:r>
            <a:endParaRPr dirty="0"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851899" y="1109108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-US" dirty="0" err="1"/>
              <a:t>Algodea</a:t>
            </a:r>
            <a:r>
              <a:rPr lang="en-US" dirty="0"/>
              <a:t> (</a:t>
            </a:r>
            <a:r>
              <a:rPr lang="en-US" dirty="0" err="1"/>
              <a:t>intellij</a:t>
            </a:r>
            <a:r>
              <a:rPr lang="en-US" dirty="0"/>
              <a:t>)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-US" dirty="0" err="1"/>
              <a:t>Algosigner</a:t>
            </a:r>
            <a:r>
              <a:rPr lang="en-US" dirty="0"/>
              <a:t> (extension)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-US" dirty="0" err="1"/>
              <a:t>myAlgowallet</a:t>
            </a:r>
            <a:r>
              <a:rPr lang="en-US" dirty="0"/>
              <a:t> (website)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-US" dirty="0"/>
              <a:t>Algorand Wallet (Android App)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-US" dirty="0" err="1"/>
              <a:t>Algoexplorer</a:t>
            </a:r>
            <a:r>
              <a:rPr lang="en-US" dirty="0"/>
              <a:t> (website)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-US" dirty="0" err="1"/>
              <a:t>GoalSeeker</a:t>
            </a:r>
            <a:r>
              <a:rPr lang="en-US" dirty="0"/>
              <a:t> (website)</a:t>
            </a:r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483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391697" y="1245352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Intellij</a:t>
            </a:r>
            <a:r>
              <a:rPr lang="en-US" dirty="0"/>
              <a:t> installation links</a:t>
            </a:r>
            <a:endParaRPr dirty="0"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326064" y="2309700"/>
            <a:ext cx="8626549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dirty="0">
                <a:hlinkClick r:id="rId3"/>
              </a:rPr>
              <a:t>https://www.jetbrains.com/idea/download/download-thanks.html?platform=windows&amp;code=IIC</a:t>
            </a:r>
            <a:endParaRPr lang="en-US" sz="1600" dirty="0"/>
          </a:p>
          <a:p>
            <a:pPr lvl="0"/>
            <a:endParaRPr lang="en-US" sz="1600" dirty="0"/>
          </a:p>
          <a:p>
            <a:pPr lvl="0"/>
            <a:r>
              <a:rPr lang="en-US" sz="1600" dirty="0"/>
              <a:t>Plugin name : </a:t>
            </a:r>
            <a:r>
              <a:rPr lang="en-US" sz="1600" dirty="0" err="1"/>
              <a:t>Algodea</a:t>
            </a:r>
            <a:endParaRPr lang="en-US" dirty="0"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350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391697" y="1245352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Algosigner</a:t>
            </a:r>
            <a:r>
              <a:rPr lang="en-US" dirty="0"/>
              <a:t> installation link</a:t>
            </a:r>
            <a:endParaRPr dirty="0"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326064" y="2309700"/>
            <a:ext cx="8626549" cy="5752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dirty="0">
                <a:hlinkClick r:id="rId3"/>
              </a:rPr>
              <a:t>https://chrome.google.com/webstore/search/algosigner?hl=en</a:t>
            </a:r>
            <a:endParaRPr lang="en-US" sz="1600" dirty="0"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562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391697" y="1245352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myAlgowallet</a:t>
            </a:r>
            <a:r>
              <a:rPr lang="en-US" sz="4000" dirty="0"/>
              <a:t> link</a:t>
            </a:r>
            <a:endParaRPr sz="4000" dirty="0"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326064" y="2309700"/>
            <a:ext cx="8626549" cy="5752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dirty="0">
                <a:hlinkClick r:id="rId3"/>
              </a:rPr>
              <a:t>https://wallet.myalgo.com/</a:t>
            </a:r>
            <a:endParaRPr lang="en-US" sz="1600" dirty="0"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3159401"/>
      </p:ext>
    </p:extLst>
  </p:cSld>
  <p:clrMapOvr>
    <a:masterClrMapping/>
  </p:clrMapOvr>
</p:sld>
</file>

<file path=ppt/theme/theme1.xml><?xml version="1.0" encoding="utf-8"?>
<a:theme xmlns:a="http://schemas.openxmlformats.org/drawingml/2006/main" name="Dardanius template">
  <a:themeElements>
    <a:clrScheme name="Custom 347">
      <a:dk1>
        <a:srgbClr val="FFFFFF"/>
      </a:dk1>
      <a:lt1>
        <a:srgbClr val="1D0216"/>
      </a:lt1>
      <a:dk2>
        <a:srgbClr val="A58CA2"/>
      </a:dk2>
      <a:lt2>
        <a:srgbClr val="5C2C4F"/>
      </a:lt2>
      <a:accent1>
        <a:srgbClr val="B64B7F"/>
      </a:accent1>
      <a:accent2>
        <a:srgbClr val="881882"/>
      </a:accent2>
      <a:accent3>
        <a:srgbClr val="705FA0"/>
      </a:accent3>
      <a:accent4>
        <a:srgbClr val="E6AE39"/>
      </a:accent4>
      <a:accent5>
        <a:srgbClr val="591341"/>
      </a:accent5>
      <a:accent6>
        <a:srgbClr val="1D0216"/>
      </a:accent6>
      <a:hlink>
        <a:srgbClr val="F8BEF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350</Words>
  <Application>Microsoft Office PowerPoint</Application>
  <PresentationFormat>On-screen Show (16:9)</PresentationFormat>
  <Paragraphs>69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Bebas Neue</vt:lpstr>
      <vt:lpstr>Saira Semi Condensed</vt:lpstr>
      <vt:lpstr>Dardanius template</vt:lpstr>
      <vt:lpstr>Environment Setup in windows</vt:lpstr>
      <vt:lpstr>Prerequisite</vt:lpstr>
      <vt:lpstr>Node js</vt:lpstr>
      <vt:lpstr>Purestake API</vt:lpstr>
      <vt:lpstr>algosdk</vt:lpstr>
      <vt:lpstr>Tools</vt:lpstr>
      <vt:lpstr>Intellij installation links</vt:lpstr>
      <vt:lpstr>Algosigner installation link</vt:lpstr>
      <vt:lpstr>myAlgowallet link</vt:lpstr>
      <vt:lpstr>Algorand wallet installation links</vt:lpstr>
      <vt:lpstr>Algoexplorer link</vt:lpstr>
      <vt:lpstr>Simple program execution</vt:lpstr>
      <vt:lpstr>Program link with Explanation</vt:lpstr>
      <vt:lpstr>Steps</vt:lpstr>
      <vt:lpstr>Changes to execute program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Algorand KT</dc:title>
  <cp:lastModifiedBy>admin</cp:lastModifiedBy>
  <cp:revision>5</cp:revision>
  <dcterms:modified xsi:type="dcterms:W3CDTF">2021-10-22T17:11:47Z</dcterms:modified>
</cp:coreProperties>
</file>