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0" r:id="rId9"/>
    <p:sldId id="261"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18"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1CFDDD-33C7-4FD8-97F9-20C03A940B88}"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6491375-0905-473D-A001-AADFEBBDD799}">
      <dgm:prSet custT="1"/>
      <dgm:spPr/>
      <dgm:t>
        <a:bodyPr/>
        <a:lstStyle/>
        <a:p>
          <a:pPr rtl="0"/>
          <a:r>
            <a:rPr lang="en-US" sz="5400" dirty="0" smtClean="0"/>
            <a:t>FORM VALIDATION</a:t>
          </a:r>
          <a:endParaRPr lang="en-US" sz="5400" dirty="0"/>
        </a:p>
      </dgm:t>
    </dgm:pt>
    <dgm:pt modelId="{C69C7CF8-17CF-4BD5-9C59-93304E842C11}" type="parTrans" cxnId="{A533F922-B6C0-436C-8E0A-1E6ADAE8DD94}">
      <dgm:prSet/>
      <dgm:spPr/>
      <dgm:t>
        <a:bodyPr/>
        <a:lstStyle/>
        <a:p>
          <a:endParaRPr lang="en-US"/>
        </a:p>
      </dgm:t>
    </dgm:pt>
    <dgm:pt modelId="{6F86C325-0666-4942-B7DA-C5A74A5A03B5}" type="sibTrans" cxnId="{A533F922-B6C0-436C-8E0A-1E6ADAE8DD94}">
      <dgm:prSet/>
      <dgm:spPr/>
      <dgm:t>
        <a:bodyPr/>
        <a:lstStyle/>
        <a:p>
          <a:endParaRPr lang="en-US"/>
        </a:p>
      </dgm:t>
    </dgm:pt>
    <dgm:pt modelId="{105F0F4E-54A3-4B40-A421-211C1A1C46F1}" type="pres">
      <dgm:prSet presAssocID="{3C1CFDDD-33C7-4FD8-97F9-20C03A940B88}" presName="linear" presStyleCnt="0">
        <dgm:presLayoutVars>
          <dgm:dir/>
          <dgm:animLvl val="lvl"/>
          <dgm:resizeHandles val="exact"/>
        </dgm:presLayoutVars>
      </dgm:prSet>
      <dgm:spPr/>
      <dgm:t>
        <a:bodyPr/>
        <a:lstStyle/>
        <a:p>
          <a:endParaRPr lang="en-US"/>
        </a:p>
      </dgm:t>
    </dgm:pt>
    <dgm:pt modelId="{5AC5925F-02FB-4EBD-AF66-CE5531CE8E42}" type="pres">
      <dgm:prSet presAssocID="{C6491375-0905-473D-A001-AADFEBBDD799}" presName="parentLin" presStyleCnt="0"/>
      <dgm:spPr/>
    </dgm:pt>
    <dgm:pt modelId="{B7E5FA1C-AE65-47F8-AAFC-0D62ED21A5E6}" type="pres">
      <dgm:prSet presAssocID="{C6491375-0905-473D-A001-AADFEBBDD799}" presName="parentLeftMargin" presStyleLbl="node1" presStyleIdx="0" presStyleCnt="1"/>
      <dgm:spPr/>
      <dgm:t>
        <a:bodyPr/>
        <a:lstStyle/>
        <a:p>
          <a:endParaRPr lang="en-US"/>
        </a:p>
      </dgm:t>
    </dgm:pt>
    <dgm:pt modelId="{F5DA2DEB-A2FF-402F-ADAF-29E142E5F998}" type="pres">
      <dgm:prSet presAssocID="{C6491375-0905-473D-A001-AADFEBBDD799}" presName="parentText" presStyleLbl="node1" presStyleIdx="0" presStyleCnt="1" custScaleX="142857" custScaleY="125411" custLinFactNeighborX="25" custLinFactNeighborY="-9240">
        <dgm:presLayoutVars>
          <dgm:chMax val="0"/>
          <dgm:bulletEnabled val="1"/>
        </dgm:presLayoutVars>
      </dgm:prSet>
      <dgm:spPr/>
      <dgm:t>
        <a:bodyPr/>
        <a:lstStyle/>
        <a:p>
          <a:endParaRPr lang="en-US"/>
        </a:p>
      </dgm:t>
    </dgm:pt>
    <dgm:pt modelId="{13D98D9C-5A91-4261-A0CE-093BBB57E7BC}" type="pres">
      <dgm:prSet presAssocID="{C6491375-0905-473D-A001-AADFEBBDD799}" presName="negativeSpace" presStyleCnt="0"/>
      <dgm:spPr/>
    </dgm:pt>
    <dgm:pt modelId="{89B7A8A0-890C-4991-B252-B6E7592BEB91}" type="pres">
      <dgm:prSet presAssocID="{C6491375-0905-473D-A001-AADFEBBDD799}" presName="childText" presStyleLbl="conFgAcc1" presStyleIdx="0" presStyleCnt="1">
        <dgm:presLayoutVars>
          <dgm:bulletEnabled val="1"/>
        </dgm:presLayoutVars>
      </dgm:prSet>
      <dgm:spPr/>
    </dgm:pt>
  </dgm:ptLst>
  <dgm:cxnLst>
    <dgm:cxn modelId="{A533F922-B6C0-436C-8E0A-1E6ADAE8DD94}" srcId="{3C1CFDDD-33C7-4FD8-97F9-20C03A940B88}" destId="{C6491375-0905-473D-A001-AADFEBBDD799}" srcOrd="0" destOrd="0" parTransId="{C69C7CF8-17CF-4BD5-9C59-93304E842C11}" sibTransId="{6F86C325-0666-4942-B7DA-C5A74A5A03B5}"/>
    <dgm:cxn modelId="{48FC6484-BB9A-4DD8-B17C-07D977BC9131}" type="presOf" srcId="{C6491375-0905-473D-A001-AADFEBBDD799}" destId="{B7E5FA1C-AE65-47F8-AAFC-0D62ED21A5E6}" srcOrd="0" destOrd="0" presId="urn:microsoft.com/office/officeart/2005/8/layout/list1"/>
    <dgm:cxn modelId="{05D42C2A-8B1A-4DF3-9755-59584EFDF489}" type="presOf" srcId="{3C1CFDDD-33C7-4FD8-97F9-20C03A940B88}" destId="{105F0F4E-54A3-4B40-A421-211C1A1C46F1}" srcOrd="0" destOrd="0" presId="urn:microsoft.com/office/officeart/2005/8/layout/list1"/>
    <dgm:cxn modelId="{DB4BF0E7-7BE2-4E9E-A0D8-12FBDDCD5B52}" type="presOf" srcId="{C6491375-0905-473D-A001-AADFEBBDD799}" destId="{F5DA2DEB-A2FF-402F-ADAF-29E142E5F998}" srcOrd="1" destOrd="0" presId="urn:microsoft.com/office/officeart/2005/8/layout/list1"/>
    <dgm:cxn modelId="{F0913192-1D5D-41A6-B7DE-5752E4FADFB0}" type="presParOf" srcId="{105F0F4E-54A3-4B40-A421-211C1A1C46F1}" destId="{5AC5925F-02FB-4EBD-AF66-CE5531CE8E42}" srcOrd="0" destOrd="0" presId="urn:microsoft.com/office/officeart/2005/8/layout/list1"/>
    <dgm:cxn modelId="{FE5BFC3B-03B9-472E-A2BF-74182AFCB79D}" type="presParOf" srcId="{5AC5925F-02FB-4EBD-AF66-CE5531CE8E42}" destId="{B7E5FA1C-AE65-47F8-AAFC-0D62ED21A5E6}" srcOrd="0" destOrd="0" presId="urn:microsoft.com/office/officeart/2005/8/layout/list1"/>
    <dgm:cxn modelId="{76B09211-2A10-4434-8824-A26C626AE4C8}" type="presParOf" srcId="{5AC5925F-02FB-4EBD-AF66-CE5531CE8E42}" destId="{F5DA2DEB-A2FF-402F-ADAF-29E142E5F998}" srcOrd="1" destOrd="0" presId="urn:microsoft.com/office/officeart/2005/8/layout/list1"/>
    <dgm:cxn modelId="{8D91F0FA-4A29-4514-A3F6-A5F6A290925F}" type="presParOf" srcId="{105F0F4E-54A3-4B40-A421-211C1A1C46F1}" destId="{13D98D9C-5A91-4261-A0CE-093BBB57E7BC}" srcOrd="1" destOrd="0" presId="urn:microsoft.com/office/officeart/2005/8/layout/list1"/>
    <dgm:cxn modelId="{AB8597C1-F2F8-453D-971A-DDD5B270B7ED}" type="presParOf" srcId="{105F0F4E-54A3-4B40-A421-211C1A1C46F1}" destId="{89B7A8A0-890C-4991-B252-B6E7592BEB91}" srcOrd="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B7A8A0-890C-4991-B252-B6E7592BEB91}">
      <dsp:nvSpPr>
        <dsp:cNvPr id="0" name=""/>
        <dsp:cNvSpPr/>
      </dsp:nvSpPr>
      <dsp:spPr>
        <a:xfrm>
          <a:off x="0" y="823403"/>
          <a:ext cx="6400800" cy="907200"/>
        </a:xfrm>
        <a:prstGeom prst="rect">
          <a:avLst/>
        </a:prstGeom>
        <a:solidFill>
          <a:schemeClr val="lt2">
            <a:alpha val="90000"/>
            <a:hueOff val="0"/>
            <a:satOff val="0"/>
            <a:lumOff val="0"/>
            <a:alphaOff val="0"/>
          </a:schemeClr>
        </a:solidFill>
        <a:ln w="400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DA2DEB-A2FF-402F-ADAF-29E142E5F998}">
      <dsp:nvSpPr>
        <dsp:cNvPr id="0" name=""/>
        <dsp:cNvSpPr/>
      </dsp:nvSpPr>
      <dsp:spPr>
        <a:xfrm>
          <a:off x="304801" y="0"/>
          <a:ext cx="6094505" cy="1332767"/>
        </a:xfrm>
        <a:prstGeom prst="roundRect">
          <a:avLst/>
        </a:prstGeom>
        <a:solidFill>
          <a:schemeClr val="dk2">
            <a:hueOff val="0"/>
            <a:satOff val="0"/>
            <a:lumOff val="0"/>
            <a:alphaOff val="0"/>
          </a:schemeClr>
        </a:solidFill>
        <a:ln w="400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2400300" rtl="0">
            <a:lnSpc>
              <a:spcPct val="90000"/>
            </a:lnSpc>
            <a:spcBef>
              <a:spcPct val="0"/>
            </a:spcBef>
            <a:spcAft>
              <a:spcPct val="35000"/>
            </a:spcAft>
          </a:pPr>
          <a:r>
            <a:rPr lang="en-US" sz="5400" kern="1200" dirty="0" smtClean="0"/>
            <a:t>FORM VALIDATION</a:t>
          </a:r>
          <a:endParaRPr lang="en-US" sz="5400" kern="1200" dirty="0"/>
        </a:p>
      </dsp:txBody>
      <dsp:txXfrm>
        <a:off x="304801" y="0"/>
        <a:ext cx="6094505" cy="133276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52743FE-F73A-41D8-BB15-D2538063947D}" type="datetimeFigureOut">
              <a:rPr lang="en-US" smtClean="0"/>
              <a:pPr/>
              <a:t>4/9/2019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310B656-C98C-49C9-82F1-22F6F93D71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2743FE-F73A-41D8-BB15-D2538063947D}" type="datetimeFigureOut">
              <a:rPr lang="en-US" smtClean="0"/>
              <a:pPr/>
              <a:t>4/9/2019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10B656-C98C-49C9-82F1-22F6F93D71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52743FE-F73A-41D8-BB15-D2538063947D}" type="datetimeFigureOut">
              <a:rPr lang="en-US" smtClean="0"/>
              <a:pPr/>
              <a:t>4/9/2019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310B656-C98C-49C9-82F1-22F6F93D71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2743FE-F73A-41D8-BB15-D2538063947D}" type="datetimeFigureOut">
              <a:rPr lang="en-US" smtClean="0"/>
              <a:pPr/>
              <a:t>4/9/2019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10B656-C98C-49C9-82F1-22F6F93D71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52743FE-F73A-41D8-BB15-D2538063947D}" type="datetimeFigureOut">
              <a:rPr lang="en-US" smtClean="0"/>
              <a:pPr/>
              <a:t>4/9/2019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310B656-C98C-49C9-82F1-22F6F93D71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2743FE-F73A-41D8-BB15-D2538063947D}" type="datetimeFigureOut">
              <a:rPr lang="en-US" smtClean="0"/>
              <a:pPr/>
              <a:t>4/9/2019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10B656-C98C-49C9-82F1-22F6F93D71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2743FE-F73A-41D8-BB15-D2538063947D}" type="datetimeFigureOut">
              <a:rPr lang="en-US" smtClean="0"/>
              <a:pPr/>
              <a:t>4/9/2019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310B656-C98C-49C9-82F1-22F6F93D71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52743FE-F73A-41D8-BB15-D2538063947D}" type="datetimeFigureOut">
              <a:rPr lang="en-US" smtClean="0"/>
              <a:pPr/>
              <a:t>4/9/2019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310B656-C98C-49C9-82F1-22F6F93D71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52743FE-F73A-41D8-BB15-D2538063947D}" type="datetimeFigureOut">
              <a:rPr lang="en-US" smtClean="0"/>
              <a:pPr/>
              <a:t>4/9/2019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310B656-C98C-49C9-82F1-22F6F93D71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2743FE-F73A-41D8-BB15-D2538063947D}" type="datetimeFigureOut">
              <a:rPr lang="en-US" smtClean="0"/>
              <a:pPr/>
              <a:t>4/9/2019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10B656-C98C-49C9-82F1-22F6F93D71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52743FE-F73A-41D8-BB15-D2538063947D}" type="datetimeFigureOut">
              <a:rPr lang="en-US" smtClean="0"/>
              <a:pPr/>
              <a:t>4/9/2019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10B656-C98C-49C9-82F1-22F6F93D7134}"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52743FE-F73A-41D8-BB15-D2538063947D}" type="datetimeFigureOut">
              <a:rPr lang="en-US" smtClean="0"/>
              <a:pPr/>
              <a:t>4/9/2019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310B656-C98C-49C9-82F1-22F6F93D71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295400" y="2667000"/>
          <a:ext cx="64008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a:t>
            </a:r>
            <a:endParaRPr lang="en-US" dirty="0"/>
          </a:p>
        </p:txBody>
      </p:sp>
      <p:sp>
        <p:nvSpPr>
          <p:cNvPr id="3" name="Content Placeholder 2"/>
          <p:cNvSpPr>
            <a:spLocks noGrp="1"/>
          </p:cNvSpPr>
          <p:nvPr>
            <p:ph idx="1"/>
          </p:nvPr>
        </p:nvSpPr>
        <p:spPr/>
        <p:txBody>
          <a:bodyPr/>
          <a:lstStyle/>
          <a:p>
            <a:r>
              <a:rPr lang="en-US" dirty="0" smtClean="0"/>
              <a:t>JavaScript Example</a:t>
            </a:r>
          </a:p>
          <a:p>
            <a:pPr>
              <a:buNone/>
            </a:pPr>
            <a:r>
              <a:rPr lang="en-US" dirty="0" smtClean="0"/>
              <a:t>function </a:t>
            </a:r>
            <a:r>
              <a:rPr lang="en-US" dirty="0" err="1" smtClean="0"/>
              <a:t>validateForm</a:t>
            </a:r>
            <a:r>
              <a:rPr lang="en-US" dirty="0" smtClean="0"/>
              <a:t>() {</a:t>
            </a:r>
            <a:br>
              <a:rPr lang="en-US" dirty="0" smtClean="0"/>
            </a:br>
            <a:r>
              <a:rPr lang="en-US" dirty="0" smtClean="0"/>
              <a:t>  </a:t>
            </a:r>
            <a:r>
              <a:rPr lang="en-US" dirty="0" err="1" smtClean="0"/>
              <a:t>var</a:t>
            </a:r>
            <a:r>
              <a:rPr lang="en-US" dirty="0" smtClean="0"/>
              <a:t> x = </a:t>
            </a:r>
            <a:r>
              <a:rPr lang="en-US" dirty="0" err="1" smtClean="0"/>
              <a:t>document.forms</a:t>
            </a:r>
            <a:r>
              <a:rPr lang="en-US" dirty="0" smtClean="0"/>
              <a:t>["</a:t>
            </a:r>
            <a:r>
              <a:rPr lang="en-US" dirty="0" err="1" smtClean="0"/>
              <a:t>myForm</a:t>
            </a:r>
            <a:r>
              <a:rPr lang="en-US" dirty="0" smtClean="0"/>
              <a:t>"]["</a:t>
            </a:r>
            <a:r>
              <a:rPr lang="en-US" dirty="0" err="1" smtClean="0"/>
              <a:t>fname</a:t>
            </a:r>
            <a:r>
              <a:rPr lang="en-US" dirty="0" smtClean="0"/>
              <a:t>"].value;</a:t>
            </a:r>
            <a:br>
              <a:rPr lang="en-US" dirty="0" smtClean="0"/>
            </a:br>
            <a:r>
              <a:rPr lang="en-US" dirty="0" smtClean="0"/>
              <a:t>  if (x == "") {</a:t>
            </a:r>
            <a:br>
              <a:rPr lang="en-US" dirty="0" smtClean="0"/>
            </a:br>
            <a:r>
              <a:rPr lang="en-US" dirty="0" smtClean="0"/>
              <a:t>    alert("Name must be filled out");</a:t>
            </a:r>
            <a:br>
              <a:rPr lang="en-US" dirty="0" smtClean="0"/>
            </a:br>
            <a:r>
              <a:rPr lang="en-US" dirty="0" smtClean="0"/>
              <a:t>    return false;</a:t>
            </a:r>
            <a:br>
              <a:rPr lang="en-US" dirty="0" smtClean="0"/>
            </a:br>
            <a:r>
              <a:rPr lang="en-US" dirty="0" smtClean="0"/>
              <a:t>  }</a:t>
            </a:r>
            <a:br>
              <a:rPr lang="en-US" dirty="0" smtClean="0"/>
            </a:b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HTML </a:t>
            </a:r>
            <a:r>
              <a:rPr lang="en-US" dirty="0" smtClean="0"/>
              <a:t>Form Example</a:t>
            </a:r>
            <a:br>
              <a:rPr lang="en-US" dirty="0" smtClean="0"/>
            </a:br>
            <a:endParaRPr lang="en-US" dirty="0"/>
          </a:p>
        </p:txBody>
      </p:sp>
      <p:sp>
        <p:nvSpPr>
          <p:cNvPr id="3" name="Content Placeholder 2"/>
          <p:cNvSpPr>
            <a:spLocks noGrp="1"/>
          </p:cNvSpPr>
          <p:nvPr>
            <p:ph idx="1"/>
          </p:nvPr>
        </p:nvSpPr>
        <p:spPr/>
        <p:txBody>
          <a:bodyPr/>
          <a:lstStyle/>
          <a:p>
            <a:r>
              <a:rPr lang="en-US" dirty="0" smtClean="0"/>
              <a:t>&lt;</a:t>
            </a:r>
            <a:r>
              <a:rPr lang="en-US" dirty="0" smtClean="0"/>
              <a:t>form name="</a:t>
            </a:r>
            <a:r>
              <a:rPr lang="en-US" dirty="0" err="1" smtClean="0"/>
              <a:t>myForm</a:t>
            </a:r>
            <a:r>
              <a:rPr lang="en-US" dirty="0" smtClean="0"/>
              <a:t>" action="/action_page.php" </a:t>
            </a:r>
            <a:r>
              <a:rPr lang="en-US" b="1" dirty="0" err="1" smtClean="0"/>
              <a:t>onsubmit</a:t>
            </a:r>
            <a:r>
              <a:rPr lang="en-US" b="1" dirty="0" smtClean="0"/>
              <a:t>="return </a:t>
            </a:r>
            <a:r>
              <a:rPr lang="en-US" b="1" dirty="0" err="1" smtClean="0"/>
              <a:t>validateForm</a:t>
            </a:r>
            <a:r>
              <a:rPr lang="en-US" b="1" dirty="0" smtClean="0"/>
              <a:t>()"</a:t>
            </a:r>
            <a:r>
              <a:rPr lang="en-US" dirty="0" smtClean="0"/>
              <a:t> method="post"&gt;</a:t>
            </a:r>
            <a:br>
              <a:rPr lang="en-US" dirty="0" smtClean="0"/>
            </a:br>
            <a:r>
              <a:rPr lang="en-US" dirty="0" smtClean="0"/>
              <a:t>Name: &lt;input type="text" name="</a:t>
            </a:r>
            <a:r>
              <a:rPr lang="en-US" dirty="0" err="1" smtClean="0"/>
              <a:t>fname</a:t>
            </a:r>
            <a:r>
              <a:rPr lang="en-US" dirty="0" smtClean="0"/>
              <a:t>"&gt;</a:t>
            </a:r>
            <a:br>
              <a:rPr lang="en-US" dirty="0" smtClean="0"/>
            </a:br>
            <a:r>
              <a:rPr lang="en-US" dirty="0" smtClean="0"/>
              <a:t>&lt;input type="submit" value="Submit"&gt;</a:t>
            </a:r>
            <a:br>
              <a:rPr lang="en-US" dirty="0" smtClean="0"/>
            </a:br>
            <a:r>
              <a:rPr lang="en-US" dirty="0" smtClean="0"/>
              <a:t>&lt;/form&gt;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Automatic </a:t>
            </a:r>
            <a:r>
              <a:rPr lang="en-US" dirty="0" smtClean="0"/>
              <a:t>HTML Form Validation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HTML </a:t>
            </a:r>
            <a:r>
              <a:rPr lang="en-US" dirty="0" smtClean="0"/>
              <a:t>form validation can be performed automatically by the browser:</a:t>
            </a:r>
          </a:p>
          <a:p>
            <a:r>
              <a:rPr lang="en-US" dirty="0" smtClean="0"/>
              <a:t>If a form field (</a:t>
            </a:r>
            <a:r>
              <a:rPr lang="en-US" dirty="0" err="1" smtClean="0"/>
              <a:t>fname</a:t>
            </a:r>
            <a:r>
              <a:rPr lang="en-US" dirty="0" smtClean="0"/>
              <a:t>) is empty, the required attribute prevents this form from being submitted:</a:t>
            </a:r>
          </a:p>
          <a:p>
            <a:r>
              <a:rPr lang="en-US" dirty="0" smtClean="0"/>
              <a:t>HTML Form Example</a:t>
            </a:r>
          </a:p>
          <a:p>
            <a:r>
              <a:rPr lang="en-US" dirty="0" smtClean="0"/>
              <a:t>&lt;form action="/action_page.php" method="post"&gt;</a:t>
            </a:r>
            <a:br>
              <a:rPr lang="en-US" dirty="0" smtClean="0"/>
            </a:br>
            <a:r>
              <a:rPr lang="en-US" dirty="0" smtClean="0"/>
              <a:t>  &lt;input type="text" name="</a:t>
            </a:r>
            <a:r>
              <a:rPr lang="en-US" dirty="0" err="1" smtClean="0"/>
              <a:t>fname</a:t>
            </a:r>
            <a:r>
              <a:rPr lang="en-US" dirty="0" smtClean="0"/>
              <a:t>" </a:t>
            </a:r>
            <a:r>
              <a:rPr lang="en-US" b="1" dirty="0" smtClean="0"/>
              <a:t>required</a:t>
            </a:r>
            <a:r>
              <a:rPr lang="en-US" dirty="0" smtClean="0"/>
              <a:t>&gt;</a:t>
            </a:r>
            <a:br>
              <a:rPr lang="en-US" dirty="0" smtClean="0"/>
            </a:br>
            <a:r>
              <a:rPr lang="en-US" dirty="0" smtClean="0"/>
              <a:t>  &lt;input type="submit" value="Submit"&gt;</a:t>
            </a:r>
            <a:br>
              <a:rPr lang="en-US" dirty="0" smtClean="0"/>
            </a:br>
            <a:r>
              <a:rPr lang="en-US" dirty="0" smtClean="0"/>
              <a:t>&lt;/form&gt;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JavaScript - Form Validation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Form </a:t>
            </a:r>
            <a:r>
              <a:rPr lang="en-US" dirty="0"/>
              <a:t>validation used to occur at the server, after the client had entered all necessary data and then pressed the Submit button. If some of the data that had been entered by the client had been in the wrong form or was simply missing, the server would have to send all the data back to the client and request that the form be resubmitted with correct information. This was really a lengthy process and over burdening server.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smtClean="0"/>
              <a:t>Form validation generally performs two functions. </a:t>
            </a:r>
          </a:p>
          <a:p>
            <a:r>
              <a:rPr lang="en-US" dirty="0" smtClean="0"/>
              <a:t> </a:t>
            </a:r>
            <a:r>
              <a:rPr lang="en-US" b="1" dirty="0" smtClean="0"/>
              <a:t>Basic Validation - </a:t>
            </a:r>
            <a:r>
              <a:rPr lang="en-US" dirty="0" smtClean="0"/>
              <a:t>First of all, the form must be checked to make sure data was entered into each form field that required it. This would need just loop through each field in the form and check for data. </a:t>
            </a:r>
          </a:p>
          <a:p>
            <a:r>
              <a:rPr lang="en-US" dirty="0" smtClean="0"/>
              <a:t> </a:t>
            </a:r>
            <a:r>
              <a:rPr lang="en-US" b="1" dirty="0" smtClean="0"/>
              <a:t>Data Format Validation - </a:t>
            </a:r>
            <a:r>
              <a:rPr lang="en-US" dirty="0" smtClean="0"/>
              <a:t>Secondly, the data that is entered must be checked for correct form and value. This would need to put more logic to test correctness of data.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Form Validation: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&lt;html&gt; </a:t>
            </a:r>
          </a:p>
          <a:p>
            <a:r>
              <a:rPr lang="en-US" dirty="0" smtClean="0"/>
              <a:t>&lt;head&gt; </a:t>
            </a:r>
          </a:p>
          <a:p>
            <a:r>
              <a:rPr lang="en-US" dirty="0" smtClean="0"/>
              <a:t>&lt;title&gt;Form Validation&lt;/title&gt; </a:t>
            </a:r>
          </a:p>
          <a:p>
            <a:r>
              <a:rPr lang="en-US" dirty="0" smtClean="0"/>
              <a:t>&lt;script type="text/</a:t>
            </a:r>
            <a:r>
              <a:rPr lang="en-US" dirty="0" err="1" smtClean="0"/>
              <a:t>javascript</a:t>
            </a:r>
            <a:r>
              <a:rPr lang="en-US" dirty="0" smtClean="0"/>
              <a:t>"&gt; </a:t>
            </a:r>
          </a:p>
          <a:p>
            <a:endParaRPr lang="en-US" dirty="0" smtClean="0"/>
          </a:p>
          <a:p>
            <a:r>
              <a:rPr lang="en-US" dirty="0" smtClean="0"/>
              <a:t>function validate() { </a:t>
            </a:r>
          </a:p>
          <a:p>
            <a:r>
              <a:rPr lang="en-US" dirty="0" smtClean="0"/>
              <a:t>if( </a:t>
            </a:r>
            <a:r>
              <a:rPr lang="en-US" dirty="0" err="1" smtClean="0"/>
              <a:t>document.myForm.Name.value</a:t>
            </a:r>
            <a:r>
              <a:rPr lang="en-US" dirty="0" smtClean="0"/>
              <a:t> == "" ) </a:t>
            </a:r>
          </a:p>
          <a:p>
            <a:r>
              <a:rPr lang="en-US" dirty="0" smtClean="0"/>
              <a:t>{ </a:t>
            </a:r>
          </a:p>
          <a:p>
            <a:r>
              <a:rPr lang="en-US" dirty="0" smtClean="0"/>
              <a:t>alert( "Please provide your name!" );</a:t>
            </a:r>
          </a:p>
          <a:p>
            <a:r>
              <a:rPr lang="en-US" dirty="0" smtClean="0"/>
              <a:t> </a:t>
            </a:r>
            <a:r>
              <a:rPr lang="en-US" dirty="0" err="1" smtClean="0"/>
              <a:t>document.myForm.Name.focus</a:t>
            </a:r>
            <a:r>
              <a:rPr lang="en-US" dirty="0" smtClean="0"/>
              <a:t>() ; </a:t>
            </a:r>
          </a:p>
          <a:p>
            <a:r>
              <a:rPr lang="en-US" dirty="0" smtClean="0"/>
              <a:t>return false; }</a:t>
            </a:r>
          </a:p>
          <a:p>
            <a:r>
              <a:rPr lang="en-US" dirty="0" smtClean="0"/>
              <a:t> if( </a:t>
            </a:r>
            <a:r>
              <a:rPr lang="en-US" dirty="0" err="1" smtClean="0"/>
              <a:t>document.myForm.EMail.value</a:t>
            </a:r>
            <a:r>
              <a:rPr lang="en-US" dirty="0" smtClean="0"/>
              <a:t> == "" ) {</a:t>
            </a:r>
          </a:p>
          <a:p>
            <a:r>
              <a:rPr lang="en-US" dirty="0" smtClean="0"/>
              <a:t> alert( "Please provide your Email!"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document.myForm.EMail.focus</a:t>
            </a:r>
            <a:r>
              <a:rPr lang="en-US" dirty="0" smtClean="0"/>
              <a:t>() ;</a:t>
            </a:r>
          </a:p>
          <a:p>
            <a:r>
              <a:rPr lang="en-US" dirty="0" smtClean="0"/>
              <a:t> return false; } </a:t>
            </a:r>
          </a:p>
          <a:p>
            <a:r>
              <a:rPr lang="en-US" dirty="0" smtClean="0"/>
              <a:t>if( </a:t>
            </a:r>
            <a:r>
              <a:rPr lang="en-US" dirty="0" err="1" smtClean="0"/>
              <a:t>document.myForm.Zip.value</a:t>
            </a:r>
            <a:r>
              <a:rPr lang="en-US" dirty="0" smtClean="0"/>
              <a:t> == "" || </a:t>
            </a:r>
          </a:p>
          <a:p>
            <a:r>
              <a:rPr lang="en-US" dirty="0" err="1" smtClean="0"/>
              <a:t>isNaN</a:t>
            </a:r>
            <a:r>
              <a:rPr lang="en-US" dirty="0" smtClean="0"/>
              <a:t>( </a:t>
            </a:r>
            <a:r>
              <a:rPr lang="en-US" dirty="0" err="1" smtClean="0"/>
              <a:t>document.myForm.Zip.value</a:t>
            </a:r>
            <a:r>
              <a:rPr lang="en-US" dirty="0" smtClean="0"/>
              <a:t> ) || </a:t>
            </a:r>
          </a:p>
          <a:p>
            <a:r>
              <a:rPr lang="en-US" dirty="0" err="1" smtClean="0"/>
              <a:t>document.myForm.Zip.value.length</a:t>
            </a:r>
            <a:r>
              <a:rPr lang="en-US" dirty="0" smtClean="0"/>
              <a:t> != 5 ) {</a:t>
            </a:r>
          </a:p>
          <a:p>
            <a:r>
              <a:rPr lang="en-US" dirty="0" smtClean="0"/>
              <a:t>alert( "Please provide a zip in the format #####." );</a:t>
            </a:r>
          </a:p>
          <a:p>
            <a:r>
              <a:rPr lang="en-US" dirty="0" smtClean="0"/>
              <a:t> </a:t>
            </a:r>
            <a:r>
              <a:rPr lang="en-US" dirty="0" err="1" smtClean="0"/>
              <a:t>document.myForm.Zip.focus</a:t>
            </a:r>
            <a:r>
              <a:rPr lang="en-US" dirty="0" smtClean="0"/>
              <a:t>() ; return false; } </a:t>
            </a:r>
          </a:p>
          <a:p>
            <a:r>
              <a:rPr lang="en-US" dirty="0" smtClean="0"/>
              <a:t>if( </a:t>
            </a:r>
            <a:r>
              <a:rPr lang="en-US" dirty="0" err="1" smtClean="0"/>
              <a:t>document.myForm.Country.value</a:t>
            </a:r>
            <a:r>
              <a:rPr lang="en-US" dirty="0" smtClean="0"/>
              <a:t> == "-1" ) { </a:t>
            </a:r>
          </a:p>
          <a:p>
            <a:r>
              <a:rPr lang="en-US" dirty="0" smtClean="0"/>
              <a:t>alert( "Please provide your country!" ); </a:t>
            </a:r>
          </a:p>
          <a:p>
            <a:r>
              <a:rPr lang="en-US" dirty="0" smtClean="0"/>
              <a:t>return false; }</a:t>
            </a:r>
          </a:p>
          <a:p>
            <a:r>
              <a:rPr lang="en-US" dirty="0" smtClean="0"/>
              <a:t> return( true ); }</a:t>
            </a:r>
          </a:p>
          <a:p>
            <a:r>
              <a:rPr lang="en-US" dirty="0" smtClean="0"/>
              <a:t>&lt;/script&gt;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457200" y="1600200"/>
            <a:ext cx="7239000" cy="4855536"/>
          </a:xfrm>
        </p:spPr>
        <p:txBody>
          <a:bodyPr>
            <a:normAutofit fontScale="77500" lnSpcReduction="20000"/>
          </a:bodyPr>
          <a:lstStyle/>
          <a:p>
            <a:r>
              <a:rPr lang="en-US" sz="3400" dirty="0" smtClean="0"/>
              <a:t>&lt;/head&gt; </a:t>
            </a:r>
          </a:p>
          <a:p>
            <a:r>
              <a:rPr lang="en-US" sz="3400" dirty="0" smtClean="0"/>
              <a:t>&lt;body&gt; </a:t>
            </a:r>
          </a:p>
          <a:p>
            <a:r>
              <a:rPr lang="en-US" sz="3400" dirty="0" smtClean="0"/>
              <a:t>&lt;form action="/</a:t>
            </a:r>
            <a:r>
              <a:rPr lang="en-US" sz="3400" dirty="0" err="1" smtClean="0"/>
              <a:t>cgi</a:t>
            </a:r>
            <a:r>
              <a:rPr lang="en-US" sz="3400" dirty="0" smtClean="0"/>
              <a:t>-bin/test.cgi" name="</a:t>
            </a:r>
            <a:r>
              <a:rPr lang="en-US" sz="3400" dirty="0" err="1" smtClean="0"/>
              <a:t>myForm</a:t>
            </a:r>
            <a:r>
              <a:rPr lang="en-US" sz="3400" dirty="0" smtClean="0"/>
              <a:t>" </a:t>
            </a:r>
            <a:r>
              <a:rPr lang="en-US" sz="3400" dirty="0" err="1" smtClean="0"/>
              <a:t>onsubmit</a:t>
            </a:r>
            <a:r>
              <a:rPr lang="en-US" sz="3400" dirty="0" smtClean="0"/>
              <a:t>="return(validate());"&gt; &lt;table </a:t>
            </a:r>
            <a:r>
              <a:rPr lang="en-US" sz="3400" dirty="0" err="1" smtClean="0"/>
              <a:t>cellspacing</a:t>
            </a:r>
            <a:r>
              <a:rPr lang="en-US" sz="3400" dirty="0" smtClean="0"/>
              <a:t>="2" </a:t>
            </a:r>
            <a:r>
              <a:rPr lang="en-US" sz="3400" dirty="0" err="1" smtClean="0"/>
              <a:t>cellpadding</a:t>
            </a:r>
            <a:r>
              <a:rPr lang="en-US" sz="3400" dirty="0" smtClean="0"/>
              <a:t>="2" border="1"&gt; &lt;</a:t>
            </a:r>
            <a:r>
              <a:rPr lang="en-US" sz="3400" dirty="0" err="1" smtClean="0"/>
              <a:t>tr</a:t>
            </a:r>
            <a:r>
              <a:rPr lang="en-US" sz="3400" dirty="0" smtClean="0"/>
              <a:t>&gt;</a:t>
            </a:r>
          </a:p>
          <a:p>
            <a:r>
              <a:rPr lang="en-US" sz="3400" dirty="0" smtClean="0"/>
              <a:t>&lt;td align="right"&gt;Name&lt;/td&gt; &lt;td&gt;&lt;input type="text" name="Name" /&gt;&lt;/td&gt; &lt;/</a:t>
            </a:r>
            <a:r>
              <a:rPr lang="en-US" sz="3400" dirty="0" err="1" smtClean="0"/>
              <a:t>tr</a:t>
            </a:r>
            <a:r>
              <a:rPr lang="en-US" sz="3400" dirty="0" smtClean="0"/>
              <a:t>&gt; &lt;</a:t>
            </a:r>
            <a:r>
              <a:rPr lang="en-US" sz="3400" dirty="0" err="1" smtClean="0"/>
              <a:t>tr</a:t>
            </a:r>
            <a:r>
              <a:rPr lang="en-US" sz="3400" dirty="0" smtClean="0"/>
              <a:t>&gt; &lt;td align="right"&gt;</a:t>
            </a:r>
            <a:r>
              <a:rPr lang="en-US" sz="3400" dirty="0" err="1" smtClean="0"/>
              <a:t>EMail</a:t>
            </a:r>
            <a:r>
              <a:rPr lang="en-US" sz="3400" dirty="0" smtClean="0"/>
              <a:t>&lt;/td&gt; &lt;td&gt;&lt;input type="text" name="</a:t>
            </a:r>
            <a:r>
              <a:rPr lang="en-US" sz="3400" dirty="0" err="1" smtClean="0"/>
              <a:t>EMail</a:t>
            </a:r>
            <a:r>
              <a:rPr lang="en-US" sz="3400" dirty="0" smtClean="0"/>
              <a:t>" /&gt;&lt;/td&gt; &lt;/</a:t>
            </a:r>
            <a:r>
              <a:rPr lang="en-US" sz="3400" dirty="0" err="1" smtClean="0"/>
              <a:t>tr</a:t>
            </a:r>
            <a:r>
              <a:rPr lang="en-US" sz="3400" dirty="0" smtClean="0"/>
              <a:t>&gt; </a:t>
            </a:r>
          </a:p>
          <a:p>
            <a:r>
              <a:rPr lang="en-US" sz="3400" dirty="0" smtClean="0"/>
              <a:t>&lt;</a:t>
            </a:r>
            <a:r>
              <a:rPr lang="en-US" sz="3400" dirty="0" err="1" smtClean="0"/>
              <a:t>tr</a:t>
            </a:r>
            <a:r>
              <a:rPr lang="en-US" sz="3400" dirty="0" smtClean="0"/>
              <a:t>&gt; &lt;td align="right"&gt;Zip Code&lt;/td&gt; &lt;td&gt;&lt;input type="text" name="Zip" /&gt;&lt;/td&gt; &lt;/</a:t>
            </a:r>
            <a:r>
              <a:rPr lang="en-US" sz="3400" dirty="0" err="1" smtClean="0"/>
              <a:t>tr</a:t>
            </a:r>
            <a:r>
              <a:rPr lang="en-US" sz="3400" dirty="0" smtClean="0"/>
              <a:t>&gt; &lt;</a:t>
            </a:r>
            <a:r>
              <a:rPr lang="en-US" sz="3400" dirty="0" err="1" smtClean="0"/>
              <a:t>tr</a:t>
            </a:r>
            <a:r>
              <a:rPr lang="en-US" sz="3400" dirty="0" smtClean="0"/>
              <a:t>&gt; &lt;td align="right"&gt;Country&lt;/td&gt;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&lt;td&gt; &lt;select name="Country"&gt; &lt;option value="-1" selected&gt;[choose yours]&lt;/option&gt; </a:t>
            </a:r>
          </a:p>
          <a:p>
            <a:r>
              <a:rPr lang="en-US" sz="2800" dirty="0" smtClean="0"/>
              <a:t>&lt;option value="1"&gt;USA&lt;/option&gt; </a:t>
            </a:r>
          </a:p>
          <a:p>
            <a:r>
              <a:rPr lang="en-US" sz="2800" dirty="0" smtClean="0"/>
              <a:t>&lt;option value="2"&gt;UK&lt;/option&gt; </a:t>
            </a:r>
          </a:p>
          <a:p>
            <a:r>
              <a:rPr lang="en-US" sz="2800" dirty="0" smtClean="0"/>
              <a:t>&lt;option value="3"&gt;INDIA&lt;/option&gt; </a:t>
            </a:r>
          </a:p>
          <a:p>
            <a:r>
              <a:rPr lang="en-US" sz="2800" dirty="0" smtClean="0"/>
              <a:t>&lt;/select&gt; &lt;/td&gt; &lt;/</a:t>
            </a:r>
            <a:r>
              <a:rPr lang="en-US" sz="2800" dirty="0" err="1" smtClean="0"/>
              <a:t>tr</a:t>
            </a:r>
            <a:r>
              <a:rPr lang="en-US" sz="2800" dirty="0" smtClean="0"/>
              <a:t>&gt; &lt;</a:t>
            </a:r>
            <a:r>
              <a:rPr lang="en-US" sz="2800" dirty="0" err="1" smtClean="0"/>
              <a:t>tr</a:t>
            </a:r>
            <a:r>
              <a:rPr lang="en-US" sz="2800" dirty="0" smtClean="0"/>
              <a:t>&gt; &lt;td align="right"&gt;&lt;/td&gt;</a:t>
            </a:r>
          </a:p>
          <a:p>
            <a:r>
              <a:rPr lang="en-US" sz="2800" dirty="0" smtClean="0"/>
              <a:t> &lt;td&gt;&lt;input type="submit" value="Submit" /&gt;&lt;/td&gt; &lt;/</a:t>
            </a:r>
            <a:r>
              <a:rPr lang="en-US" sz="2800" dirty="0" err="1" smtClean="0"/>
              <a:t>tr</a:t>
            </a:r>
            <a:r>
              <a:rPr lang="en-US" sz="2800" dirty="0" smtClean="0"/>
              <a:t>&gt; </a:t>
            </a:r>
          </a:p>
          <a:p>
            <a:r>
              <a:rPr lang="en-US" sz="2800" dirty="0" smtClean="0"/>
              <a:t>&lt;/table&gt; </a:t>
            </a:r>
          </a:p>
          <a:p>
            <a:r>
              <a:rPr lang="en-US" sz="2800" dirty="0" smtClean="0"/>
              <a:t>&lt;/form&gt; </a:t>
            </a:r>
          </a:p>
          <a:p>
            <a:r>
              <a:rPr lang="en-US" sz="2800" dirty="0" smtClean="0"/>
              <a:t>&lt;/body&gt; </a:t>
            </a:r>
          </a:p>
          <a:p>
            <a:r>
              <a:rPr lang="en-US" sz="2800" dirty="0" smtClean="0"/>
              <a:t>&lt;/html</a:t>
            </a:r>
            <a:r>
              <a:rPr lang="en-US" dirty="0" smtClean="0"/>
              <a:t>&gt;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Format Validation: </a:t>
            </a:r>
            <a:endParaRPr lang="en-US" dirty="0"/>
          </a:p>
        </p:txBody>
      </p:sp>
      <p:sp>
        <p:nvSpPr>
          <p:cNvPr id="3" name="Content Placeholder 2"/>
          <p:cNvSpPr>
            <a:spLocks noGrp="1"/>
          </p:cNvSpPr>
          <p:nvPr>
            <p:ph idx="1"/>
          </p:nvPr>
        </p:nvSpPr>
        <p:spPr/>
        <p:txBody>
          <a:bodyPr/>
          <a:lstStyle/>
          <a:p>
            <a:r>
              <a:rPr lang="en-US" dirty="0" smtClean="0"/>
              <a:t>This example shows how to validate an entered email address which means email address must contain at least an @ sign and a dot (.). Also, the @ must not be the first character of the email address, and the last dot must at least be one character after the @ sign: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&lt;script type="text/</a:t>
            </a:r>
            <a:r>
              <a:rPr lang="en-US" dirty="0" err="1" smtClean="0"/>
              <a:t>javascript</a:t>
            </a:r>
            <a:r>
              <a:rPr lang="en-US" dirty="0" smtClean="0"/>
              <a:t>"&gt; </a:t>
            </a:r>
          </a:p>
          <a:p>
            <a:r>
              <a:rPr lang="en-US" dirty="0" smtClean="0"/>
              <a:t>&lt;!-- </a:t>
            </a:r>
          </a:p>
          <a:p>
            <a:r>
              <a:rPr lang="en-US" dirty="0" smtClean="0"/>
              <a:t>function </a:t>
            </a:r>
            <a:r>
              <a:rPr lang="en-US" dirty="0" err="1" smtClean="0"/>
              <a:t>validateEmail</a:t>
            </a:r>
            <a:r>
              <a:rPr lang="en-US" dirty="0" smtClean="0"/>
              <a:t>() </a:t>
            </a:r>
          </a:p>
          <a:p>
            <a:r>
              <a:rPr lang="en-US" dirty="0" smtClean="0"/>
              <a:t>{ </a:t>
            </a:r>
          </a:p>
          <a:p>
            <a:r>
              <a:rPr lang="en-US" dirty="0" err="1" smtClean="0"/>
              <a:t>var</a:t>
            </a:r>
            <a:r>
              <a:rPr lang="en-US" dirty="0" smtClean="0"/>
              <a:t> </a:t>
            </a:r>
            <a:r>
              <a:rPr lang="en-US" dirty="0" err="1" smtClean="0"/>
              <a:t>emailID</a:t>
            </a:r>
            <a:r>
              <a:rPr lang="en-US" dirty="0" smtClean="0"/>
              <a:t> = </a:t>
            </a:r>
            <a:r>
              <a:rPr lang="en-US" dirty="0" err="1" smtClean="0"/>
              <a:t>document.myForm.EMail.value</a:t>
            </a:r>
            <a:r>
              <a:rPr lang="en-US" dirty="0" smtClean="0"/>
              <a:t>; </a:t>
            </a:r>
          </a:p>
          <a:p>
            <a:r>
              <a:rPr lang="en-US" dirty="0" err="1" smtClean="0"/>
              <a:t>atpos</a:t>
            </a:r>
            <a:r>
              <a:rPr lang="en-US" dirty="0" smtClean="0"/>
              <a:t> = </a:t>
            </a:r>
            <a:r>
              <a:rPr lang="en-US" dirty="0" err="1" smtClean="0"/>
              <a:t>emailID.indexOf</a:t>
            </a:r>
            <a:r>
              <a:rPr lang="en-US" dirty="0" smtClean="0"/>
              <a:t>("@"); </a:t>
            </a:r>
          </a:p>
          <a:p>
            <a:r>
              <a:rPr lang="en-US" dirty="0" err="1" smtClean="0"/>
              <a:t>dotpos</a:t>
            </a:r>
            <a:r>
              <a:rPr lang="en-US" dirty="0" smtClean="0"/>
              <a:t> = </a:t>
            </a:r>
            <a:r>
              <a:rPr lang="en-US" dirty="0" err="1" smtClean="0"/>
              <a:t>emailID.lastIndexOf</a:t>
            </a:r>
            <a:r>
              <a:rPr lang="en-US" dirty="0" smtClean="0"/>
              <a:t>("."); </a:t>
            </a:r>
          </a:p>
          <a:p>
            <a:r>
              <a:rPr lang="en-US" dirty="0" smtClean="0"/>
              <a:t>if (</a:t>
            </a:r>
            <a:r>
              <a:rPr lang="en-US" dirty="0" err="1" smtClean="0"/>
              <a:t>atpos</a:t>
            </a:r>
            <a:r>
              <a:rPr lang="en-US" dirty="0" smtClean="0"/>
              <a:t> &lt; 1 || ( </a:t>
            </a:r>
            <a:r>
              <a:rPr lang="en-US" dirty="0" err="1" smtClean="0"/>
              <a:t>dotpos</a:t>
            </a:r>
            <a:r>
              <a:rPr lang="en-US" dirty="0" smtClean="0"/>
              <a:t> - </a:t>
            </a:r>
            <a:r>
              <a:rPr lang="en-US" dirty="0" err="1" smtClean="0"/>
              <a:t>atpos</a:t>
            </a:r>
            <a:r>
              <a:rPr lang="en-US" dirty="0" smtClean="0"/>
              <a:t> &lt; 2 )) </a:t>
            </a:r>
          </a:p>
          <a:p>
            <a:r>
              <a:rPr lang="en-US" dirty="0" smtClean="0"/>
              <a:t>{ </a:t>
            </a:r>
          </a:p>
          <a:p>
            <a:r>
              <a:rPr lang="en-US" dirty="0" smtClean="0"/>
              <a:t>alert("Please enter correct email ID") </a:t>
            </a:r>
          </a:p>
          <a:p>
            <a:r>
              <a:rPr lang="en-US" dirty="0" err="1" smtClean="0"/>
              <a:t>document.myForm.EMail.focus</a:t>
            </a:r>
            <a:r>
              <a:rPr lang="en-US" dirty="0" smtClean="0"/>
              <a:t>() ; </a:t>
            </a:r>
          </a:p>
          <a:p>
            <a:r>
              <a:rPr lang="en-US" dirty="0" smtClean="0"/>
              <a:t>return false; </a:t>
            </a:r>
          </a:p>
          <a:p>
            <a:r>
              <a:rPr lang="en-US" dirty="0" smtClean="0"/>
              <a:t>} </a:t>
            </a:r>
          </a:p>
          <a:p>
            <a:r>
              <a:rPr lang="en-US" dirty="0" smtClean="0"/>
              <a:t>return( true ); </a:t>
            </a:r>
          </a:p>
          <a:p>
            <a:r>
              <a:rPr lang="en-US" dirty="0" smtClean="0"/>
              <a:t>} </a:t>
            </a:r>
          </a:p>
          <a:p>
            <a:r>
              <a:rPr lang="en-US" dirty="0" smtClean="0"/>
              <a:t>//--&gt; </a:t>
            </a:r>
          </a:p>
          <a:p>
            <a:r>
              <a:rPr lang="en-US" dirty="0" smtClean="0"/>
              <a:t>&lt;/script&gt;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45</TotalTime>
  <Words>714</Words>
  <Application>Microsoft Office PowerPoint</Application>
  <PresentationFormat>On-screen Show (4:3)</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Slide 1</vt:lpstr>
      <vt:lpstr>JavaScript - Form Validation  </vt:lpstr>
      <vt:lpstr>……………………………………………</vt:lpstr>
      <vt:lpstr>Basic Form Validation: </vt:lpstr>
      <vt:lpstr>………………………..</vt:lpstr>
      <vt:lpstr>………………………..</vt:lpstr>
      <vt:lpstr>…………………….</vt:lpstr>
      <vt:lpstr>Data Format Validation: </vt:lpstr>
      <vt:lpstr>example</vt:lpstr>
      <vt:lpstr>Other example</vt:lpstr>
      <vt:lpstr>  HTML Form Example </vt:lpstr>
      <vt:lpstr> Automatic HTML Form Validation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H.MASHAKA</dc:creator>
  <cp:lastModifiedBy>H.MASHAKA</cp:lastModifiedBy>
  <cp:revision>4</cp:revision>
  <dcterms:created xsi:type="dcterms:W3CDTF">2019-03-21T05:22:17Z</dcterms:created>
  <dcterms:modified xsi:type="dcterms:W3CDTF">2019-04-09T09:08:57Z</dcterms:modified>
</cp:coreProperties>
</file>