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2" name="Shape 3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719999" y="1260000"/>
            <a:ext cx="8171641" cy="4859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719999" y="1260000"/>
            <a:ext cx="3987362" cy="4859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>
            <p:ph type="body" sz="half" idx="13"/>
          </p:nvPr>
        </p:nvSpPr>
        <p:spPr>
          <a:xfrm>
            <a:off x="4907519" y="1259999"/>
            <a:ext cx="3987361" cy="4859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1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599" y="199800"/>
            <a:ext cx="1216441" cy="62964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Espace réservé du pied de page 4"/>
          <p:cNvSpPr txBox="1"/>
          <p:nvPr/>
        </p:nvSpPr>
        <p:spPr>
          <a:xfrm>
            <a:off x="1731959" y="6425907"/>
            <a:ext cx="665604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spc="-1" sz="1000">
                <a:solidFill>
                  <a:srgbClr val="FFFFFF"/>
                </a:solidFill>
              </a:defRPr>
            </a:lvl1pPr>
          </a:lstStyle>
          <a:p>
            <a:pPr/>
            <a:r>
              <a:t>XXXXXXX</a:t>
            </a:r>
          </a:p>
        </p:txBody>
      </p:sp>
      <p:sp>
        <p:nvSpPr>
          <p:cNvPr id="138" name="Connecteur droit 4"/>
          <p:cNvSpPr/>
          <p:nvPr/>
        </p:nvSpPr>
        <p:spPr>
          <a:xfrm flipH="1">
            <a:off x="1691639" y="743400"/>
            <a:ext cx="7453081" cy="721"/>
          </a:xfrm>
          <a:prstGeom prst="line">
            <a:avLst/>
          </a:prstGeom>
          <a:ln w="3816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599" y="199800"/>
            <a:ext cx="1216441" cy="62964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Espace réservé du pied de page 4"/>
          <p:cNvSpPr txBox="1"/>
          <p:nvPr/>
        </p:nvSpPr>
        <p:spPr>
          <a:xfrm>
            <a:off x="1731959" y="6425907"/>
            <a:ext cx="665604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spc="-1" sz="1000">
                <a:solidFill>
                  <a:srgbClr val="FFFFFF"/>
                </a:solidFill>
              </a:defRPr>
            </a:lvl1pPr>
          </a:lstStyle>
          <a:p>
            <a:pPr/>
            <a:r>
              <a:t>XXXXXXX</a:t>
            </a:r>
          </a:p>
        </p:txBody>
      </p:sp>
      <p:sp>
        <p:nvSpPr>
          <p:cNvPr id="149" name="Connecteur droit 4"/>
          <p:cNvSpPr/>
          <p:nvPr/>
        </p:nvSpPr>
        <p:spPr>
          <a:xfrm flipH="1">
            <a:off x="1691639" y="743400"/>
            <a:ext cx="7453081" cy="721"/>
          </a:xfrm>
          <a:prstGeom prst="line">
            <a:avLst/>
          </a:prstGeom>
          <a:ln w="3816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719999" y="1260000"/>
            <a:ext cx="3987362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PlaceHolder 3"/>
          <p:cNvSpPr/>
          <p:nvPr/>
        </p:nvSpPr>
        <p:spPr>
          <a:xfrm>
            <a:off x="4907519" y="1259999"/>
            <a:ext cx="3987361" cy="48592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100"/>
            </a:pPr>
          </a:p>
        </p:txBody>
      </p:sp>
      <p:sp>
        <p:nvSpPr>
          <p:cNvPr id="153" name="PlaceHolder 4"/>
          <p:cNvSpPr/>
          <p:nvPr>
            <p:ph type="body" sz="quarter" idx="13"/>
          </p:nvPr>
        </p:nvSpPr>
        <p:spPr>
          <a:xfrm>
            <a:off x="719999" y="3798720"/>
            <a:ext cx="3987362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599" y="199800"/>
            <a:ext cx="1216441" cy="62964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Espace réservé du pied de page 4"/>
          <p:cNvSpPr txBox="1"/>
          <p:nvPr/>
        </p:nvSpPr>
        <p:spPr>
          <a:xfrm>
            <a:off x="1731959" y="6425907"/>
            <a:ext cx="665604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spc="-1" sz="1000">
                <a:solidFill>
                  <a:srgbClr val="FFFFFF"/>
                </a:solidFill>
              </a:defRPr>
            </a:lvl1pPr>
          </a:lstStyle>
          <a:p>
            <a:pPr/>
            <a:r>
              <a:t>XXXXXXX</a:t>
            </a:r>
          </a:p>
        </p:txBody>
      </p:sp>
      <p:sp>
        <p:nvSpPr>
          <p:cNvPr id="164" name="Connecteur droit 4"/>
          <p:cNvSpPr/>
          <p:nvPr/>
        </p:nvSpPr>
        <p:spPr>
          <a:xfrm flipH="1">
            <a:off x="1691639" y="743400"/>
            <a:ext cx="7453081" cy="721"/>
          </a:xfrm>
          <a:prstGeom prst="line">
            <a:avLst/>
          </a:prstGeom>
          <a:ln w="3816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5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half" idx="1"/>
          </p:nvPr>
        </p:nvSpPr>
        <p:spPr>
          <a:xfrm>
            <a:off x="719999" y="1260000"/>
            <a:ext cx="3987362" cy="4859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PlaceHolder 3"/>
          <p:cNvSpPr/>
          <p:nvPr/>
        </p:nvSpPr>
        <p:spPr>
          <a:xfrm>
            <a:off x="4907519" y="1260000"/>
            <a:ext cx="3987361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/>
            </a:pPr>
          </a:p>
        </p:txBody>
      </p:sp>
      <p:sp>
        <p:nvSpPr>
          <p:cNvPr id="168" name="PlaceHolder 4"/>
          <p:cNvSpPr/>
          <p:nvPr>
            <p:ph type="body" sz="quarter" idx="13"/>
          </p:nvPr>
        </p:nvSpPr>
        <p:spPr>
          <a:xfrm>
            <a:off x="4907519" y="3798720"/>
            <a:ext cx="3987361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599" y="199800"/>
            <a:ext cx="1216441" cy="62964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Espace réservé du pied de page 4"/>
          <p:cNvSpPr txBox="1"/>
          <p:nvPr/>
        </p:nvSpPr>
        <p:spPr>
          <a:xfrm>
            <a:off x="1731959" y="6425907"/>
            <a:ext cx="665604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spc="-1" sz="1000">
                <a:solidFill>
                  <a:srgbClr val="FFFFFF"/>
                </a:solidFill>
              </a:defRPr>
            </a:lvl1pPr>
          </a:lstStyle>
          <a:p>
            <a:pPr/>
            <a:r>
              <a:t>XXXXXXX</a:t>
            </a:r>
          </a:p>
        </p:txBody>
      </p:sp>
      <p:sp>
        <p:nvSpPr>
          <p:cNvPr id="179" name="Connecteur droit 4"/>
          <p:cNvSpPr/>
          <p:nvPr/>
        </p:nvSpPr>
        <p:spPr>
          <a:xfrm flipH="1">
            <a:off x="1691639" y="743400"/>
            <a:ext cx="7453081" cy="721"/>
          </a:xfrm>
          <a:prstGeom prst="line">
            <a:avLst/>
          </a:prstGeom>
          <a:ln w="3816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Body Level One…"/>
          <p:cNvSpPr txBox="1"/>
          <p:nvPr>
            <p:ph type="body" sz="quarter" idx="1"/>
          </p:nvPr>
        </p:nvSpPr>
        <p:spPr>
          <a:xfrm>
            <a:off x="719999" y="1260000"/>
            <a:ext cx="3987362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PlaceHolder 3"/>
          <p:cNvSpPr/>
          <p:nvPr/>
        </p:nvSpPr>
        <p:spPr>
          <a:xfrm>
            <a:off x="4907519" y="1260000"/>
            <a:ext cx="3987361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/>
            </a:pPr>
          </a:p>
        </p:txBody>
      </p:sp>
      <p:sp>
        <p:nvSpPr>
          <p:cNvPr id="183" name="PlaceHolder 4"/>
          <p:cNvSpPr/>
          <p:nvPr>
            <p:ph type="body" sz="half" idx="13"/>
          </p:nvPr>
        </p:nvSpPr>
        <p:spPr>
          <a:xfrm>
            <a:off x="720000" y="3798720"/>
            <a:ext cx="8171640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2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599" y="199800"/>
            <a:ext cx="1216441" cy="62964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Espace réservé du pied de page 4"/>
          <p:cNvSpPr txBox="1"/>
          <p:nvPr/>
        </p:nvSpPr>
        <p:spPr>
          <a:xfrm>
            <a:off x="1731959" y="6425907"/>
            <a:ext cx="665604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spc="-1" sz="1000">
                <a:solidFill>
                  <a:srgbClr val="FFFFFF"/>
                </a:solidFill>
              </a:defRPr>
            </a:lvl1pPr>
          </a:lstStyle>
          <a:p>
            <a:pPr/>
            <a:r>
              <a:t>XXXXXXX</a:t>
            </a:r>
          </a:p>
        </p:txBody>
      </p:sp>
      <p:sp>
        <p:nvSpPr>
          <p:cNvPr id="194" name="Connecteur droit 4"/>
          <p:cNvSpPr/>
          <p:nvPr/>
        </p:nvSpPr>
        <p:spPr>
          <a:xfrm flipH="1">
            <a:off x="1691639" y="743400"/>
            <a:ext cx="7453081" cy="721"/>
          </a:xfrm>
          <a:prstGeom prst="line">
            <a:avLst/>
          </a:prstGeom>
          <a:ln w="3816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5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6" name="Body Level One…"/>
          <p:cNvSpPr txBox="1"/>
          <p:nvPr>
            <p:ph type="body" sz="half" idx="1"/>
          </p:nvPr>
        </p:nvSpPr>
        <p:spPr>
          <a:xfrm>
            <a:off x="719999" y="1260000"/>
            <a:ext cx="8171641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PlaceHolder 3"/>
          <p:cNvSpPr/>
          <p:nvPr>
            <p:ph type="body" sz="half" idx="13"/>
          </p:nvPr>
        </p:nvSpPr>
        <p:spPr>
          <a:xfrm>
            <a:off x="720000" y="3798720"/>
            <a:ext cx="8171640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2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599" y="199800"/>
            <a:ext cx="1216441" cy="62964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Espace réservé du pied de page 4"/>
          <p:cNvSpPr txBox="1"/>
          <p:nvPr/>
        </p:nvSpPr>
        <p:spPr>
          <a:xfrm>
            <a:off x="1731959" y="6425907"/>
            <a:ext cx="665604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spc="-1" sz="1000">
                <a:solidFill>
                  <a:srgbClr val="FFFFFF"/>
                </a:solidFill>
              </a:defRPr>
            </a:lvl1pPr>
          </a:lstStyle>
          <a:p>
            <a:pPr/>
            <a:r>
              <a:t>XXXXXXX</a:t>
            </a:r>
          </a:p>
        </p:txBody>
      </p:sp>
      <p:sp>
        <p:nvSpPr>
          <p:cNvPr id="208" name="Connecteur droit 4"/>
          <p:cNvSpPr/>
          <p:nvPr/>
        </p:nvSpPr>
        <p:spPr>
          <a:xfrm flipH="1">
            <a:off x="1691639" y="743400"/>
            <a:ext cx="7453081" cy="721"/>
          </a:xfrm>
          <a:prstGeom prst="line">
            <a:avLst/>
          </a:prstGeom>
          <a:ln w="3816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9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0" name="Body Level One…"/>
          <p:cNvSpPr txBox="1"/>
          <p:nvPr>
            <p:ph type="body" sz="quarter" idx="1"/>
          </p:nvPr>
        </p:nvSpPr>
        <p:spPr>
          <a:xfrm>
            <a:off x="719999" y="1260000"/>
            <a:ext cx="3987362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PlaceHolder 3"/>
          <p:cNvSpPr/>
          <p:nvPr/>
        </p:nvSpPr>
        <p:spPr>
          <a:xfrm>
            <a:off x="4907519" y="1260000"/>
            <a:ext cx="3987361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/>
            </a:pPr>
          </a:p>
        </p:txBody>
      </p:sp>
      <p:sp>
        <p:nvSpPr>
          <p:cNvPr id="212" name="PlaceHolder 4"/>
          <p:cNvSpPr/>
          <p:nvPr/>
        </p:nvSpPr>
        <p:spPr>
          <a:xfrm>
            <a:off x="719999" y="3798720"/>
            <a:ext cx="3987362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/>
            </a:pPr>
          </a:p>
        </p:txBody>
      </p:sp>
      <p:sp>
        <p:nvSpPr>
          <p:cNvPr id="213" name="PlaceHolder 5"/>
          <p:cNvSpPr/>
          <p:nvPr>
            <p:ph type="body" sz="quarter" idx="13"/>
          </p:nvPr>
        </p:nvSpPr>
        <p:spPr>
          <a:xfrm>
            <a:off x="4907519" y="3798720"/>
            <a:ext cx="3987361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599" y="199800"/>
            <a:ext cx="1216441" cy="62964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Espace réservé du pied de page 4"/>
          <p:cNvSpPr txBox="1"/>
          <p:nvPr/>
        </p:nvSpPr>
        <p:spPr>
          <a:xfrm>
            <a:off x="1731959" y="6425907"/>
            <a:ext cx="665604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spc="-1" sz="1000">
                <a:solidFill>
                  <a:srgbClr val="FFFFFF"/>
                </a:solidFill>
              </a:defRPr>
            </a:lvl1pPr>
          </a:lstStyle>
          <a:p>
            <a:pPr/>
            <a:r>
              <a:t>XXXXXXX</a:t>
            </a:r>
          </a:p>
        </p:txBody>
      </p:sp>
      <p:sp>
        <p:nvSpPr>
          <p:cNvPr id="224" name="Connecteur droit 4"/>
          <p:cNvSpPr/>
          <p:nvPr/>
        </p:nvSpPr>
        <p:spPr>
          <a:xfrm flipH="1">
            <a:off x="1691639" y="743400"/>
            <a:ext cx="7453081" cy="721"/>
          </a:xfrm>
          <a:prstGeom prst="line">
            <a:avLst/>
          </a:prstGeom>
          <a:ln w="3816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5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719999" y="1260000"/>
            <a:ext cx="2630881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PlaceHolder 3"/>
          <p:cNvSpPr/>
          <p:nvPr/>
        </p:nvSpPr>
        <p:spPr>
          <a:xfrm>
            <a:off x="3483359" y="1260000"/>
            <a:ext cx="2630881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500"/>
            </a:pPr>
          </a:p>
        </p:txBody>
      </p:sp>
      <p:sp>
        <p:nvSpPr>
          <p:cNvPr id="228" name="PlaceHolder 4"/>
          <p:cNvSpPr/>
          <p:nvPr/>
        </p:nvSpPr>
        <p:spPr>
          <a:xfrm>
            <a:off x="6246359" y="1260000"/>
            <a:ext cx="2630881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500"/>
            </a:pPr>
          </a:p>
        </p:txBody>
      </p:sp>
      <p:sp>
        <p:nvSpPr>
          <p:cNvPr id="229" name="PlaceHolder 5"/>
          <p:cNvSpPr/>
          <p:nvPr/>
        </p:nvSpPr>
        <p:spPr>
          <a:xfrm>
            <a:off x="719999" y="3798720"/>
            <a:ext cx="2630882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500"/>
            </a:pPr>
          </a:p>
        </p:txBody>
      </p:sp>
      <p:sp>
        <p:nvSpPr>
          <p:cNvPr id="230" name="PlaceHolder 6"/>
          <p:cNvSpPr/>
          <p:nvPr/>
        </p:nvSpPr>
        <p:spPr>
          <a:xfrm>
            <a:off x="3483359" y="3798720"/>
            <a:ext cx="2630881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500"/>
            </a:pPr>
          </a:p>
        </p:txBody>
      </p:sp>
      <p:sp>
        <p:nvSpPr>
          <p:cNvPr id="231" name="PlaceHolder 7"/>
          <p:cNvSpPr/>
          <p:nvPr>
            <p:ph type="body" sz="quarter" idx="13"/>
          </p:nvPr>
        </p:nvSpPr>
        <p:spPr>
          <a:xfrm>
            <a:off x="6246359" y="3798720"/>
            <a:ext cx="2630881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5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719999" y="1260000"/>
            <a:ext cx="3987362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PlaceHolder 3"/>
          <p:cNvSpPr/>
          <p:nvPr/>
        </p:nvSpPr>
        <p:spPr>
          <a:xfrm>
            <a:off x="4907519" y="1259999"/>
            <a:ext cx="3987361" cy="48592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100"/>
            </a:pPr>
          </a:p>
        </p:txBody>
      </p:sp>
      <p:sp>
        <p:nvSpPr>
          <p:cNvPr id="25" name="PlaceHolder 4"/>
          <p:cNvSpPr/>
          <p:nvPr>
            <p:ph type="body" sz="quarter" idx="13"/>
          </p:nvPr>
        </p:nvSpPr>
        <p:spPr>
          <a:xfrm>
            <a:off x="719999" y="3798720"/>
            <a:ext cx="3987362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7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599" y="199800"/>
            <a:ext cx="1216441" cy="62964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Espace réservé du pied de page 4"/>
          <p:cNvSpPr txBox="1"/>
          <p:nvPr/>
        </p:nvSpPr>
        <p:spPr>
          <a:xfrm>
            <a:off x="1731959" y="6425907"/>
            <a:ext cx="665604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spc="-1" sz="1000">
                <a:solidFill>
                  <a:srgbClr val="FFFFFF"/>
                </a:solidFill>
              </a:defRPr>
            </a:lvl1pPr>
          </a:lstStyle>
          <a:p>
            <a:pPr/>
            <a:r>
              <a:t>XXXXXXX</a:t>
            </a:r>
          </a:p>
        </p:txBody>
      </p:sp>
      <p:sp>
        <p:nvSpPr>
          <p:cNvPr id="242" name="Connecteur droit 4"/>
          <p:cNvSpPr/>
          <p:nvPr/>
        </p:nvSpPr>
        <p:spPr>
          <a:xfrm flipH="1">
            <a:off x="1691639" y="743400"/>
            <a:ext cx="7453081" cy="721"/>
          </a:xfrm>
          <a:prstGeom prst="line">
            <a:avLst/>
          </a:prstGeom>
          <a:ln w="3816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599" y="199800"/>
            <a:ext cx="1216441" cy="62964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Espace réservé du pied de page 4"/>
          <p:cNvSpPr txBox="1"/>
          <p:nvPr/>
        </p:nvSpPr>
        <p:spPr>
          <a:xfrm>
            <a:off x="1731959" y="6425907"/>
            <a:ext cx="665604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spc="-1" sz="1000">
                <a:solidFill>
                  <a:srgbClr val="FFFFFF"/>
                </a:solidFill>
              </a:defRPr>
            </a:lvl1pPr>
          </a:lstStyle>
          <a:p>
            <a:pPr/>
            <a:r>
              <a:t>XXXXXXX</a:t>
            </a:r>
          </a:p>
        </p:txBody>
      </p:sp>
      <p:sp>
        <p:nvSpPr>
          <p:cNvPr id="253" name="Connecteur droit 4"/>
          <p:cNvSpPr/>
          <p:nvPr/>
        </p:nvSpPr>
        <p:spPr>
          <a:xfrm flipH="1">
            <a:off x="1691639" y="743400"/>
            <a:ext cx="7453081" cy="721"/>
          </a:xfrm>
          <a:prstGeom prst="line">
            <a:avLst/>
          </a:prstGeom>
          <a:ln w="3816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4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599" y="199800"/>
            <a:ext cx="1216441" cy="62964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Espace réservé du pied de page 4"/>
          <p:cNvSpPr txBox="1"/>
          <p:nvPr/>
        </p:nvSpPr>
        <p:spPr>
          <a:xfrm>
            <a:off x="1731959" y="6425907"/>
            <a:ext cx="665604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spc="-1" sz="1000">
                <a:solidFill>
                  <a:srgbClr val="FFFFFF"/>
                </a:solidFill>
              </a:defRPr>
            </a:lvl1pPr>
          </a:lstStyle>
          <a:p>
            <a:pPr/>
            <a:r>
              <a:t>XXXXXXX</a:t>
            </a:r>
          </a:p>
        </p:txBody>
      </p:sp>
      <p:sp>
        <p:nvSpPr>
          <p:cNvPr id="265" name="Connecteur droit 4"/>
          <p:cNvSpPr/>
          <p:nvPr/>
        </p:nvSpPr>
        <p:spPr>
          <a:xfrm flipH="1">
            <a:off x="1691639" y="743400"/>
            <a:ext cx="7453081" cy="721"/>
          </a:xfrm>
          <a:prstGeom prst="line">
            <a:avLst/>
          </a:prstGeom>
          <a:ln w="3816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6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7" name="Body Level One…"/>
          <p:cNvSpPr txBox="1"/>
          <p:nvPr>
            <p:ph type="body" idx="1"/>
          </p:nvPr>
        </p:nvSpPr>
        <p:spPr>
          <a:xfrm>
            <a:off x="719999" y="1260000"/>
            <a:ext cx="8171641" cy="4859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599" y="199800"/>
            <a:ext cx="1216441" cy="62964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Espace réservé du pied de page 4"/>
          <p:cNvSpPr txBox="1"/>
          <p:nvPr/>
        </p:nvSpPr>
        <p:spPr>
          <a:xfrm>
            <a:off x="1731959" y="6425907"/>
            <a:ext cx="665604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spc="-1" sz="1000">
                <a:solidFill>
                  <a:srgbClr val="FFFFFF"/>
                </a:solidFill>
              </a:defRPr>
            </a:lvl1pPr>
          </a:lstStyle>
          <a:p>
            <a:pPr/>
            <a:r>
              <a:t>XXXXXXX</a:t>
            </a:r>
          </a:p>
        </p:txBody>
      </p:sp>
      <p:sp>
        <p:nvSpPr>
          <p:cNvPr id="278" name="Connecteur droit 4"/>
          <p:cNvSpPr/>
          <p:nvPr/>
        </p:nvSpPr>
        <p:spPr>
          <a:xfrm flipH="1">
            <a:off x="1691639" y="743400"/>
            <a:ext cx="7453081" cy="721"/>
          </a:xfrm>
          <a:prstGeom prst="line">
            <a:avLst/>
          </a:prstGeom>
          <a:ln w="3816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9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0" name="Body Level One…"/>
          <p:cNvSpPr txBox="1"/>
          <p:nvPr>
            <p:ph type="body" sz="half" idx="1"/>
          </p:nvPr>
        </p:nvSpPr>
        <p:spPr>
          <a:xfrm>
            <a:off x="719999" y="1260000"/>
            <a:ext cx="3987362" cy="4859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1" name="PlaceHolder 3"/>
          <p:cNvSpPr/>
          <p:nvPr>
            <p:ph type="body" sz="half" idx="13"/>
          </p:nvPr>
        </p:nvSpPr>
        <p:spPr>
          <a:xfrm>
            <a:off x="4907519" y="1259999"/>
            <a:ext cx="3987361" cy="4859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1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599" y="199800"/>
            <a:ext cx="1216441" cy="629641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Espace réservé du pied de page 4"/>
          <p:cNvSpPr txBox="1"/>
          <p:nvPr/>
        </p:nvSpPr>
        <p:spPr>
          <a:xfrm>
            <a:off x="1731959" y="6425907"/>
            <a:ext cx="665604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spc="-1" sz="1000">
                <a:solidFill>
                  <a:srgbClr val="FFFFFF"/>
                </a:solidFill>
              </a:defRPr>
            </a:lvl1pPr>
          </a:lstStyle>
          <a:p>
            <a:pPr/>
            <a:r>
              <a:t>XXXXXXX</a:t>
            </a:r>
          </a:p>
        </p:txBody>
      </p:sp>
      <p:sp>
        <p:nvSpPr>
          <p:cNvPr id="292" name="Connecteur droit 4"/>
          <p:cNvSpPr/>
          <p:nvPr/>
        </p:nvSpPr>
        <p:spPr>
          <a:xfrm flipH="1">
            <a:off x="1691639" y="743400"/>
            <a:ext cx="7453081" cy="721"/>
          </a:xfrm>
          <a:prstGeom prst="line">
            <a:avLst/>
          </a:prstGeom>
          <a:ln w="3816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3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7_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599" y="199800"/>
            <a:ext cx="1216441" cy="62964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Espace réservé du pied de page 4"/>
          <p:cNvSpPr txBox="1"/>
          <p:nvPr/>
        </p:nvSpPr>
        <p:spPr>
          <a:xfrm>
            <a:off x="1731959" y="6425907"/>
            <a:ext cx="6656042" cy="22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spc="-1" sz="1000">
                <a:solidFill>
                  <a:srgbClr val="FFFFFF"/>
                </a:solidFill>
              </a:defRPr>
            </a:lvl1pPr>
          </a:lstStyle>
          <a:p>
            <a:pPr/>
            <a:r>
              <a:t>XXXXXXX</a:t>
            </a:r>
          </a:p>
        </p:txBody>
      </p:sp>
      <p:sp>
        <p:nvSpPr>
          <p:cNvPr id="304" name="Connecteur droit 4"/>
          <p:cNvSpPr/>
          <p:nvPr/>
        </p:nvSpPr>
        <p:spPr>
          <a:xfrm flipH="1">
            <a:off x="1691639" y="743400"/>
            <a:ext cx="7453081" cy="721"/>
          </a:xfrm>
          <a:prstGeom prst="line">
            <a:avLst/>
          </a:prstGeom>
          <a:ln w="3816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half" idx="1"/>
          </p:nvPr>
        </p:nvSpPr>
        <p:spPr>
          <a:xfrm>
            <a:off x="719999" y="1260000"/>
            <a:ext cx="3987362" cy="4859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PlaceHolder 3"/>
          <p:cNvSpPr/>
          <p:nvPr/>
        </p:nvSpPr>
        <p:spPr>
          <a:xfrm>
            <a:off x="4907519" y="1260000"/>
            <a:ext cx="3987361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/>
            </a:pPr>
          </a:p>
        </p:txBody>
      </p:sp>
      <p:sp>
        <p:nvSpPr>
          <p:cNvPr id="36" name="PlaceHolder 4"/>
          <p:cNvSpPr/>
          <p:nvPr>
            <p:ph type="body" sz="quarter" idx="13"/>
          </p:nvPr>
        </p:nvSpPr>
        <p:spPr>
          <a:xfrm>
            <a:off x="4907519" y="3798720"/>
            <a:ext cx="3987361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719999" y="1260000"/>
            <a:ext cx="3987362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PlaceHolder 3"/>
          <p:cNvSpPr/>
          <p:nvPr/>
        </p:nvSpPr>
        <p:spPr>
          <a:xfrm>
            <a:off x="4907519" y="1260000"/>
            <a:ext cx="3987361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/>
            </a:pPr>
          </a:p>
        </p:txBody>
      </p:sp>
      <p:sp>
        <p:nvSpPr>
          <p:cNvPr id="47" name="PlaceHolder 4"/>
          <p:cNvSpPr/>
          <p:nvPr>
            <p:ph type="body" sz="half" idx="13"/>
          </p:nvPr>
        </p:nvSpPr>
        <p:spPr>
          <a:xfrm>
            <a:off x="720000" y="3798720"/>
            <a:ext cx="8171640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2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719999" y="1260000"/>
            <a:ext cx="8171641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PlaceHolder 3"/>
          <p:cNvSpPr/>
          <p:nvPr>
            <p:ph type="body" sz="half" idx="13"/>
          </p:nvPr>
        </p:nvSpPr>
        <p:spPr>
          <a:xfrm>
            <a:off x="720000" y="3798720"/>
            <a:ext cx="8171640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2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719999" y="1260000"/>
            <a:ext cx="3987362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PlaceHolder 3"/>
          <p:cNvSpPr/>
          <p:nvPr/>
        </p:nvSpPr>
        <p:spPr>
          <a:xfrm>
            <a:off x="4907519" y="1260000"/>
            <a:ext cx="3987361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/>
            </a:pPr>
          </a:p>
        </p:txBody>
      </p:sp>
      <p:sp>
        <p:nvSpPr>
          <p:cNvPr id="68" name="PlaceHolder 4"/>
          <p:cNvSpPr/>
          <p:nvPr/>
        </p:nvSpPr>
        <p:spPr>
          <a:xfrm>
            <a:off x="719999" y="3798720"/>
            <a:ext cx="3987362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/>
            </a:pPr>
          </a:p>
        </p:txBody>
      </p:sp>
      <p:sp>
        <p:nvSpPr>
          <p:cNvPr id="69" name="PlaceHolder 5"/>
          <p:cNvSpPr/>
          <p:nvPr>
            <p:ph type="body" sz="quarter" idx="13"/>
          </p:nvPr>
        </p:nvSpPr>
        <p:spPr>
          <a:xfrm>
            <a:off x="4907519" y="3798720"/>
            <a:ext cx="3987361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19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719999" y="1260000"/>
            <a:ext cx="2630881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>
                <a:latin typeface="Arial"/>
                <a:ea typeface="Arial"/>
                <a:cs typeface="Arial"/>
                <a:sym typeface="Arial"/>
              </a:defRPr>
            </a:lvl1pPr>
            <a:lvl2pPr marL="910285" indent="-370285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2pPr>
            <a:lvl3pPr marL="1392000" indent="-384000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3pPr>
            <a:lvl4pPr marL="1857599" indent="-345600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4pPr>
            <a:lvl5pPr marL="2289599" indent="-345600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"/>
              <a:defRPr spc="-1"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PlaceHolder 3"/>
          <p:cNvSpPr/>
          <p:nvPr/>
        </p:nvSpPr>
        <p:spPr>
          <a:xfrm>
            <a:off x="3483359" y="1260000"/>
            <a:ext cx="2630881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500"/>
            </a:pPr>
          </a:p>
        </p:txBody>
      </p:sp>
      <p:sp>
        <p:nvSpPr>
          <p:cNvPr id="80" name="PlaceHolder 4"/>
          <p:cNvSpPr/>
          <p:nvPr/>
        </p:nvSpPr>
        <p:spPr>
          <a:xfrm>
            <a:off x="6246359" y="1260000"/>
            <a:ext cx="2630881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500"/>
            </a:pPr>
          </a:p>
        </p:txBody>
      </p:sp>
      <p:sp>
        <p:nvSpPr>
          <p:cNvPr id="81" name="PlaceHolder 5"/>
          <p:cNvSpPr/>
          <p:nvPr/>
        </p:nvSpPr>
        <p:spPr>
          <a:xfrm>
            <a:off x="719999" y="3798720"/>
            <a:ext cx="2630882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500"/>
            </a:pPr>
          </a:p>
        </p:txBody>
      </p:sp>
      <p:sp>
        <p:nvSpPr>
          <p:cNvPr id="82" name="PlaceHolder 6"/>
          <p:cNvSpPr/>
          <p:nvPr/>
        </p:nvSpPr>
        <p:spPr>
          <a:xfrm>
            <a:off x="3483359" y="3798720"/>
            <a:ext cx="2630881" cy="2317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500"/>
            </a:pPr>
          </a:p>
        </p:txBody>
      </p:sp>
      <p:sp>
        <p:nvSpPr>
          <p:cNvPr id="83" name="PlaceHolder 7"/>
          <p:cNvSpPr/>
          <p:nvPr>
            <p:ph type="body" sz="quarter" idx="13"/>
          </p:nvPr>
        </p:nvSpPr>
        <p:spPr>
          <a:xfrm>
            <a:off x="6246359" y="3798720"/>
            <a:ext cx="2630881" cy="23176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8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5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457200" y="273599"/>
            <a:ext cx="8229241" cy="11448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/>
          <p:nvPr>
            <p:ph type="title"/>
          </p:nvPr>
        </p:nvSpPr>
        <p:spPr>
          <a:xfrm>
            <a:off x="1691639" y="194400"/>
            <a:ext cx="7246441" cy="56448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-1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Imag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21" y="5552280"/>
            <a:ext cx="560882" cy="1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39" y="137880"/>
            <a:ext cx="1680121" cy="75636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12181" dir="6538224">
              <a:srgbClr val="FFFFFF"/>
            </a:outerShdw>
          </a:effectLst>
        </p:spPr>
      </p:pic>
      <p:sp>
        <p:nvSpPr>
          <p:cNvPr id="4" name="Rectangle 5"/>
          <p:cNvSpPr/>
          <p:nvPr/>
        </p:nvSpPr>
        <p:spPr>
          <a:xfrm flipH="1">
            <a:off x="3131280" y="4523759"/>
            <a:ext cx="6017041" cy="1064881"/>
          </a:xfrm>
          <a:prstGeom prst="rect">
            <a:avLst/>
          </a:prstGeom>
          <a:solidFill>
            <a:srgbClr val="808080">
              <a:alpha val="82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pc="-1">
                <a:solidFill>
                  <a:srgbClr val="EEDE12"/>
                </a:solidFill>
              </a:defRPr>
            </a:pPr>
          </a:p>
        </p:txBody>
      </p:sp>
      <p:sp>
        <p:nvSpPr>
          <p:cNvPr id="5" name="Connecteur droit 6"/>
          <p:cNvSpPr/>
          <p:nvPr/>
        </p:nvSpPr>
        <p:spPr>
          <a:xfrm flipH="1">
            <a:off x="3131639" y="5275800"/>
            <a:ext cx="6013082" cy="721"/>
          </a:xfrm>
          <a:prstGeom prst="line">
            <a:avLst/>
          </a:prstGeom>
          <a:ln w="73080">
            <a:solidFill>
              <a:srgbClr val="EEDE1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 txBox="1"/>
          <p:nvPr>
            <p:ph type="title"/>
          </p:nvPr>
        </p:nvSpPr>
        <p:spPr>
          <a:xfrm>
            <a:off x="3131999" y="4582800"/>
            <a:ext cx="5934962" cy="1275841"/>
          </a:xfrm>
          <a:prstGeom prst="rect">
            <a:avLst/>
          </a:prstGeom>
        </p:spPr>
        <p:txBody>
          <a:bodyPr lIns="44999" tIns="44999" rIns="44999" bIns="44999" anchor="t"/>
          <a:lstStyle/>
          <a:p>
            <a:pPr algn="r">
              <a:defRPr b="1" spc="-100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 MXCuBE meeting  2024-11-21</a:t>
            </a:r>
            <a:br/>
            <a:br/>
            <a:r>
              <a:rPr sz="1600"/>
              <a:t>Dan Tiberiu Costin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 txBox="1"/>
          <p:nvPr>
            <p:ph type="title" idx="4294967295"/>
          </p:nvPr>
        </p:nvSpPr>
        <p:spPr>
          <a:xfrm>
            <a:off x="1691639" y="194399"/>
            <a:ext cx="7246082" cy="564122"/>
          </a:xfrm>
          <a:prstGeom prst="rect">
            <a:avLst/>
          </a:prstGeom>
        </p:spPr>
        <p:txBody>
          <a:bodyPr lIns="44999" tIns="44999" rIns="44999" bIns="44999">
            <a:normAutofit fontScale="100000" lnSpcReduction="0"/>
          </a:bodyPr>
          <a:lstStyle>
            <a:lvl1pPr algn="r" defTabSz="777240">
              <a:defRPr spc="-85" sz="272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SOLEIL PX1 MXCUBE</a:t>
            </a:r>
          </a:p>
        </p:txBody>
      </p:sp>
      <p:sp>
        <p:nvSpPr>
          <p:cNvPr id="317" name="PlaceHolder 3"/>
          <p:cNvSpPr txBox="1"/>
          <p:nvPr/>
        </p:nvSpPr>
        <p:spPr>
          <a:xfrm>
            <a:off x="821600" y="2615650"/>
            <a:ext cx="8170920" cy="162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1" marL="621631" indent="-240631">
              <a:spcBef>
                <a:spcPts val="1100"/>
              </a:spcBef>
              <a:buSzPct val="100000"/>
              <a:buChar char="•"/>
              <a:defRPr spc="-1" sz="24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Moving from testing to production.</a:t>
            </a:r>
          </a:p>
          <a:p>
            <a:pPr lvl="1" marL="621631" indent="-240631">
              <a:spcBef>
                <a:spcPts val="1100"/>
              </a:spcBef>
              <a:buSzPct val="100000"/>
              <a:buChar char="•"/>
              <a:defRPr spc="-1" sz="24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Code evaluation</a:t>
            </a:r>
            <a:endParaRPr>
              <a:solidFill>
                <a:srgbClr val="6178F9"/>
              </a:solidFill>
            </a:endParaRPr>
          </a:p>
          <a:p>
            <a:pPr lvl="1" marL="621631" indent="-240631">
              <a:spcBef>
                <a:spcPts val="1100"/>
              </a:spcBef>
              <a:buSzPct val="100000"/>
              <a:buChar char="•"/>
              <a:defRPr spc="-1" sz="24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Repository structure and development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 txBox="1"/>
          <p:nvPr>
            <p:ph type="title" idx="4294967295"/>
          </p:nvPr>
        </p:nvSpPr>
        <p:spPr>
          <a:xfrm>
            <a:off x="1403640" y="194759"/>
            <a:ext cx="7534079" cy="564122"/>
          </a:xfrm>
          <a:prstGeom prst="rect">
            <a:avLst/>
          </a:prstGeom>
        </p:spPr>
        <p:txBody>
          <a:bodyPr lIns="44999" tIns="44999" rIns="44999" bIns="44999">
            <a:normAutofit fontScale="100000" lnSpcReduction="0"/>
          </a:bodyPr>
          <a:lstStyle>
            <a:lvl1pPr algn="r" defTabSz="896111">
              <a:defRPr b="1" spc="-98" sz="2744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Main particularities</a:t>
            </a:r>
          </a:p>
        </p:txBody>
      </p:sp>
      <p:sp>
        <p:nvSpPr>
          <p:cNvPr id="320" name="Espace réservé du contenu 3"/>
          <p:cNvSpPr txBox="1"/>
          <p:nvPr/>
        </p:nvSpPr>
        <p:spPr>
          <a:xfrm>
            <a:off x="254000" y="1003659"/>
            <a:ext cx="8915400" cy="63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spcBef>
                <a:spcPts val="400"/>
              </a:spcBef>
              <a:defRPr b="1" spc="-1" sz="2400" u="sng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SampleView</a:t>
            </a:r>
            <a:endParaRPr>
              <a:solidFill>
                <a:srgbClr val="6178F9"/>
              </a:solidFill>
            </a:endParaRPr>
          </a:p>
          <a:p>
            <a:pPr>
              <a:spcBef>
                <a:spcPts val="400"/>
              </a:spcBef>
              <a:defRPr spc="-1" sz="24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Uses a Redis camera</a:t>
            </a:r>
            <a:endParaRPr>
              <a:solidFill>
                <a:srgbClr val="6178F9"/>
              </a:solidFill>
            </a:endParaRPr>
          </a:p>
          <a:p>
            <a:pPr>
              <a:spcBef>
                <a:spcPts val="400"/>
              </a:spcBef>
              <a:defRPr spc="-1" sz="2400">
                <a:solidFill>
                  <a:srgbClr val="6178F9"/>
                </a:solidFill>
              </a:defRPr>
            </a:pPr>
          </a:p>
          <a:p>
            <a:pPr>
              <a:spcBef>
                <a:spcPts val="400"/>
              </a:spcBef>
              <a:defRPr b="1" spc="-1" sz="2400" u="sng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Sample Changer </a:t>
            </a:r>
            <a:r>
              <a:rPr b="0"/>
              <a:t>- uses 2 tango devices</a:t>
            </a:r>
            <a:endParaRPr>
              <a:solidFill>
                <a:srgbClr val="6178F9"/>
              </a:solidFill>
            </a:endParaRPr>
          </a:p>
          <a:p>
            <a:pPr>
              <a:spcBef>
                <a:spcPts val="400"/>
              </a:spcBef>
              <a:defRPr spc="-1" sz="2400">
                <a:solidFill>
                  <a:schemeClr val="accent1"/>
                </a:solidFill>
              </a:defRPr>
            </a:pPr>
            <a:r>
              <a:t> 	</a:t>
            </a:r>
            <a:r>
              <a:rPr>
                <a:latin typeface="Avenir Next"/>
                <a:ea typeface="Avenir Next"/>
                <a:cs typeface="Avenir Next"/>
                <a:sym typeface="Avenir Next"/>
              </a:rPr>
              <a:t>PX1Cryotong                                      Cats90 </a:t>
            </a:r>
            <a:endParaRPr>
              <a:latin typeface="Avenir Next"/>
              <a:ea typeface="Avenir Next"/>
              <a:cs typeface="Avenir Next"/>
              <a:sym typeface="Avenir Next"/>
            </a:endParaRPr>
          </a:p>
          <a:p>
            <a:pPr>
              <a:spcBef>
                <a:spcPts val="400"/>
              </a:spcBef>
              <a:defRPr spc="-1" sz="2400">
                <a:solidFill>
                  <a:schemeClr val="accent1"/>
                </a:solidFill>
              </a:defRPr>
            </a:pPr>
            <a:endParaRPr>
              <a:solidFill>
                <a:srgbClr val="6178F9"/>
              </a:solidFill>
              <a:latin typeface="Avenir Next"/>
              <a:ea typeface="Avenir Next"/>
              <a:cs typeface="Avenir Next"/>
              <a:sym typeface="Avenir Next"/>
            </a:endParaRPr>
          </a:p>
          <a:p>
            <a:pPr>
              <a:spcBef>
                <a:spcPts val="400"/>
              </a:spcBef>
              <a:defRPr spc="-1" sz="24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PX1CatsMaint                                     CatsMaint</a:t>
            </a:r>
            <a:endParaRPr>
              <a:solidFill>
                <a:srgbClr val="6178F9"/>
              </a:solidFill>
            </a:endParaRPr>
          </a:p>
          <a:p>
            <a:pPr>
              <a:spcBef>
                <a:spcPts val="400"/>
              </a:spcBef>
              <a:defRPr b="1" spc="-1" sz="2400" u="sng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endParaRPr>
              <a:solidFill>
                <a:srgbClr val="6178F9"/>
              </a:solidFill>
            </a:endParaRPr>
          </a:p>
          <a:p>
            <a:pPr>
              <a:spcBef>
                <a:spcPts val="400"/>
              </a:spcBef>
              <a:defRPr b="1" spc="-1" sz="2400" u="sng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Diffractometer</a:t>
            </a:r>
            <a:r>
              <a:rPr>
                <a:solidFill>
                  <a:srgbClr val="6178F9"/>
                </a:solidFill>
              </a:rPr>
              <a:t> </a:t>
            </a:r>
            <a:r>
              <a:rPr b="0">
                <a:solidFill>
                  <a:srgbClr val="6178F9"/>
                </a:solidFill>
              </a:rPr>
              <a:t>- </a:t>
            </a:r>
            <a:r>
              <a:rPr b="0"/>
              <a:t>custom Smargon diffractometer</a:t>
            </a:r>
            <a:endParaRPr>
              <a:solidFill>
                <a:srgbClr val="6178F9"/>
              </a:solidFill>
            </a:endParaRPr>
          </a:p>
          <a:p>
            <a:pPr>
              <a:spcBef>
                <a:spcPts val="400"/>
              </a:spcBef>
              <a:defRPr spc="-1" sz="24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PX1MiniDiff                                  GenricDiffractometer</a:t>
            </a:r>
            <a:endParaRPr>
              <a:solidFill>
                <a:srgbClr val="6178F9"/>
              </a:solidFill>
            </a:endParaRPr>
          </a:p>
          <a:p>
            <a:pPr lvl="2" marL="1002631" indent="-240631">
              <a:spcBef>
                <a:spcPts val="400"/>
              </a:spcBef>
              <a:buSzPct val="100000"/>
              <a:buChar char="•"/>
              <a:defRPr spc="-1" sz="24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solidFill>
                  <a:srgbClr val="6178F9"/>
                </a:solidFill>
              </a:rPr>
              <a:t> </a:t>
            </a:r>
            <a:r>
              <a:t>stepper zoom motor based on AbstractNState</a:t>
            </a:r>
            <a:endParaRPr>
              <a:solidFill>
                <a:srgbClr val="6178F9"/>
              </a:solidFill>
            </a:endParaRPr>
          </a:p>
          <a:p>
            <a:pPr>
              <a:spcBef>
                <a:spcPts val="400"/>
              </a:spcBef>
              <a:defRPr spc="-1" sz="2400">
                <a:solidFill>
                  <a:srgbClr val="6178F9"/>
                </a:solidFill>
              </a:defRPr>
            </a:pPr>
          </a:p>
          <a:p>
            <a:pPr>
              <a:spcBef>
                <a:spcPts val="400"/>
              </a:spcBef>
              <a:defRPr spc="-1" sz="2400">
                <a:solidFill>
                  <a:schemeClr val="accent1"/>
                </a:solidFill>
              </a:defRPr>
            </a:pPr>
            <a:r>
              <a:t>		</a:t>
            </a:r>
            <a:endParaRPr>
              <a:solidFill>
                <a:srgbClr val="6178F9"/>
              </a:solidFill>
            </a:endParaRPr>
          </a:p>
        </p:txBody>
      </p:sp>
      <p:grpSp>
        <p:nvGrpSpPr>
          <p:cNvPr id="323" name="Group"/>
          <p:cNvGrpSpPr/>
          <p:nvPr/>
        </p:nvGrpSpPr>
        <p:grpSpPr>
          <a:xfrm>
            <a:off x="3338320" y="2812059"/>
            <a:ext cx="2467360" cy="629641"/>
            <a:chOff x="0" y="0"/>
            <a:chExt cx="2467359" cy="629640"/>
          </a:xfrm>
        </p:grpSpPr>
        <p:sp>
          <p:nvSpPr>
            <p:cNvPr id="321" name="Arrow"/>
            <p:cNvSpPr/>
            <p:nvPr/>
          </p:nvSpPr>
          <p:spPr>
            <a:xfrm>
              <a:off x="0" y="0"/>
              <a:ext cx="2467360" cy="629641"/>
            </a:xfrm>
            <a:prstGeom prst="rightArrow">
              <a:avLst>
                <a:gd name="adj1" fmla="val 53195"/>
                <a:gd name="adj2" fmla="val 71746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inherits from"/>
            <p:cNvSpPr txBox="1"/>
            <p:nvPr/>
          </p:nvSpPr>
          <p:spPr>
            <a:xfrm>
              <a:off x="566756" y="185209"/>
              <a:ext cx="1381558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>
                  <a:solidFill>
                    <a:srgbClr val="FFFB00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inherits from </a:t>
              </a:r>
            </a:p>
          </p:txBody>
        </p:sp>
      </p:grpSp>
      <p:grpSp>
        <p:nvGrpSpPr>
          <p:cNvPr id="326" name="Group"/>
          <p:cNvGrpSpPr/>
          <p:nvPr/>
        </p:nvGrpSpPr>
        <p:grpSpPr>
          <a:xfrm>
            <a:off x="3338320" y="3739159"/>
            <a:ext cx="2467360" cy="629641"/>
            <a:chOff x="0" y="0"/>
            <a:chExt cx="2467359" cy="629640"/>
          </a:xfrm>
        </p:grpSpPr>
        <p:sp>
          <p:nvSpPr>
            <p:cNvPr id="324" name="Arrow"/>
            <p:cNvSpPr/>
            <p:nvPr/>
          </p:nvSpPr>
          <p:spPr>
            <a:xfrm>
              <a:off x="0" y="0"/>
              <a:ext cx="2467360" cy="629641"/>
            </a:xfrm>
            <a:prstGeom prst="rightArrow">
              <a:avLst>
                <a:gd name="adj1" fmla="val 53195"/>
                <a:gd name="adj2" fmla="val 71746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inherits from"/>
            <p:cNvSpPr txBox="1"/>
            <p:nvPr/>
          </p:nvSpPr>
          <p:spPr>
            <a:xfrm>
              <a:off x="566756" y="185209"/>
              <a:ext cx="1381558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>
                  <a:solidFill>
                    <a:srgbClr val="FFFB00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inherits from </a:t>
              </a:r>
            </a:p>
          </p:txBody>
        </p:sp>
      </p:grpSp>
      <p:grpSp>
        <p:nvGrpSpPr>
          <p:cNvPr id="329" name="Group"/>
          <p:cNvGrpSpPr/>
          <p:nvPr/>
        </p:nvGrpSpPr>
        <p:grpSpPr>
          <a:xfrm>
            <a:off x="2982720" y="5131200"/>
            <a:ext cx="2299631" cy="580974"/>
            <a:chOff x="0" y="48666"/>
            <a:chExt cx="2299629" cy="580973"/>
          </a:xfrm>
        </p:grpSpPr>
        <p:sp>
          <p:nvSpPr>
            <p:cNvPr id="327" name="Arrow"/>
            <p:cNvSpPr/>
            <p:nvPr/>
          </p:nvSpPr>
          <p:spPr>
            <a:xfrm>
              <a:off x="0" y="48666"/>
              <a:ext cx="2299630" cy="580975"/>
            </a:xfrm>
            <a:prstGeom prst="rightArrow">
              <a:avLst>
                <a:gd name="adj1" fmla="val 37515"/>
                <a:gd name="adj2" fmla="val 7819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8" name="inherits from"/>
            <p:cNvSpPr txBox="1"/>
            <p:nvPr/>
          </p:nvSpPr>
          <p:spPr>
            <a:xfrm>
              <a:off x="295690" y="185209"/>
              <a:ext cx="1652624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>
                  <a:solidFill>
                    <a:srgbClr val="FFFB00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inherits from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5"/>
          <p:cNvSpPr txBox="1"/>
          <p:nvPr/>
        </p:nvSpPr>
        <p:spPr>
          <a:xfrm>
            <a:off x="6400800" y="152419"/>
            <a:ext cx="2536920" cy="64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b="1" spc="-1" sz="32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332" name="Configuring the zoom motor and sample centring into the latest version MXCuBE (develop).…"/>
          <p:cNvSpPr txBox="1"/>
          <p:nvPr/>
        </p:nvSpPr>
        <p:spPr>
          <a:xfrm>
            <a:off x="457200" y="1558080"/>
            <a:ext cx="8229600" cy="302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40631" indent="-240631">
              <a:buSzPct val="100000"/>
              <a:buChar char="•"/>
              <a:defRPr spc="-1" sz="24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Configuring the zoom motor and sample centring into the latest version MXCuBE (develop).</a:t>
            </a:r>
            <a:endParaRPr>
              <a:solidFill>
                <a:srgbClr val="6178F9"/>
              </a:solidFill>
            </a:endParaRPr>
          </a:p>
          <a:p>
            <a:pPr marL="240631" indent="-240631">
              <a:buSzPct val="100000"/>
              <a:buChar char="•"/>
              <a:defRPr spc="-1" sz="2400">
                <a:solidFill>
                  <a:srgbClr val="6178F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240631" indent="-240631">
              <a:buSzPct val="100000"/>
              <a:buChar char="•"/>
              <a:defRPr spc="-1" sz="24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Integrating the collect procedure</a:t>
            </a:r>
            <a:endParaRPr>
              <a:solidFill>
                <a:srgbClr val="6178F9"/>
              </a:solidFill>
            </a:endParaRPr>
          </a:p>
          <a:p>
            <a:pPr marL="240631" indent="-240631">
              <a:buSzPct val="100000"/>
              <a:buChar char="•"/>
              <a:defRPr spc="-1" sz="2400">
                <a:solidFill>
                  <a:srgbClr val="6178F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 spc="-1" sz="2400">
                <a:solidFill>
                  <a:srgbClr val="6178F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240631" indent="-240631">
              <a:buSzPct val="100000"/>
              <a:buChar char="•"/>
              <a:defRPr spc="-1" sz="24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Setting up a secure user login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600" y="1371600"/>
            <a:ext cx="6516000" cy="410508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PlaceHolder 7"/>
          <p:cNvSpPr txBox="1"/>
          <p:nvPr/>
        </p:nvSpPr>
        <p:spPr>
          <a:xfrm>
            <a:off x="3227685" y="79340"/>
            <a:ext cx="5481435" cy="64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b="1" spc="-1" sz="32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Development strategy</a:t>
            </a:r>
          </a:p>
        </p:txBody>
      </p:sp>
      <p:sp>
        <p:nvSpPr>
          <p:cNvPr id="336" name="Similar to Git-Flow..."/>
          <p:cNvSpPr txBox="1"/>
          <p:nvPr/>
        </p:nvSpPr>
        <p:spPr>
          <a:xfrm>
            <a:off x="457200" y="914399"/>
            <a:ext cx="2514600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1600">
                <a:solidFill>
                  <a:srgbClr val="6178F9"/>
                </a:solidFill>
              </a:defRPr>
            </a:lvl1pPr>
          </a:lstStyle>
          <a:p>
            <a:pPr/>
            <a:r>
              <a:t>Similar to Git-Flow...  </a:t>
            </a:r>
          </a:p>
        </p:txBody>
      </p:sp>
      <p:sp>
        <p:nvSpPr>
          <p:cNvPr id="337" name="… with some turbulence"/>
          <p:cNvSpPr txBox="1"/>
          <p:nvPr/>
        </p:nvSpPr>
        <p:spPr>
          <a:xfrm>
            <a:off x="5715000" y="5173200"/>
            <a:ext cx="320040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1600">
                <a:solidFill>
                  <a:srgbClr val="6178F9"/>
                </a:solidFill>
              </a:defRPr>
            </a:lvl1pPr>
          </a:lstStyle>
          <a:p>
            <a:pPr/>
            <a:r>
              <a:t>… with some turbulence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6"/>
          <p:cNvSpPr txBox="1"/>
          <p:nvPr/>
        </p:nvSpPr>
        <p:spPr>
          <a:xfrm>
            <a:off x="1691639" y="44419"/>
            <a:ext cx="7246082" cy="64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b="1" spc="-1" sz="32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Code Report</a:t>
            </a:r>
          </a:p>
        </p:txBody>
      </p:sp>
      <p:sp>
        <p:nvSpPr>
          <p:cNvPr id="340" name="7078  mxcubecore/HardwareObjects/XSDataMXv1.py…"/>
          <p:cNvSpPr txBox="1"/>
          <p:nvPr/>
        </p:nvSpPr>
        <p:spPr>
          <a:xfrm>
            <a:off x="1428898" y="1600784"/>
            <a:ext cx="6286204" cy="45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7078  mxcubecore/HardwareObjects/XSDataMXv1.py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3199 mxcubecore/HardwareObjects/XSDataAutoprocv1_0.py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1788 mxcubecore/HardwareObjects/XSDataCommon.py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899  mxcubecore/HardwareObjects/XSDataMXCuBEv1_4.py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733  mxcubecore/HardwareObjects/XSDataMXCuBEv1_3.py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552  mxcubecore/HardwareObjects/XSDataControlDozorv1_1.py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513  mxcubecore/utils/units.py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306  mxcubecore/HardwareObjects/QtInstanceServer.py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288  mxcubecore/HardwareObjects/Cats90.py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271  mxcubecore/HardwareObjects/ISPyBClient.py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268  mxcubecore/model/queue_model_objects.py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268  mxcubecore/HardwareObjects/Camera.py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251  mxcubecore/HardwareObjects/MiniDiff.py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182  mxcubecore/HardwareObjects/GenericDiffractometer.py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151  mxcubecore/HardwareObjects/sample_centring.py</a:t>
            </a:r>
            <a:endParaRPr baseline="-7999"/>
          </a:p>
          <a:p>
            <a:pPr>
              <a:defRPr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 136  mxcubecore/HardwareObjects/Microdiff.py</a:t>
            </a:r>
          </a:p>
        </p:txBody>
      </p:sp>
      <p:sp>
        <p:nvSpPr>
          <p:cNvPr id="341" name="Issues"/>
          <p:cNvSpPr txBox="1"/>
          <p:nvPr/>
        </p:nvSpPr>
        <p:spPr>
          <a:xfrm>
            <a:off x="1446780" y="1101205"/>
            <a:ext cx="896400" cy="462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baseline="-7523" spc="-1" sz="21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Issues</a:t>
            </a:r>
          </a:p>
        </p:txBody>
      </p:sp>
      <p:sp>
        <p:nvSpPr>
          <p:cNvPr id="342" name="Pylint evaluation of mxcubecore: 5.49/10"/>
          <p:cNvSpPr txBox="1"/>
          <p:nvPr/>
        </p:nvSpPr>
        <p:spPr>
          <a:xfrm>
            <a:off x="3102300" y="822898"/>
            <a:ext cx="4424760" cy="51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baseline="-7333" spc="-1" sz="24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Pylint evaluation of mxcubecore: 5.49/10</a:t>
            </a:r>
          </a:p>
        </p:txBody>
      </p:sp>
      <p:sp>
        <p:nvSpPr>
          <p:cNvPr id="343" name="Small changes in these files will probably not pass the Pylint PR tests."/>
          <p:cNvSpPr txBox="1"/>
          <p:nvPr/>
        </p:nvSpPr>
        <p:spPr>
          <a:xfrm>
            <a:off x="1056357" y="6198400"/>
            <a:ext cx="7031286" cy="3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16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Small changes in these files will probably not pass the Pylint PR tests.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roup"/>
          <p:cNvGrpSpPr/>
          <p:nvPr/>
        </p:nvGrpSpPr>
        <p:grpSpPr>
          <a:xfrm>
            <a:off x="457200" y="1828800"/>
            <a:ext cx="8286840" cy="3468240"/>
            <a:chOff x="0" y="0"/>
            <a:chExt cx="8286839" cy="3468239"/>
          </a:xfrm>
        </p:grpSpPr>
        <p:pic>
          <p:nvPicPr>
            <p:cNvPr id="345" name="image7.png" descr="image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286840" cy="3468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image8.png" descr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506240" y="1130399"/>
              <a:ext cx="1166761" cy="15159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9" name="Group"/>
            <p:cNvGrpSpPr/>
            <p:nvPr/>
          </p:nvGrpSpPr>
          <p:grpSpPr>
            <a:xfrm>
              <a:off x="5029200" y="597958"/>
              <a:ext cx="1518742" cy="1146549"/>
              <a:chOff x="0" y="-134202"/>
              <a:chExt cx="1518741" cy="1146548"/>
            </a:xfrm>
          </p:grpSpPr>
          <p:sp>
            <p:nvSpPr>
              <p:cNvPr id="347" name="Shape"/>
              <p:cNvSpPr/>
              <p:nvPr/>
            </p:nvSpPr>
            <p:spPr>
              <a:xfrm>
                <a:off x="0" y="0"/>
                <a:ext cx="1518742" cy="1012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700"/>
                    </a:moveTo>
                    <a:cubicBezTo>
                      <a:pt x="0" y="1209"/>
                      <a:pt x="806" y="0"/>
                      <a:pt x="1800" y="0"/>
                    </a:cubicBezTo>
                    <a:lnTo>
                      <a:pt x="12600" y="0"/>
                    </a:lnTo>
                    <a:lnTo>
                      <a:pt x="19800" y="0"/>
                    </a:lnTo>
                    <a:cubicBezTo>
                      <a:pt x="20794" y="0"/>
                      <a:pt x="21600" y="1209"/>
                      <a:pt x="21600" y="2700"/>
                    </a:cubicBezTo>
                    <a:lnTo>
                      <a:pt x="21600" y="13502"/>
                    </a:lnTo>
                    <a:cubicBezTo>
                      <a:pt x="21600" y="14993"/>
                      <a:pt x="20794" y="16202"/>
                      <a:pt x="19800" y="16202"/>
                    </a:cubicBezTo>
                    <a:lnTo>
                      <a:pt x="18000" y="16202"/>
                    </a:lnTo>
                    <a:lnTo>
                      <a:pt x="21146" y="21600"/>
                    </a:lnTo>
                    <a:lnTo>
                      <a:pt x="12600" y="16202"/>
                    </a:lnTo>
                    <a:lnTo>
                      <a:pt x="1800" y="16202"/>
                    </a:lnTo>
                    <a:cubicBezTo>
                      <a:pt x="806" y="16202"/>
                      <a:pt x="0" y="14993"/>
                      <a:pt x="0" y="13502"/>
                    </a:cubicBezTo>
                    <a:lnTo>
                      <a:pt x="0" y="13502"/>
                    </a:lnTo>
                    <a:lnTo>
                      <a:pt x="0" y="9451"/>
                    </a:lnTo>
                    <a:close/>
                  </a:path>
                </a:pathLst>
              </a:custGeom>
              <a:solidFill>
                <a:srgbClr val="EEEEEE"/>
              </a:solidFill>
              <a:ln w="3175" cap="flat">
                <a:solidFill>
                  <a:srgbClr val="3465A4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baseline="-7999" spc="-1" sz="1600">
                    <a:solidFill>
                      <a:srgbClr val="6178F9"/>
                    </a:solidFill>
                  </a:defRPr>
                </a:pPr>
              </a:p>
            </p:txBody>
          </p:sp>
          <p:sp>
            <p:nvSpPr>
              <p:cNvPr id="348" name="Could use a wash button !"/>
              <p:cNvSpPr txBox="1"/>
              <p:nvPr/>
            </p:nvSpPr>
            <p:spPr>
              <a:xfrm>
                <a:off x="37069" y="-134203"/>
                <a:ext cx="1444603" cy="102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999" tIns="44999" rIns="44999" bIns="44999" numCol="1" anchor="ctr">
                <a:noAutofit/>
              </a:bodyPr>
              <a:lstStyle>
                <a:lvl1pPr algn="ctr">
                  <a:defRPr spc="-1" sz="1600">
                    <a:solidFill>
                      <a:srgbClr val="6178F9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pPr/>
                <a:r>
                  <a:t>Could use a wash button ! </a:t>
                </a:r>
              </a:p>
            </p:txBody>
          </p:sp>
        </p:grpSp>
      </p:grpSp>
      <p:sp>
        <p:nvSpPr>
          <p:cNvPr id="351" name="Rectangle"/>
          <p:cNvSpPr/>
          <p:nvPr/>
        </p:nvSpPr>
        <p:spPr>
          <a:xfrm>
            <a:off x="5499099" y="2147039"/>
            <a:ext cx="256680" cy="1374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2" name="PlaceHolder 6"/>
          <p:cNvSpPr txBox="1"/>
          <p:nvPr/>
        </p:nvSpPr>
        <p:spPr>
          <a:xfrm>
            <a:off x="1691639" y="44419"/>
            <a:ext cx="7246082" cy="64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b="1" spc="-1" sz="32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Sampla wash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6"/>
          <p:cNvSpPr txBox="1"/>
          <p:nvPr/>
        </p:nvSpPr>
        <p:spPr>
          <a:xfrm>
            <a:off x="1066611" y="1606519"/>
            <a:ext cx="3159410" cy="64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r">
              <a:defRPr b="1" spc="-1" sz="32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Thank you 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1435680"/>
            <a:ext cx="6909480" cy="5422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nception personnalisée">
  <a:themeElements>
    <a:clrScheme name="Conception personnalisé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nception personnalisé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Conception personnalisé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nception personnalisée">
  <a:themeElements>
    <a:clrScheme name="Conception personnalisé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nception personnalisé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Conception personnalisé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