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FAD110-F642-4234-BC45-1D3695DB5AD3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17/12/2020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B4AF17-EDA0-4AE2-A28B-A52454DC39D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Cliquez pour éditer le format du plan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 texte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5263E1-B1E1-4E3F-88ED-D076DAD40EE2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17/12/2020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BE8F3C-8592-418E-954D-7CFAF572813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CFE0625-A577-4A0D-A418-FA8E81BA05C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17/12/2020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5D2992-986E-4D34-B68C-3709E1A1830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home/mrie/Bureau/Documents_de_Elie/FNDSA/SANTE/Questionnaire_VersionA3.pdf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Enquête Santé au FNDSA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r>
              <a:rPr b="0" lang="fr-FR" sz="3200" spc="-1" strike="noStrike">
                <a:solidFill>
                  <a:srgbClr val="8b8b8b"/>
                </a:solidFill>
                <a:latin typeface="Calibri"/>
              </a:rPr>
              <a:t>MRIE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15/12/2020</a:t>
            </a:r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3. Identifier les problèmes de santé et les prises en charge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a. Complexité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 manières d’identifier et de dénombrer les problèmes de santé sont diverses :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Ce que la personne déclare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versus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ce que le professionnel perçoit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Enquête basée sur un entretien avec un professionnel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Dans certains cas les questions de santé occupent habituellement une place marginale dans les accompagnements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Prises en charge, douleur, maladies diagnostiquées, maladies chroniques, handicaps, …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Une maladie chronique stabilisée pourra être “oubliée”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D’autres, qui voient leur médecin traitant de temps à autres vont déclarer une prise en charge.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Certains problèmes de santé peuvent être banalisés (ophtalmo, dentition =&gt;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“confort”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D’autres peuvent être associé à de la honte / gêne…</a:t>
            </a:r>
            <a:endParaRPr b="0" lang="en-US" sz="20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Note: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l’enquête ne réduit pas cette complexité,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par choix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(nous utilisons la perception et les déclarations des personnes interrogées, les formulations ne sont pas fermées) et du fait des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contraintes de passation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(les professionnels interrogent les personnes).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b. Les problèmes de santé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Trois manière d’identifier des problèmes de santé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Trois manière d’identifier des problèmes de santé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145" name="Picture 1" descr="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Trois manière d’identifier des problèmes de santé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147" name="Picture 1" descr="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Trois manière d’identifier des problèmes de santé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Slide with R Output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7020"/>
                </a:solidFill>
                <a:latin typeface="Courier New"/>
              </a:rPr>
              <a:t>summary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(cars)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    speed           dist     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Min.   : 4.0   Min.   :  2.00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1st Qu.:12.0   1st Qu.: 26.00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Median :15.0   Median : 36.00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Mean   :15.4   Mean   : 42.98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3rd Qu.:19.0   3rd Qu.: 56.00  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##  Max.   :25.0   Max.   :120.00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Slide with Plot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pic>
        <p:nvPicPr>
          <p:cNvPr id="153" name="Picture 1" descr="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1. Contexte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a- historique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Une enquête souhaitée par le groupe de travail “Santé” du FNDSA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 MRIE est intervenue en support dans un second temps (modif. du questionnaire et des modalités de passation).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Une enquête passée dans un contexte difficie : la deuxième vague a impacté les établissements du FNDSA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b- motivations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Mieux connaître l’état de santé des personnes accompagnées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Identifier des problèmes d’accès aux soins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Mettre la santé au coeur de la relation d’accompagnement : en discuter avec les personnes.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c- conditions de passation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Passation pendant 1 mois.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Toutes les personnes prises en charge devaient être interrogées :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objectif dififcile à atteindre dans le contexte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objectif impossible dans certains établissements (trop de monde, personnes accueillies qui ne font que passer)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Enquête en deux temps :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 premier temps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avec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la personne : échange souple sur la question de la santé.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 second temps où le professionnel est seul et où il remplit un questionnaire</a:t>
            </a:r>
            <a:endParaRPr b="0" lang="en-US" sz="2400" spc="-1" strike="noStrike">
              <a:solidFill>
                <a:srgbClr val="000000"/>
              </a:solidFill>
              <a:latin typeface="Ubuntu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QUESTIONNAIRE</a:t>
            </a:r>
            <a:endParaRPr b="0" lang="en-US" sz="32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2. Vue d’ensemble des réponses collectées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Participation</a:t>
            </a:r>
            <a:endParaRPr b="0" lang="en-US" sz="44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Nous avons collecté 302 réponses au questionnaire santé.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Il faut noter que pour 14.6% des questionnaires les profesionnels n’ont pas souhaité indiquer leur établissement : peut-être par manque de temps, par désintérêt pour l’enquête ?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 établissements concernés se répartissent comme suit =&gt;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" descr=""/>
          <p:cNvPicPr/>
          <p:nvPr/>
        </p:nvPicPr>
        <p:blipFill>
          <a:blip r:embed="rId1"/>
          <a:stretch/>
        </p:blipFill>
        <p:spPr>
          <a:xfrm>
            <a:off x="457200" y="1803240"/>
            <a:ext cx="8229240" cy="4114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Confusions entre le Pôle Insertion (PI) et le Pôle Accueil Hébergement (PAH)?</a:t>
            </a:r>
            <a:br/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Par exemple 8 professionnels de “La Calade”, qui est un CHRS, se déclarent dans le PI.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⇛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[TYPE: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non-réponse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PAH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Ensemble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Q20 - Nom de l’établissement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ACI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29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29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Alix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Antenne Famille Villfranche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Dardilly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49 (73%)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18 (27%)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67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Halte de Nuit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 Calade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29 (78%)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 (22%)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37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Lassagne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22 (96%)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(4%)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23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Maison de Rodolphe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22 (69%)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 (31%)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32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Maison Relais Hortensia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 précisé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41 (93%)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(2%)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(5%)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44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Sala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(0%)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(50%)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(50%)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 (100%)</a:t>
            </a:r>
            <a:endParaRPr b="0" lang="en-US" sz="2800" spc="-1" strike="noStrike">
              <a:solidFill>
                <a:srgbClr val="000000"/>
              </a:solidFill>
              <a:latin typeface="Ubuntu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2020-12-17T12:31:28Z</dcterms:created>
  <dc:creator>MRIE</dc:creator>
  <dc:description/>
  <dc:language>fr-FR</dc:language>
  <cp:lastModifiedBy/>
  <dcterms:modified xsi:type="dcterms:W3CDTF">2020-12-17T13:40:12Z</dcterms:modified>
  <cp:revision>1</cp:revision>
  <dc:subject/>
  <dc:title>Enquête Santé au FNDSA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15/12/2020</vt:lpwstr>
  </property>
  <property fmtid="{D5CDD505-2E9C-101B-9397-08002B2CF9AE}" pid="4" name="editor_options">
    <vt:lpwstr/>
  </property>
  <property fmtid="{D5CDD505-2E9C-101B-9397-08002B2CF9AE}" pid="5" name="output">
    <vt:lpwstr/>
  </property>
</Properties>
</file>