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7032" y="0"/>
            <a:ext cx="8791575" cy="1011462"/>
          </a:xfrm>
        </p:spPr>
        <p:txBody>
          <a:bodyPr/>
          <a:lstStyle/>
          <a:p>
            <a:r>
              <a:rPr lang="es-CO" dirty="0" smtClean="0"/>
              <a:t>Sumador con </a:t>
            </a:r>
            <a:r>
              <a:rPr lang="es-CO" dirty="0" err="1" smtClean="0"/>
              <a:t>bcd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790163" y="2176530"/>
            <a:ext cx="2112136" cy="157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Sumador bit a bit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061397" y="2176529"/>
            <a:ext cx="2498501" cy="157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Conversor de datos de bits a </a:t>
            </a:r>
            <a:r>
              <a:rPr lang="es-CO" dirty="0" err="1" smtClean="0"/>
              <a:t>bcd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673921" y="2170089"/>
            <a:ext cx="2653048" cy="157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Conversor </a:t>
            </a:r>
            <a:r>
              <a:rPr lang="es-CO" dirty="0" err="1" smtClean="0"/>
              <a:t>bcd</a:t>
            </a:r>
            <a:r>
              <a:rPr lang="es-CO" dirty="0" smtClean="0"/>
              <a:t> a 7 segmentos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3947375" y="2646608"/>
            <a:ext cx="1068946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>
            <a:off x="7604974" y="2640170"/>
            <a:ext cx="1023871" cy="637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4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0354" y="167424"/>
            <a:ext cx="9135928" cy="963747"/>
          </a:xfrm>
        </p:spPr>
        <p:txBody>
          <a:bodyPr/>
          <a:lstStyle/>
          <a:p>
            <a:r>
              <a:rPr lang="es-CO" dirty="0" smtClean="0"/>
              <a:t>sumador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850783" y="2266682"/>
            <a:ext cx="5228823" cy="291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 smtClean="0"/>
              <a:t>Sumador bit a bit</a:t>
            </a:r>
            <a:endParaRPr lang="es-CO" sz="3600" dirty="0"/>
          </a:p>
        </p:txBody>
      </p:sp>
      <p:cxnSp>
        <p:nvCxnSpPr>
          <p:cNvPr id="6" name="Conector angular 5"/>
          <p:cNvCxnSpPr/>
          <p:nvPr/>
        </p:nvCxnSpPr>
        <p:spPr>
          <a:xfrm>
            <a:off x="2331076" y="2009104"/>
            <a:ext cx="1519707" cy="81136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244443" y="1824438"/>
            <a:ext cx="12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 (14 Bits)</a:t>
            </a:r>
            <a:endParaRPr lang="es-CO" dirty="0"/>
          </a:p>
        </p:txBody>
      </p:sp>
      <p:cxnSp>
        <p:nvCxnSpPr>
          <p:cNvPr id="9" name="Conector angular 8"/>
          <p:cNvCxnSpPr/>
          <p:nvPr/>
        </p:nvCxnSpPr>
        <p:spPr>
          <a:xfrm flipV="1">
            <a:off x="2331076" y="4687911"/>
            <a:ext cx="1519707" cy="5795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244443" y="5082793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 (14 Bits)</a:t>
            </a:r>
            <a:endParaRPr lang="es-CO" dirty="0"/>
          </a:p>
        </p:txBody>
      </p:sp>
      <p:sp>
        <p:nvSpPr>
          <p:cNvPr id="12" name="Flecha derecha 11"/>
          <p:cNvSpPr/>
          <p:nvPr/>
        </p:nvSpPr>
        <p:spPr>
          <a:xfrm>
            <a:off x="9221273" y="3129565"/>
            <a:ext cx="2073499" cy="118485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Trama de datos de 14 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99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4531" y="280673"/>
            <a:ext cx="6448721" cy="849673"/>
          </a:xfrm>
        </p:spPr>
        <p:txBody>
          <a:bodyPr/>
          <a:lstStyle/>
          <a:p>
            <a:r>
              <a:rPr lang="es-CO" dirty="0" smtClean="0"/>
              <a:t>Conversor a </a:t>
            </a:r>
            <a:r>
              <a:rPr lang="es-CO" dirty="0" err="1" smtClean="0"/>
              <a:t>bcd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68204" y="2228045"/>
            <a:ext cx="5473520" cy="310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/>
              <a:t>Conversor a BCD </a:t>
            </a:r>
            <a:endParaRPr lang="es-CO" sz="3200" dirty="0"/>
          </a:p>
        </p:txBody>
      </p:sp>
      <p:sp>
        <p:nvSpPr>
          <p:cNvPr id="6" name="Flecha derecha 5"/>
          <p:cNvSpPr/>
          <p:nvPr/>
        </p:nvSpPr>
        <p:spPr>
          <a:xfrm>
            <a:off x="888642" y="3078050"/>
            <a:ext cx="2073499" cy="118485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Trama de datos de 14 Bits</a:t>
            </a:r>
            <a:endParaRPr lang="es-CO" dirty="0"/>
          </a:p>
        </p:txBody>
      </p:sp>
      <p:sp>
        <p:nvSpPr>
          <p:cNvPr id="8" name="Flecha derecha 7"/>
          <p:cNvSpPr/>
          <p:nvPr/>
        </p:nvSpPr>
        <p:spPr>
          <a:xfrm>
            <a:off x="8847787" y="1803042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9" name="Flecha derecha 8"/>
          <p:cNvSpPr/>
          <p:nvPr/>
        </p:nvSpPr>
        <p:spPr>
          <a:xfrm>
            <a:off x="8847787" y="2820474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10" name="Flecha derecha 9"/>
          <p:cNvSpPr/>
          <p:nvPr/>
        </p:nvSpPr>
        <p:spPr>
          <a:xfrm>
            <a:off x="8847787" y="3837905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11" name="Flecha derecha 10"/>
          <p:cNvSpPr/>
          <p:nvPr/>
        </p:nvSpPr>
        <p:spPr>
          <a:xfrm>
            <a:off x="8847787" y="4865577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38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0439" y="298173"/>
            <a:ext cx="7127944" cy="1103175"/>
          </a:xfrm>
        </p:spPr>
        <p:txBody>
          <a:bodyPr/>
          <a:lstStyle/>
          <a:p>
            <a:r>
              <a:rPr lang="es-CO" dirty="0" smtClean="0"/>
              <a:t>BCD a 7 segmentos</a:t>
            </a:r>
            <a:endParaRPr lang="es-CO" dirty="0"/>
          </a:p>
        </p:txBody>
      </p:sp>
      <p:sp>
        <p:nvSpPr>
          <p:cNvPr id="4" name="Flecha derecha 3"/>
          <p:cNvSpPr/>
          <p:nvPr/>
        </p:nvSpPr>
        <p:spPr>
          <a:xfrm>
            <a:off x="1300439" y="1842798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1300439" y="2860230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1300439" y="3877661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1300439" y="4905333"/>
            <a:ext cx="1455313" cy="850005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Bcd</a:t>
            </a:r>
            <a:r>
              <a:rPr lang="es-CO" dirty="0" smtClean="0"/>
              <a:t> 4Bits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3260035" y="2107096"/>
            <a:ext cx="5168348" cy="331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 smtClean="0"/>
              <a:t>BCD a 7 Segmentos</a:t>
            </a:r>
            <a:endParaRPr lang="es-CO" sz="36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54787" t="39267" r="32533" b="31657"/>
          <a:stretch/>
        </p:blipFill>
        <p:spPr>
          <a:xfrm>
            <a:off x="9574687" y="1842798"/>
            <a:ext cx="1073425" cy="13838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54787" t="39267" r="32533" b="31657"/>
          <a:stretch/>
        </p:blipFill>
        <p:spPr>
          <a:xfrm>
            <a:off x="9574686" y="248408"/>
            <a:ext cx="1073425" cy="13838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l="54787" t="39267" r="32533" b="31657"/>
          <a:stretch/>
        </p:blipFill>
        <p:spPr>
          <a:xfrm>
            <a:off x="9574688" y="3521520"/>
            <a:ext cx="1073425" cy="13838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54787" t="39267" r="32533" b="31657"/>
          <a:stretch/>
        </p:blipFill>
        <p:spPr>
          <a:xfrm>
            <a:off x="9574688" y="5253568"/>
            <a:ext cx="1073425" cy="1383813"/>
          </a:xfrm>
          <a:prstGeom prst="rect">
            <a:avLst/>
          </a:prstGeom>
        </p:spPr>
      </p:pic>
      <p:cxnSp>
        <p:nvCxnSpPr>
          <p:cNvPr id="16" name="Conector angular 15"/>
          <p:cNvCxnSpPr>
            <a:endCxn id="12" idx="1"/>
          </p:cNvCxnSpPr>
          <p:nvPr/>
        </p:nvCxnSpPr>
        <p:spPr>
          <a:xfrm rot="5400000" flipH="1" flipV="1">
            <a:off x="8125290" y="1243408"/>
            <a:ext cx="1752488" cy="11463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>
            <a:off x="8428382" y="3521520"/>
            <a:ext cx="1146304" cy="9709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endCxn id="11" idx="1"/>
          </p:cNvCxnSpPr>
          <p:nvPr/>
        </p:nvCxnSpPr>
        <p:spPr>
          <a:xfrm flipV="1">
            <a:off x="8428382" y="2534705"/>
            <a:ext cx="1146305" cy="6919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899227" y="40741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Unidades de mil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610272" y="206756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centenas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610272" y="453121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decenas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571800" y="59689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unidades</a:t>
            </a:r>
            <a:endParaRPr lang="es-CO" dirty="0"/>
          </a:p>
        </p:txBody>
      </p:sp>
      <p:cxnSp>
        <p:nvCxnSpPr>
          <p:cNvPr id="29" name="Conector angular 28"/>
          <p:cNvCxnSpPr/>
          <p:nvPr/>
        </p:nvCxnSpPr>
        <p:spPr>
          <a:xfrm>
            <a:off x="8428382" y="5108713"/>
            <a:ext cx="1116761" cy="83676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1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37</TotalTime>
  <Words>82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Sumador con bcd</vt:lpstr>
      <vt:lpstr>sumador</vt:lpstr>
      <vt:lpstr>Conversor a bcd</vt:lpstr>
      <vt:lpstr>BCD a 7 segmentos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Sumador con bcd</dc:title>
  <dc:creator>fernando beltran</dc:creator>
  <cp:lastModifiedBy>fernando beltran</cp:lastModifiedBy>
  <cp:revision>5</cp:revision>
  <dcterms:created xsi:type="dcterms:W3CDTF">2020-04-03T18:26:04Z</dcterms:created>
  <dcterms:modified xsi:type="dcterms:W3CDTF">2020-04-03T19:03:07Z</dcterms:modified>
</cp:coreProperties>
</file>