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EA5F-B175-4C4F-AF6B-07C05106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0020-55F1-43A8-9568-B5273749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24C7-25C0-4A49-857D-B7376C14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010F-1B82-4001-8ED2-6107503A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11C1-DEBD-4F7B-A134-1C20780C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F87-D7B3-461A-B5D1-297EF2B0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F971-F15F-48E8-AF7E-0F97DA7A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3F83-13EE-412D-97D7-2E9054F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24A7-60F6-471C-8D05-D8E1D3A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DB8C-ADC5-4AD6-A126-CDE6E56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58066-BBC4-4EF0-BB30-92DE160D2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F6B7-CA2D-44F2-9811-FC6ACDC2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61A1-E3BD-419C-A066-CDA0528C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CDEE-B868-4C7F-8D61-DA99E82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F24D-4A31-40B0-9CC9-E3F6BD14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32B-F9B4-4ADF-BDA5-CE3552C2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D3C4-BDB8-427D-8B6D-227AC72A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3CF6-87DB-479B-8228-A2A82153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1BE3-1076-4145-A718-F66D5B10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10BE-9061-47ED-A157-7F2ACFF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E358-2639-40F3-AE4F-6465FF4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0695-E340-4781-949A-3593B435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A180-FD48-40CC-9668-D6E0DA1B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37B7-ABD6-40AF-A495-F8D9E92F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B0F8-3539-42B7-8EB2-168EDE21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B-9C3E-4B80-B531-072F8EC0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0D2-FEA8-4D1E-8C86-3146CD045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FCF6-5A31-4286-8C5D-E822F2D1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6380-5E4C-4988-9EE5-5654672E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3E192-74B0-4E59-9064-BD5B06C1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9680-AD4D-4A2D-9E5E-0F6543B2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95C-B8EA-471A-B72A-9C047D4D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4E05-5440-420E-9268-5BF5D3E0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BBAD-1A70-4BDC-993D-EBE3DC7E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3DA4-68D6-48E8-AA5C-F1225E7F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10EB8-924F-4A40-BFCE-838ADCC8E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F15F7-E7B3-487B-9071-EC7FFDD5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5DAA9-0A17-4F20-BA4E-2FBE9FF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C9A87-75ED-4AD1-9F96-F05C25D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DF85-3112-4DE7-A3F1-E9BAD836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8B35C-1841-419E-85C0-A435D1BE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76A30-D05B-420E-9AB6-FA76CAE6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69359-7590-47B2-AE53-6C4FE3EB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08FC6-D4AE-4A9C-A197-5E304DD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79DB8-0867-436E-B88A-B60AE162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3190F-B289-41F3-B48E-0DFD543F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0CB7-0A61-4767-94C5-28CF014C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F18C-2122-4B50-A401-2C4376B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51C26-3922-44DF-97A4-D340B0B3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9F7A-08A9-4D91-ADBD-088074FE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73F4-756A-49FC-BF79-A404BACC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5C6AF-B179-4AE4-8C76-68DF896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9D2-8AE4-46CE-8918-18DBA5FD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2B165-D819-4B13-BE71-BEFBBF5B2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594B-AFA0-4085-9F79-8CC67532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3BB4-7DB7-4E62-8BFB-0A39E7DA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7D97-ED1C-4453-B0E6-75227E71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91D3-70E4-48D1-ADDF-140459F2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6432D-1B93-4D7F-988B-1845F39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9695C-AE49-409A-B762-3D51D487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8C7A-55AF-496B-863A-24E3971B6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B91C-75C4-4CA0-8837-E88B68E61C59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66C1-D8C7-4C2B-BC0D-FA7D4C87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3F60-6223-4F7C-8026-F062B12E9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26BE-BCBC-4E65-A60B-D1D44F44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D987-1622-4223-BBA3-84DFD473B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DFC34-890F-4AEA-A9E4-A550311C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</cp:revision>
  <dcterms:created xsi:type="dcterms:W3CDTF">2019-04-12T12:31:35Z</dcterms:created>
  <dcterms:modified xsi:type="dcterms:W3CDTF">2019-04-12T12:32:24Z</dcterms:modified>
</cp:coreProperties>
</file>