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D521-15C0-8E4C-8E24-74BAB0C95603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21F2-7E4D-F147-A49C-92C3AB9AB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4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D521-15C0-8E4C-8E24-74BAB0C95603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21F2-7E4D-F147-A49C-92C3AB9AB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5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D521-15C0-8E4C-8E24-74BAB0C95603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21F2-7E4D-F147-A49C-92C3AB9AB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9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D521-15C0-8E4C-8E24-74BAB0C95603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21F2-7E4D-F147-A49C-92C3AB9AB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0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D521-15C0-8E4C-8E24-74BAB0C95603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21F2-7E4D-F147-A49C-92C3AB9AB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D521-15C0-8E4C-8E24-74BAB0C95603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21F2-7E4D-F147-A49C-92C3AB9AB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9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D521-15C0-8E4C-8E24-74BAB0C95603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21F2-7E4D-F147-A49C-92C3AB9AB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D521-15C0-8E4C-8E24-74BAB0C95603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21F2-7E4D-F147-A49C-92C3AB9AB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D521-15C0-8E4C-8E24-74BAB0C95603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21F2-7E4D-F147-A49C-92C3AB9AB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5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D521-15C0-8E4C-8E24-74BAB0C95603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21F2-7E4D-F147-A49C-92C3AB9AB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9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D521-15C0-8E4C-8E24-74BAB0C95603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121F2-7E4D-F147-A49C-92C3AB9AB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3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AD521-15C0-8E4C-8E24-74BAB0C95603}" type="datetimeFigureOut">
              <a:rPr lang="en-US" smtClean="0"/>
              <a:t>20/04/2015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121F2-7E4D-F147-A49C-92C3AB9AB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</a:t>
            </a:r>
            <a:r>
              <a:rPr lang="en-US" dirty="0" err="1" smtClean="0"/>
              <a:t>vs</a:t>
            </a:r>
            <a:r>
              <a:rPr lang="en-US" dirty="0" smtClean="0"/>
              <a:t> GUI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8125" y="6254750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http://</a:t>
            </a:r>
            <a:r>
              <a:rPr lang="en-US" dirty="0" err="1" smtClean="0">
                <a:latin typeface="Courier"/>
                <a:cs typeface="Courier"/>
              </a:rPr>
              <a:t>www.computerhope.com</a:t>
            </a:r>
            <a:r>
              <a:rPr lang="en-US" dirty="0" smtClean="0">
                <a:latin typeface="Courier"/>
                <a:cs typeface="Courier"/>
              </a:rPr>
              <a:t>/issues/ch000619.htm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9251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UIvsCLI-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7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UIvsCLI-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385"/>
            <a:ext cx="9144000" cy="36601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9365" y="4696231"/>
            <a:ext cx="8560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Note:</a:t>
            </a:r>
            <a:r>
              <a:rPr lang="en-US" sz="2400" dirty="0"/>
              <a:t> Although it appears that a command line wins this file manipulation comparison, it is beneficial for a computer user to learn and understand how command-line and GUI works as they excel in different areas.</a:t>
            </a:r>
          </a:p>
        </p:txBody>
      </p:sp>
      <p:pic>
        <p:nvPicPr>
          <p:cNvPr id="7" name="Picture 6" descr="GUIvsCLI-3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247650"/>
            <a:ext cx="9105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Command line vs GUI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vs GUI</dc:title>
  <dc:creator>Allegra Via</dc:creator>
  <cp:lastModifiedBy>Allegra Via</cp:lastModifiedBy>
  <cp:revision>3</cp:revision>
  <dcterms:created xsi:type="dcterms:W3CDTF">2015-04-20T07:45:04Z</dcterms:created>
  <dcterms:modified xsi:type="dcterms:W3CDTF">2015-04-20T07:50:51Z</dcterms:modified>
</cp:coreProperties>
</file>