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5" r:id="rId5"/>
  </p:sldMasterIdLst>
  <p:notesMasterIdLst>
    <p:notesMasterId r:id="rId37"/>
  </p:notesMasterIdLst>
  <p:handoutMasterIdLst>
    <p:handoutMasterId r:id="rId38"/>
  </p:handoutMasterIdLst>
  <p:sldIdLst>
    <p:sldId id="360" r:id="rId6"/>
    <p:sldId id="378" r:id="rId7"/>
    <p:sldId id="386" r:id="rId8"/>
    <p:sldId id="379" r:id="rId9"/>
    <p:sldId id="377" r:id="rId10"/>
    <p:sldId id="382" r:id="rId11"/>
    <p:sldId id="384" r:id="rId12"/>
    <p:sldId id="385" r:id="rId13"/>
    <p:sldId id="348" r:id="rId14"/>
    <p:sldId id="347" r:id="rId15"/>
    <p:sldId id="349" r:id="rId16"/>
    <p:sldId id="350" r:id="rId17"/>
    <p:sldId id="351" r:id="rId18"/>
    <p:sldId id="352" r:id="rId19"/>
    <p:sldId id="353" r:id="rId20"/>
    <p:sldId id="357" r:id="rId21"/>
    <p:sldId id="355" r:id="rId22"/>
    <p:sldId id="387" r:id="rId23"/>
    <p:sldId id="356" r:id="rId24"/>
    <p:sldId id="388" r:id="rId25"/>
    <p:sldId id="326" r:id="rId26"/>
    <p:sldId id="383" r:id="rId27"/>
    <p:sldId id="368" r:id="rId28"/>
    <p:sldId id="367" r:id="rId29"/>
    <p:sldId id="381" r:id="rId30"/>
    <p:sldId id="364" r:id="rId31"/>
    <p:sldId id="358" r:id="rId32"/>
    <p:sldId id="359" r:id="rId33"/>
    <p:sldId id="327" r:id="rId34"/>
    <p:sldId id="363" r:id="rId35"/>
    <p:sldId id="361" r:id="rId36"/>
  </p:sldIdLst>
  <p:sldSz cx="9144000" cy="6858000" type="screen4x3"/>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 inndeling" id="{8ACF6A10-BF9C-4111-8906-7AFB24F1911E}">
          <p14:sldIdLst>
            <p14:sldId id="360"/>
            <p14:sldId id="378"/>
            <p14:sldId id="386"/>
            <p14:sldId id="379"/>
            <p14:sldId id="377"/>
            <p14:sldId id="382"/>
            <p14:sldId id="384"/>
            <p14:sldId id="385"/>
            <p14:sldId id="348"/>
            <p14:sldId id="347"/>
            <p14:sldId id="349"/>
            <p14:sldId id="350"/>
            <p14:sldId id="351"/>
            <p14:sldId id="352"/>
            <p14:sldId id="353"/>
            <p14:sldId id="357"/>
            <p14:sldId id="355"/>
            <p14:sldId id="387"/>
            <p14:sldId id="356"/>
            <p14:sldId id="388"/>
            <p14:sldId id="326"/>
            <p14:sldId id="383"/>
            <p14:sldId id="368"/>
            <p14:sldId id="367"/>
            <p14:sldId id="381"/>
            <p14:sldId id="364"/>
            <p14:sldId id="358"/>
            <p14:sldId id="359"/>
            <p14:sldId id="327"/>
            <p14:sldId id="363"/>
            <p14:sldId id="3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4F46"/>
    <a:srgbClr val="5FAFC7"/>
    <a:srgbClr val="E44E46"/>
    <a:srgbClr val="E65343"/>
    <a:srgbClr val="DB3F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068D01-8E9E-4748-BE1D-418C5673FCC1}" v="5" dt="2021-04-22T06:18:43.793"/>
  </p1510:revLst>
</p1510:revInfo>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1428" y="7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ecke Helene Veim" userId="f7e9916b-24b6-464c-94ce-5ca7986ce567" providerId="ADAL" clId="{4C068D01-8E9E-4748-BE1D-418C5673FCC1}"/>
    <pc:docChg chg="custSel addSld delSld modSld sldOrd modSection">
      <pc:chgData name="Janecke Helene Veim" userId="f7e9916b-24b6-464c-94ce-5ca7986ce567" providerId="ADAL" clId="{4C068D01-8E9E-4748-BE1D-418C5673FCC1}" dt="2021-04-22T06:41:01.918" v="4594" actId="20577"/>
      <pc:docMkLst>
        <pc:docMk/>
      </pc:docMkLst>
      <pc:sldChg chg="modSp mod">
        <pc:chgData name="Janecke Helene Veim" userId="f7e9916b-24b6-464c-94ce-5ca7986ce567" providerId="ADAL" clId="{4C068D01-8E9E-4748-BE1D-418C5673FCC1}" dt="2021-04-21T23:38:20.268" v="2806" actId="20577"/>
        <pc:sldMkLst>
          <pc:docMk/>
          <pc:sldMk cId="3268920947" sldId="327"/>
        </pc:sldMkLst>
        <pc:spChg chg="mod">
          <ac:chgData name="Janecke Helene Veim" userId="f7e9916b-24b6-464c-94ce-5ca7986ce567" providerId="ADAL" clId="{4C068D01-8E9E-4748-BE1D-418C5673FCC1}" dt="2021-04-21T23:38:20.268" v="2806" actId="20577"/>
          <ac:spMkLst>
            <pc:docMk/>
            <pc:sldMk cId="3268920947" sldId="327"/>
            <ac:spMk id="3" creationId="{1C5C1466-A640-D648-BE13-C56F882BA225}"/>
          </ac:spMkLst>
        </pc:spChg>
      </pc:sldChg>
      <pc:sldChg chg="del">
        <pc:chgData name="Janecke Helene Veim" userId="f7e9916b-24b6-464c-94ce-5ca7986ce567" providerId="ADAL" clId="{4C068D01-8E9E-4748-BE1D-418C5673FCC1}" dt="2021-04-21T23:33:37.118" v="2739" actId="47"/>
        <pc:sldMkLst>
          <pc:docMk/>
          <pc:sldMk cId="1111786196" sldId="335"/>
        </pc:sldMkLst>
      </pc:sldChg>
      <pc:sldChg chg="del ord">
        <pc:chgData name="Janecke Helene Veim" userId="f7e9916b-24b6-464c-94ce-5ca7986ce567" providerId="ADAL" clId="{4C068D01-8E9E-4748-BE1D-418C5673FCC1}" dt="2021-04-21T23:07:19.860" v="1408" actId="47"/>
        <pc:sldMkLst>
          <pc:docMk/>
          <pc:sldMk cId="1477758308" sldId="346"/>
        </pc:sldMkLst>
      </pc:sldChg>
      <pc:sldChg chg="modSp mod ord">
        <pc:chgData name="Janecke Helene Veim" userId="f7e9916b-24b6-464c-94ce-5ca7986ce567" providerId="ADAL" clId="{4C068D01-8E9E-4748-BE1D-418C5673FCC1}" dt="2021-04-21T23:18:33.631" v="2308"/>
        <pc:sldMkLst>
          <pc:docMk/>
          <pc:sldMk cId="108823307" sldId="348"/>
        </pc:sldMkLst>
        <pc:spChg chg="mod">
          <ac:chgData name="Janecke Helene Veim" userId="f7e9916b-24b6-464c-94ce-5ca7986ce567" providerId="ADAL" clId="{4C068D01-8E9E-4748-BE1D-418C5673FCC1}" dt="2021-04-21T23:10:35.636" v="1571" actId="27636"/>
          <ac:spMkLst>
            <pc:docMk/>
            <pc:sldMk cId="108823307" sldId="348"/>
            <ac:spMk id="3" creationId="{90A0FEF8-9324-4AAA-B0AE-9F36864D1BE7}"/>
          </ac:spMkLst>
        </pc:spChg>
      </pc:sldChg>
      <pc:sldChg chg="modSp mod">
        <pc:chgData name="Janecke Helene Veim" userId="f7e9916b-24b6-464c-94ce-5ca7986ce567" providerId="ADAL" clId="{4C068D01-8E9E-4748-BE1D-418C5673FCC1}" dt="2021-04-21T23:24:52.975" v="2436" actId="113"/>
        <pc:sldMkLst>
          <pc:docMk/>
          <pc:sldMk cId="3793549697" sldId="351"/>
        </pc:sldMkLst>
        <pc:spChg chg="mod">
          <ac:chgData name="Janecke Helene Veim" userId="f7e9916b-24b6-464c-94ce-5ca7986ce567" providerId="ADAL" clId="{4C068D01-8E9E-4748-BE1D-418C5673FCC1}" dt="2021-04-21T23:24:52.975" v="2436" actId="113"/>
          <ac:spMkLst>
            <pc:docMk/>
            <pc:sldMk cId="3793549697" sldId="351"/>
            <ac:spMk id="3" creationId="{CA2538BA-DF7D-41FA-8916-7410BE232E42}"/>
          </ac:spMkLst>
        </pc:spChg>
      </pc:sldChg>
      <pc:sldChg chg="modSp mod">
        <pc:chgData name="Janecke Helene Veim" userId="f7e9916b-24b6-464c-94ce-5ca7986ce567" providerId="ADAL" clId="{4C068D01-8E9E-4748-BE1D-418C5673FCC1}" dt="2021-04-22T06:21:16.739" v="3497" actId="20577"/>
        <pc:sldMkLst>
          <pc:docMk/>
          <pc:sldMk cId="1853759183" sldId="355"/>
        </pc:sldMkLst>
        <pc:spChg chg="mod">
          <ac:chgData name="Janecke Helene Veim" userId="f7e9916b-24b6-464c-94ce-5ca7986ce567" providerId="ADAL" clId="{4C068D01-8E9E-4748-BE1D-418C5673FCC1}" dt="2021-04-22T06:21:16.739" v="3497" actId="20577"/>
          <ac:spMkLst>
            <pc:docMk/>
            <pc:sldMk cId="1853759183" sldId="355"/>
            <ac:spMk id="2" creationId="{D1897D85-8A7A-4DE1-9683-E026DC2BCCE2}"/>
          </ac:spMkLst>
        </pc:spChg>
        <pc:spChg chg="mod">
          <ac:chgData name="Janecke Helene Veim" userId="f7e9916b-24b6-464c-94ce-5ca7986ce567" providerId="ADAL" clId="{4C068D01-8E9E-4748-BE1D-418C5673FCC1}" dt="2021-04-22T06:19:45.089" v="3486" actId="20577"/>
          <ac:spMkLst>
            <pc:docMk/>
            <pc:sldMk cId="1853759183" sldId="355"/>
            <ac:spMk id="3" creationId="{6D362E58-3D55-4CEF-AC7A-514A0BC87FBB}"/>
          </ac:spMkLst>
        </pc:spChg>
        <pc:spChg chg="mod">
          <ac:chgData name="Janecke Helene Veim" userId="f7e9916b-24b6-464c-94ce-5ca7986ce567" providerId="ADAL" clId="{4C068D01-8E9E-4748-BE1D-418C5673FCC1}" dt="2021-04-22T06:20:58.955" v="3488" actId="1076"/>
          <ac:spMkLst>
            <pc:docMk/>
            <pc:sldMk cId="1853759183" sldId="355"/>
            <ac:spMk id="4" creationId="{5525D858-0A59-49A5-8FCD-1E518A7AD75C}"/>
          </ac:spMkLst>
        </pc:spChg>
      </pc:sldChg>
      <pc:sldChg chg="modSp mod">
        <pc:chgData name="Janecke Helene Veim" userId="f7e9916b-24b6-464c-94ce-5ca7986ce567" providerId="ADAL" clId="{4C068D01-8E9E-4748-BE1D-418C5673FCC1}" dt="2021-04-21T23:30:31.578" v="2710" actId="20577"/>
        <pc:sldMkLst>
          <pc:docMk/>
          <pc:sldMk cId="3043008357" sldId="356"/>
        </pc:sldMkLst>
        <pc:spChg chg="mod">
          <ac:chgData name="Janecke Helene Veim" userId="f7e9916b-24b6-464c-94ce-5ca7986ce567" providerId="ADAL" clId="{4C068D01-8E9E-4748-BE1D-418C5673FCC1}" dt="2021-04-21T23:30:31.578" v="2710" actId="20577"/>
          <ac:spMkLst>
            <pc:docMk/>
            <pc:sldMk cId="3043008357" sldId="356"/>
            <ac:spMk id="3" creationId="{8EC8A535-61ED-482F-9B93-12A21C596BEA}"/>
          </ac:spMkLst>
        </pc:spChg>
      </pc:sldChg>
      <pc:sldChg chg="ord">
        <pc:chgData name="Janecke Helene Veim" userId="f7e9916b-24b6-464c-94ce-5ca7986ce567" providerId="ADAL" clId="{4C068D01-8E9E-4748-BE1D-418C5673FCC1}" dt="2021-04-22T06:27:20.880" v="3926"/>
        <pc:sldMkLst>
          <pc:docMk/>
          <pc:sldMk cId="647714689" sldId="357"/>
        </pc:sldMkLst>
      </pc:sldChg>
      <pc:sldChg chg="modSp mod">
        <pc:chgData name="Janecke Helene Veim" userId="f7e9916b-24b6-464c-94ce-5ca7986ce567" providerId="ADAL" clId="{4C068D01-8E9E-4748-BE1D-418C5673FCC1}" dt="2021-04-21T22:41:58.591" v="139" actId="20577"/>
        <pc:sldMkLst>
          <pc:docMk/>
          <pc:sldMk cId="3431651752" sldId="360"/>
        </pc:sldMkLst>
        <pc:spChg chg="mod">
          <ac:chgData name="Janecke Helene Veim" userId="f7e9916b-24b6-464c-94ce-5ca7986ce567" providerId="ADAL" clId="{4C068D01-8E9E-4748-BE1D-418C5673FCC1}" dt="2021-04-21T22:40:45.221" v="61" actId="255"/>
          <ac:spMkLst>
            <pc:docMk/>
            <pc:sldMk cId="3431651752" sldId="360"/>
            <ac:spMk id="4" creationId="{00000000-0000-0000-0000-000000000000}"/>
          </ac:spMkLst>
        </pc:spChg>
        <pc:spChg chg="mod">
          <ac:chgData name="Janecke Helene Veim" userId="f7e9916b-24b6-464c-94ce-5ca7986ce567" providerId="ADAL" clId="{4C068D01-8E9E-4748-BE1D-418C5673FCC1}" dt="2021-04-21T22:41:58.591" v="139" actId="20577"/>
          <ac:spMkLst>
            <pc:docMk/>
            <pc:sldMk cId="3431651752" sldId="360"/>
            <ac:spMk id="5" creationId="{00000000-0000-0000-0000-000000000000}"/>
          </ac:spMkLst>
        </pc:spChg>
      </pc:sldChg>
      <pc:sldChg chg="modSp mod">
        <pc:chgData name="Janecke Helene Veim" userId="f7e9916b-24b6-464c-94ce-5ca7986ce567" providerId="ADAL" clId="{4C068D01-8E9E-4748-BE1D-418C5673FCC1}" dt="2021-04-22T06:41:01.918" v="4594" actId="20577"/>
        <pc:sldMkLst>
          <pc:docMk/>
          <pc:sldMk cId="79686361" sldId="364"/>
        </pc:sldMkLst>
        <pc:spChg chg="mod">
          <ac:chgData name="Janecke Helene Veim" userId="f7e9916b-24b6-464c-94ce-5ca7986ce567" providerId="ADAL" clId="{4C068D01-8E9E-4748-BE1D-418C5673FCC1}" dt="2021-04-22T06:41:01.918" v="4594" actId="20577"/>
          <ac:spMkLst>
            <pc:docMk/>
            <pc:sldMk cId="79686361" sldId="364"/>
            <ac:spMk id="3" creationId="{00000000-0000-0000-0000-000000000000}"/>
          </ac:spMkLst>
        </pc:spChg>
      </pc:sldChg>
      <pc:sldChg chg="addSp delSp modSp del mod">
        <pc:chgData name="Janecke Helene Veim" userId="f7e9916b-24b6-464c-94ce-5ca7986ce567" providerId="ADAL" clId="{4C068D01-8E9E-4748-BE1D-418C5673FCC1}" dt="2021-04-21T23:32:51.923" v="2738" actId="2696"/>
        <pc:sldMkLst>
          <pc:docMk/>
          <pc:sldMk cId="4001362518" sldId="366"/>
        </pc:sldMkLst>
        <pc:spChg chg="add mod">
          <ac:chgData name="Janecke Helene Veim" userId="f7e9916b-24b6-464c-94ce-5ca7986ce567" providerId="ADAL" clId="{4C068D01-8E9E-4748-BE1D-418C5673FCC1}" dt="2021-04-21T23:32:23.965" v="2737" actId="21"/>
          <ac:spMkLst>
            <pc:docMk/>
            <pc:sldMk cId="4001362518" sldId="366"/>
            <ac:spMk id="8" creationId="{CE910928-1A2B-4003-90D0-2659E4FCD410}"/>
          </ac:spMkLst>
        </pc:spChg>
        <pc:picChg chg="del">
          <ac:chgData name="Janecke Helene Veim" userId="f7e9916b-24b6-464c-94ce-5ca7986ce567" providerId="ADAL" clId="{4C068D01-8E9E-4748-BE1D-418C5673FCC1}" dt="2021-04-21T23:32:23.965" v="2737" actId="21"/>
          <ac:picMkLst>
            <pc:docMk/>
            <pc:sldMk cId="4001362518" sldId="366"/>
            <ac:picMk id="9" creationId="{00000000-0000-0000-0000-000000000000}"/>
          </ac:picMkLst>
        </pc:picChg>
      </pc:sldChg>
      <pc:sldChg chg="del">
        <pc:chgData name="Janecke Helene Veim" userId="f7e9916b-24b6-464c-94ce-5ca7986ce567" providerId="ADAL" clId="{4C068D01-8E9E-4748-BE1D-418C5673FCC1}" dt="2021-04-22T06:18:25.615" v="3464" actId="47"/>
        <pc:sldMkLst>
          <pc:docMk/>
          <pc:sldMk cId="4209633374" sldId="369"/>
        </pc:sldMkLst>
      </pc:sldChg>
      <pc:sldChg chg="modSp mod ord">
        <pc:chgData name="Janecke Helene Veim" userId="f7e9916b-24b6-464c-94ce-5ca7986ce567" providerId="ADAL" clId="{4C068D01-8E9E-4748-BE1D-418C5673FCC1}" dt="2021-04-22T06:16:25.764" v="3448"/>
        <pc:sldMkLst>
          <pc:docMk/>
          <pc:sldMk cId="597306953" sldId="377"/>
        </pc:sldMkLst>
        <pc:spChg chg="mod">
          <ac:chgData name="Janecke Helene Veim" userId="f7e9916b-24b6-464c-94ce-5ca7986ce567" providerId="ADAL" clId="{4C068D01-8E9E-4748-BE1D-418C5673FCC1}" dt="2021-04-21T23:03:39.860" v="1232" actId="14100"/>
          <ac:spMkLst>
            <pc:docMk/>
            <pc:sldMk cId="597306953" sldId="377"/>
            <ac:spMk id="2" creationId="{00000000-0000-0000-0000-000000000000}"/>
          </ac:spMkLst>
        </pc:spChg>
        <pc:spChg chg="mod">
          <ac:chgData name="Janecke Helene Veim" userId="f7e9916b-24b6-464c-94ce-5ca7986ce567" providerId="ADAL" clId="{4C068D01-8E9E-4748-BE1D-418C5673FCC1}" dt="2021-04-21T23:07:12.967" v="1407" actId="6549"/>
          <ac:spMkLst>
            <pc:docMk/>
            <pc:sldMk cId="597306953" sldId="377"/>
            <ac:spMk id="9" creationId="{00000000-0000-0000-0000-000000000000}"/>
          </ac:spMkLst>
        </pc:spChg>
      </pc:sldChg>
      <pc:sldChg chg="modSp mod ord">
        <pc:chgData name="Janecke Helene Veim" userId="f7e9916b-24b6-464c-94ce-5ca7986ce567" providerId="ADAL" clId="{4C068D01-8E9E-4748-BE1D-418C5673FCC1}" dt="2021-04-22T06:17:04.775" v="3461"/>
        <pc:sldMkLst>
          <pc:docMk/>
          <pc:sldMk cId="2084191083" sldId="378"/>
        </pc:sldMkLst>
        <pc:spChg chg="mod">
          <ac:chgData name="Janecke Helene Veim" userId="f7e9916b-24b6-464c-94ce-5ca7986ce567" providerId="ADAL" clId="{4C068D01-8E9E-4748-BE1D-418C5673FCC1}" dt="2021-04-22T06:16:52.554" v="3457" actId="255"/>
          <ac:spMkLst>
            <pc:docMk/>
            <pc:sldMk cId="2084191083" sldId="378"/>
            <ac:spMk id="2" creationId="{00000000-0000-0000-0000-000000000000}"/>
          </ac:spMkLst>
        </pc:spChg>
      </pc:sldChg>
      <pc:sldChg chg="del">
        <pc:chgData name="Janecke Helene Veim" userId="f7e9916b-24b6-464c-94ce-5ca7986ce567" providerId="ADAL" clId="{4C068D01-8E9E-4748-BE1D-418C5673FCC1}" dt="2021-04-21T23:07:41.499" v="1409" actId="47"/>
        <pc:sldMkLst>
          <pc:docMk/>
          <pc:sldMk cId="4210312413" sldId="380"/>
        </pc:sldMkLst>
      </pc:sldChg>
      <pc:sldChg chg="ord">
        <pc:chgData name="Janecke Helene Veim" userId="f7e9916b-24b6-464c-94ce-5ca7986ce567" providerId="ADAL" clId="{4C068D01-8E9E-4748-BE1D-418C5673FCC1}" dt="2021-04-22T06:17:41.420" v="3463"/>
        <pc:sldMkLst>
          <pc:docMk/>
          <pc:sldMk cId="834153776" sldId="382"/>
        </pc:sldMkLst>
      </pc:sldChg>
      <pc:sldChg chg="modSp mod">
        <pc:chgData name="Janecke Helene Veim" userId="f7e9916b-24b6-464c-94ce-5ca7986ce567" providerId="ADAL" clId="{4C068D01-8E9E-4748-BE1D-418C5673FCC1}" dt="2021-04-22T06:34:53.708" v="4545" actId="115"/>
        <pc:sldMkLst>
          <pc:docMk/>
          <pc:sldMk cId="1928570674" sldId="383"/>
        </pc:sldMkLst>
        <pc:spChg chg="mod">
          <ac:chgData name="Janecke Helene Veim" userId="f7e9916b-24b6-464c-94ce-5ca7986ce567" providerId="ADAL" clId="{4C068D01-8E9E-4748-BE1D-418C5673FCC1}" dt="2021-04-22T06:34:53.708" v="4545" actId="115"/>
          <ac:spMkLst>
            <pc:docMk/>
            <pc:sldMk cId="1928570674" sldId="383"/>
            <ac:spMk id="2" creationId="{CDE2104E-C0B4-40DA-9CE7-9CC776B1AE96}"/>
          </ac:spMkLst>
        </pc:spChg>
      </pc:sldChg>
      <pc:sldChg chg="modSp new mod">
        <pc:chgData name="Janecke Helene Veim" userId="f7e9916b-24b6-464c-94ce-5ca7986ce567" providerId="ADAL" clId="{4C068D01-8E9E-4748-BE1D-418C5673FCC1}" dt="2021-04-21T23:10:00.572" v="1560" actId="20577"/>
        <pc:sldMkLst>
          <pc:docMk/>
          <pc:sldMk cId="1745455033" sldId="384"/>
        </pc:sldMkLst>
        <pc:spChg chg="mod">
          <ac:chgData name="Janecke Helene Veim" userId="f7e9916b-24b6-464c-94ce-5ca7986ce567" providerId="ADAL" clId="{4C068D01-8E9E-4748-BE1D-418C5673FCC1}" dt="2021-04-21T23:08:07.873" v="1439" actId="14100"/>
          <ac:spMkLst>
            <pc:docMk/>
            <pc:sldMk cId="1745455033" sldId="384"/>
            <ac:spMk id="2" creationId="{F7B8B13D-EDD1-4956-87B7-348F268EF48A}"/>
          </ac:spMkLst>
        </pc:spChg>
        <pc:spChg chg="mod">
          <ac:chgData name="Janecke Helene Veim" userId="f7e9916b-24b6-464c-94ce-5ca7986ce567" providerId="ADAL" clId="{4C068D01-8E9E-4748-BE1D-418C5673FCC1}" dt="2021-04-21T23:10:00.572" v="1560" actId="20577"/>
          <ac:spMkLst>
            <pc:docMk/>
            <pc:sldMk cId="1745455033" sldId="384"/>
            <ac:spMk id="3" creationId="{2FABBBD2-1DF6-4AB8-88ED-DB3CE64E5A5B}"/>
          </ac:spMkLst>
        </pc:spChg>
      </pc:sldChg>
      <pc:sldChg chg="modSp new mod ord">
        <pc:chgData name="Janecke Helene Veim" userId="f7e9916b-24b6-464c-94ce-5ca7986ce567" providerId="ADAL" clId="{4C068D01-8E9E-4748-BE1D-418C5673FCC1}" dt="2021-04-21T23:18:53.817" v="2310"/>
        <pc:sldMkLst>
          <pc:docMk/>
          <pc:sldMk cId="3578602557" sldId="385"/>
        </pc:sldMkLst>
        <pc:spChg chg="mod">
          <ac:chgData name="Janecke Helene Veim" userId="f7e9916b-24b6-464c-94ce-5ca7986ce567" providerId="ADAL" clId="{4C068D01-8E9E-4748-BE1D-418C5673FCC1}" dt="2021-04-21T23:11:16.706" v="1604" actId="20577"/>
          <ac:spMkLst>
            <pc:docMk/>
            <pc:sldMk cId="3578602557" sldId="385"/>
            <ac:spMk id="2" creationId="{41F37259-A8BD-48BB-8EEF-541B8ADED480}"/>
          </ac:spMkLst>
        </pc:spChg>
        <pc:spChg chg="mod">
          <ac:chgData name="Janecke Helene Veim" userId="f7e9916b-24b6-464c-94ce-5ca7986ce567" providerId="ADAL" clId="{4C068D01-8E9E-4748-BE1D-418C5673FCC1}" dt="2021-04-21T23:18:06.884" v="2304" actId="20577"/>
          <ac:spMkLst>
            <pc:docMk/>
            <pc:sldMk cId="3578602557" sldId="385"/>
            <ac:spMk id="3" creationId="{F82A1EEF-4D9D-4625-AAD3-0F46D0377292}"/>
          </ac:spMkLst>
        </pc:spChg>
      </pc:sldChg>
      <pc:sldChg chg="modSp new mod ord">
        <pc:chgData name="Janecke Helene Veim" userId="f7e9916b-24b6-464c-94ce-5ca7986ce567" providerId="ADAL" clId="{4C068D01-8E9E-4748-BE1D-418C5673FCC1}" dt="2021-04-22T06:15:55.156" v="3446" actId="14100"/>
        <pc:sldMkLst>
          <pc:docMk/>
          <pc:sldMk cId="2219993473" sldId="386"/>
        </pc:sldMkLst>
        <pc:spChg chg="mod">
          <ac:chgData name="Janecke Helene Veim" userId="f7e9916b-24b6-464c-94ce-5ca7986ce567" providerId="ADAL" clId="{4C068D01-8E9E-4748-BE1D-418C5673FCC1}" dt="2021-04-21T23:41:33.745" v="2840" actId="20577"/>
          <ac:spMkLst>
            <pc:docMk/>
            <pc:sldMk cId="2219993473" sldId="386"/>
            <ac:spMk id="2" creationId="{BD8F7C66-DD6C-4F50-AC0C-5B893C2648F2}"/>
          </ac:spMkLst>
        </pc:spChg>
        <pc:spChg chg="mod">
          <ac:chgData name="Janecke Helene Veim" userId="f7e9916b-24b6-464c-94ce-5ca7986ce567" providerId="ADAL" clId="{4C068D01-8E9E-4748-BE1D-418C5673FCC1}" dt="2021-04-22T06:15:55.156" v="3446" actId="14100"/>
          <ac:spMkLst>
            <pc:docMk/>
            <pc:sldMk cId="2219993473" sldId="386"/>
            <ac:spMk id="3" creationId="{9ECAD7C5-9987-4BD2-AD28-0DFF9B2ADC64}"/>
          </ac:spMkLst>
        </pc:spChg>
      </pc:sldChg>
      <pc:sldChg chg="modSp new mod">
        <pc:chgData name="Janecke Helene Veim" userId="f7e9916b-24b6-464c-94ce-5ca7986ce567" providerId="ADAL" clId="{4C068D01-8E9E-4748-BE1D-418C5673FCC1}" dt="2021-04-22T06:27:56.818" v="3932" actId="20577"/>
        <pc:sldMkLst>
          <pc:docMk/>
          <pc:sldMk cId="2105299961" sldId="387"/>
        </pc:sldMkLst>
        <pc:spChg chg="mod">
          <ac:chgData name="Janecke Helene Veim" userId="f7e9916b-24b6-464c-94ce-5ca7986ce567" providerId="ADAL" clId="{4C068D01-8E9E-4748-BE1D-418C5673FCC1}" dt="2021-04-22T06:27:56.818" v="3932" actId="20577"/>
          <ac:spMkLst>
            <pc:docMk/>
            <pc:sldMk cId="2105299961" sldId="387"/>
            <ac:spMk id="2" creationId="{8CC4B9B0-88B2-418D-AF2A-51F1178759D6}"/>
          </ac:spMkLst>
        </pc:spChg>
        <pc:spChg chg="mod">
          <ac:chgData name="Janecke Helene Veim" userId="f7e9916b-24b6-464c-94ce-5ca7986ce567" providerId="ADAL" clId="{4C068D01-8E9E-4748-BE1D-418C5673FCC1}" dt="2021-04-22T06:26:48.773" v="3922" actId="20577"/>
          <ac:spMkLst>
            <pc:docMk/>
            <pc:sldMk cId="2105299961" sldId="387"/>
            <ac:spMk id="3" creationId="{E76D7242-1E9A-4A80-8513-7A82D0360BAE}"/>
          </ac:spMkLst>
        </pc:spChg>
        <pc:spChg chg="mod">
          <ac:chgData name="Janecke Helene Veim" userId="f7e9916b-24b6-464c-94ce-5ca7986ce567" providerId="ADAL" clId="{4C068D01-8E9E-4748-BE1D-418C5673FCC1}" dt="2021-04-22T06:21:48.345" v="3554" actId="20577"/>
          <ac:spMkLst>
            <pc:docMk/>
            <pc:sldMk cId="2105299961" sldId="387"/>
            <ac:spMk id="4" creationId="{98457B58-0914-4FF4-83B8-375834A1448E}"/>
          </ac:spMkLst>
        </pc:spChg>
      </pc:sldChg>
      <pc:sldChg chg="modSp new mod">
        <pc:chgData name="Janecke Helene Veim" userId="f7e9916b-24b6-464c-94ce-5ca7986ce567" providerId="ADAL" clId="{4C068D01-8E9E-4748-BE1D-418C5673FCC1}" dt="2021-04-22T06:34:16.898" v="4520" actId="1076"/>
        <pc:sldMkLst>
          <pc:docMk/>
          <pc:sldMk cId="3490262162" sldId="388"/>
        </pc:sldMkLst>
        <pc:spChg chg="mod">
          <ac:chgData name="Janecke Helene Veim" userId="f7e9916b-24b6-464c-94ce-5ca7986ce567" providerId="ADAL" clId="{4C068D01-8E9E-4748-BE1D-418C5673FCC1}" dt="2021-04-22T06:34:16.898" v="4520" actId="1076"/>
          <ac:spMkLst>
            <pc:docMk/>
            <pc:sldMk cId="3490262162" sldId="388"/>
            <ac:spMk id="2" creationId="{46724329-128A-4F0D-A8CF-7970AEDD217C}"/>
          </ac:spMkLst>
        </pc:spChg>
        <pc:spChg chg="mod">
          <ac:chgData name="Janecke Helene Veim" userId="f7e9916b-24b6-464c-94ce-5ca7986ce567" providerId="ADAL" clId="{4C068D01-8E9E-4748-BE1D-418C5673FCC1}" dt="2021-04-22T06:34:11.333" v="4519" actId="1076"/>
          <ac:spMkLst>
            <pc:docMk/>
            <pc:sldMk cId="3490262162" sldId="388"/>
            <ac:spMk id="3" creationId="{68F17B61-CCC3-459C-B337-C14D4625295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4633D3-8669-472C-9FB3-EC403984A49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9DFD048-B6C9-4475-9584-B393C9E71B8F}">
      <dgm:prSet phldrT="[Text]" custT="1"/>
      <dgm:spPr/>
      <dgm:t>
        <a:bodyPr/>
        <a:lstStyle/>
        <a:p>
          <a:r>
            <a:rPr lang="en-US" sz="2500" dirty="0"/>
            <a:t>About data </a:t>
          </a:r>
          <a:r>
            <a:rPr lang="en-US" sz="2500" dirty="0" err="1"/>
            <a:t>protecton</a:t>
          </a:r>
          <a:r>
            <a:rPr lang="en-US" sz="2500" dirty="0"/>
            <a:t> </a:t>
          </a:r>
        </a:p>
        <a:p>
          <a:r>
            <a:rPr lang="en-US" sz="1400" dirty="0"/>
            <a:t>What is it and why is it important?</a:t>
          </a:r>
        </a:p>
      </dgm:t>
    </dgm:pt>
    <dgm:pt modelId="{3B22DD84-9DAB-43F8-88BA-EAC5B8A0E305}" type="parTrans" cxnId="{234A842B-1F18-4D25-AA9E-C726F6F79505}">
      <dgm:prSet/>
      <dgm:spPr/>
      <dgm:t>
        <a:bodyPr/>
        <a:lstStyle/>
        <a:p>
          <a:endParaRPr lang="en-US"/>
        </a:p>
      </dgm:t>
    </dgm:pt>
    <dgm:pt modelId="{CECE656D-4CAF-4533-A51C-3553307F1E92}" type="sibTrans" cxnId="{234A842B-1F18-4D25-AA9E-C726F6F79505}">
      <dgm:prSet/>
      <dgm:spPr/>
      <dgm:t>
        <a:bodyPr/>
        <a:lstStyle/>
        <a:p>
          <a:endParaRPr lang="en-US"/>
        </a:p>
      </dgm:t>
    </dgm:pt>
    <dgm:pt modelId="{408BE2B5-6F1D-4E7B-991B-2AE9C2B719AA}">
      <dgm:prSet phldrT="[Text]" custT="1"/>
      <dgm:spPr/>
      <dgm:t>
        <a:bodyPr/>
        <a:lstStyle/>
        <a:p>
          <a:r>
            <a:rPr lang="en-US" sz="2500" dirty="0"/>
            <a:t>Scope of GDPR</a:t>
          </a:r>
        </a:p>
        <a:p>
          <a:r>
            <a:rPr lang="en-US" sz="1400" dirty="0"/>
            <a:t>Does it apply to your research?</a:t>
          </a:r>
        </a:p>
      </dgm:t>
    </dgm:pt>
    <dgm:pt modelId="{99C26A8C-C1C2-445D-9B16-10B85E0FE1D5}" type="parTrans" cxnId="{2E1B904F-0117-47BA-9912-AD9C54EF3815}">
      <dgm:prSet/>
      <dgm:spPr/>
      <dgm:t>
        <a:bodyPr/>
        <a:lstStyle/>
        <a:p>
          <a:endParaRPr lang="en-US"/>
        </a:p>
      </dgm:t>
    </dgm:pt>
    <dgm:pt modelId="{F5F1C157-7577-4926-8340-D62CBEE9D619}" type="sibTrans" cxnId="{2E1B904F-0117-47BA-9912-AD9C54EF3815}">
      <dgm:prSet/>
      <dgm:spPr/>
      <dgm:t>
        <a:bodyPr/>
        <a:lstStyle/>
        <a:p>
          <a:endParaRPr lang="en-US"/>
        </a:p>
      </dgm:t>
    </dgm:pt>
    <dgm:pt modelId="{09C447D7-CC8E-4439-B28B-899DC3775F96}">
      <dgm:prSet phldrT="[Text]" custT="1"/>
      <dgm:spPr/>
      <dgm:t>
        <a:bodyPr/>
        <a:lstStyle/>
        <a:p>
          <a:r>
            <a:rPr lang="en-US" sz="2200" dirty="0"/>
            <a:t>Responsibilities under the GDPR</a:t>
          </a:r>
        </a:p>
        <a:p>
          <a:r>
            <a:rPr lang="en-US" sz="1400" dirty="0"/>
            <a:t>Who is responsible and what is required?</a:t>
          </a:r>
        </a:p>
      </dgm:t>
    </dgm:pt>
    <dgm:pt modelId="{80DCA3FC-5AC7-4711-9F16-B28E17E175F3}" type="parTrans" cxnId="{356856DB-17E8-4460-903E-99B4BBFE91EA}">
      <dgm:prSet/>
      <dgm:spPr/>
      <dgm:t>
        <a:bodyPr/>
        <a:lstStyle/>
        <a:p>
          <a:endParaRPr lang="en-US"/>
        </a:p>
      </dgm:t>
    </dgm:pt>
    <dgm:pt modelId="{0F0EB800-8A7A-491F-B8F7-059EAB187A06}" type="sibTrans" cxnId="{356856DB-17E8-4460-903E-99B4BBFE91EA}">
      <dgm:prSet/>
      <dgm:spPr/>
      <dgm:t>
        <a:bodyPr/>
        <a:lstStyle/>
        <a:p>
          <a:endParaRPr lang="en-US"/>
        </a:p>
      </dgm:t>
    </dgm:pt>
    <dgm:pt modelId="{776336E2-8FC6-496C-9271-82D8D35F3A03}">
      <dgm:prSet phldrT="[Text]" custT="1"/>
      <dgm:spPr/>
      <dgm:t>
        <a:bodyPr/>
        <a:lstStyle/>
        <a:p>
          <a:r>
            <a:rPr lang="en-US" sz="2500" dirty="0"/>
            <a:t>Transfer of data</a:t>
          </a:r>
        </a:p>
        <a:p>
          <a:r>
            <a:rPr lang="en-US" sz="1400" dirty="0"/>
            <a:t>Can personal data be transferred outside the EU/EEA?</a:t>
          </a:r>
        </a:p>
      </dgm:t>
    </dgm:pt>
    <dgm:pt modelId="{BAFEF9F3-5521-4E03-9042-12796A9166A0}" type="parTrans" cxnId="{F3868C9C-73FC-456A-AD59-C7E124468313}">
      <dgm:prSet/>
      <dgm:spPr/>
      <dgm:t>
        <a:bodyPr/>
        <a:lstStyle/>
        <a:p>
          <a:endParaRPr lang="en-US"/>
        </a:p>
      </dgm:t>
    </dgm:pt>
    <dgm:pt modelId="{CE09834C-B9F9-439B-98F6-5A6360BFF667}" type="sibTrans" cxnId="{F3868C9C-73FC-456A-AD59-C7E124468313}">
      <dgm:prSet/>
      <dgm:spPr/>
      <dgm:t>
        <a:bodyPr/>
        <a:lstStyle/>
        <a:p>
          <a:endParaRPr lang="en-US"/>
        </a:p>
      </dgm:t>
    </dgm:pt>
    <dgm:pt modelId="{D6318918-71EC-45AC-820D-4969FA3C0B44}">
      <dgm:prSet phldrT="[Text]" custT="1"/>
      <dgm:spPr/>
      <dgm:t>
        <a:bodyPr/>
        <a:lstStyle/>
        <a:p>
          <a:r>
            <a:rPr lang="en-US" sz="2500" dirty="0"/>
            <a:t>GDPR exemptions</a:t>
          </a:r>
        </a:p>
        <a:p>
          <a:r>
            <a:rPr lang="en-US" sz="1400" dirty="0"/>
            <a:t>Are there exemptions relevant to research?</a:t>
          </a:r>
        </a:p>
      </dgm:t>
    </dgm:pt>
    <dgm:pt modelId="{84A941DC-E5C1-457A-B839-6143E78757CC}" type="parTrans" cxnId="{1732C9A1-9FD6-46C7-8B7E-7F7BEF734152}">
      <dgm:prSet/>
      <dgm:spPr/>
      <dgm:t>
        <a:bodyPr/>
        <a:lstStyle/>
        <a:p>
          <a:endParaRPr lang="en-US"/>
        </a:p>
      </dgm:t>
    </dgm:pt>
    <dgm:pt modelId="{9CF2278D-DAE8-48DA-A088-E81FCA4F2000}" type="sibTrans" cxnId="{1732C9A1-9FD6-46C7-8B7E-7F7BEF734152}">
      <dgm:prSet/>
      <dgm:spPr/>
      <dgm:t>
        <a:bodyPr/>
        <a:lstStyle/>
        <a:p>
          <a:endParaRPr lang="en-US"/>
        </a:p>
      </dgm:t>
    </dgm:pt>
    <dgm:pt modelId="{7ACE08BD-DA8E-4A3F-B450-EE0FA88696EC}">
      <dgm:prSet phldrT="[Text]" custT="1"/>
      <dgm:spPr/>
      <dgm:t>
        <a:bodyPr/>
        <a:lstStyle/>
        <a:p>
          <a:r>
            <a:rPr lang="en-US" sz="2400" baseline="0" dirty="0"/>
            <a:t>Practical considerations</a:t>
          </a:r>
        </a:p>
        <a:p>
          <a:r>
            <a:rPr lang="en-US" sz="1400" baseline="0" dirty="0"/>
            <a:t>What do you need to consider?</a:t>
          </a:r>
        </a:p>
      </dgm:t>
    </dgm:pt>
    <dgm:pt modelId="{AE56F817-A649-4630-8356-EA9C1E46DD62}" type="parTrans" cxnId="{DA1FCADE-A0AE-41EA-AA6F-778B0BDC8B1C}">
      <dgm:prSet/>
      <dgm:spPr/>
      <dgm:t>
        <a:bodyPr/>
        <a:lstStyle/>
        <a:p>
          <a:endParaRPr lang="en-US"/>
        </a:p>
      </dgm:t>
    </dgm:pt>
    <dgm:pt modelId="{16C77E50-9CFA-44FC-B1CE-8C7612520CB2}" type="sibTrans" cxnId="{DA1FCADE-A0AE-41EA-AA6F-778B0BDC8B1C}">
      <dgm:prSet/>
      <dgm:spPr/>
      <dgm:t>
        <a:bodyPr/>
        <a:lstStyle/>
        <a:p>
          <a:endParaRPr lang="en-US"/>
        </a:p>
      </dgm:t>
    </dgm:pt>
    <dgm:pt modelId="{D086A8AC-2BCE-4812-83BA-EF2DC2334201}" type="pres">
      <dgm:prSet presAssocID="{8A4633D3-8669-472C-9FB3-EC403984A495}" presName="diagram" presStyleCnt="0">
        <dgm:presLayoutVars>
          <dgm:dir/>
          <dgm:resizeHandles val="exact"/>
        </dgm:presLayoutVars>
      </dgm:prSet>
      <dgm:spPr/>
    </dgm:pt>
    <dgm:pt modelId="{A799E777-32A3-4A35-B7A5-FE91D1EFEC87}" type="pres">
      <dgm:prSet presAssocID="{B9DFD048-B6C9-4475-9584-B393C9E71B8F}" presName="node" presStyleLbl="node1" presStyleIdx="0" presStyleCnt="6">
        <dgm:presLayoutVars>
          <dgm:bulletEnabled val="1"/>
        </dgm:presLayoutVars>
      </dgm:prSet>
      <dgm:spPr/>
    </dgm:pt>
    <dgm:pt modelId="{9DD5BFB9-BD16-4542-A737-6283F4D518D2}" type="pres">
      <dgm:prSet presAssocID="{CECE656D-4CAF-4533-A51C-3553307F1E92}" presName="sibTrans" presStyleCnt="0"/>
      <dgm:spPr/>
    </dgm:pt>
    <dgm:pt modelId="{787391AB-348C-4E61-B6AF-056CFDD2EF3C}" type="pres">
      <dgm:prSet presAssocID="{408BE2B5-6F1D-4E7B-991B-2AE9C2B719AA}" presName="node" presStyleLbl="node1" presStyleIdx="1" presStyleCnt="6">
        <dgm:presLayoutVars>
          <dgm:bulletEnabled val="1"/>
        </dgm:presLayoutVars>
      </dgm:prSet>
      <dgm:spPr/>
    </dgm:pt>
    <dgm:pt modelId="{CBC5AF5A-8283-4100-8148-16DAD6446761}" type="pres">
      <dgm:prSet presAssocID="{F5F1C157-7577-4926-8340-D62CBEE9D619}" presName="sibTrans" presStyleCnt="0"/>
      <dgm:spPr/>
    </dgm:pt>
    <dgm:pt modelId="{8CDC5126-7F1C-4048-B924-DB40E44D9BE1}" type="pres">
      <dgm:prSet presAssocID="{09C447D7-CC8E-4439-B28B-899DC3775F96}" presName="node" presStyleLbl="node1" presStyleIdx="2" presStyleCnt="6">
        <dgm:presLayoutVars>
          <dgm:bulletEnabled val="1"/>
        </dgm:presLayoutVars>
      </dgm:prSet>
      <dgm:spPr/>
    </dgm:pt>
    <dgm:pt modelId="{5B6F1334-FDC4-4ECE-A850-7E39FDC4FB45}" type="pres">
      <dgm:prSet presAssocID="{0F0EB800-8A7A-491F-B8F7-059EAB187A06}" presName="sibTrans" presStyleCnt="0"/>
      <dgm:spPr/>
    </dgm:pt>
    <dgm:pt modelId="{E2682377-272D-49CA-A3D4-FD50135A52E1}" type="pres">
      <dgm:prSet presAssocID="{776336E2-8FC6-496C-9271-82D8D35F3A03}" presName="node" presStyleLbl="node1" presStyleIdx="3" presStyleCnt="6">
        <dgm:presLayoutVars>
          <dgm:bulletEnabled val="1"/>
        </dgm:presLayoutVars>
      </dgm:prSet>
      <dgm:spPr/>
    </dgm:pt>
    <dgm:pt modelId="{915FA7EC-7429-4908-ACE3-100AA55CD9F0}" type="pres">
      <dgm:prSet presAssocID="{CE09834C-B9F9-439B-98F6-5A6360BFF667}" presName="sibTrans" presStyleCnt="0"/>
      <dgm:spPr/>
    </dgm:pt>
    <dgm:pt modelId="{9E0FB7A7-2BEA-4C0F-A331-D9482E6CC9DA}" type="pres">
      <dgm:prSet presAssocID="{D6318918-71EC-45AC-820D-4969FA3C0B44}" presName="node" presStyleLbl="node1" presStyleIdx="4" presStyleCnt="6">
        <dgm:presLayoutVars>
          <dgm:bulletEnabled val="1"/>
        </dgm:presLayoutVars>
      </dgm:prSet>
      <dgm:spPr/>
    </dgm:pt>
    <dgm:pt modelId="{710CA15C-815B-48C6-B0FA-1C3EADC5B675}" type="pres">
      <dgm:prSet presAssocID="{9CF2278D-DAE8-48DA-A088-E81FCA4F2000}" presName="sibTrans" presStyleCnt="0"/>
      <dgm:spPr/>
    </dgm:pt>
    <dgm:pt modelId="{D71BA72B-3570-4E1A-8FE4-26C388759586}" type="pres">
      <dgm:prSet presAssocID="{7ACE08BD-DA8E-4A3F-B450-EE0FA88696EC}" presName="node" presStyleLbl="node1" presStyleIdx="5" presStyleCnt="6" custLinFactNeighborX="3317" custLinFactNeighborY="-1624">
        <dgm:presLayoutVars>
          <dgm:bulletEnabled val="1"/>
        </dgm:presLayoutVars>
      </dgm:prSet>
      <dgm:spPr/>
    </dgm:pt>
  </dgm:ptLst>
  <dgm:cxnLst>
    <dgm:cxn modelId="{CC4E260D-554C-4DD7-949F-83BD2B527E94}" type="presOf" srcId="{776336E2-8FC6-496C-9271-82D8D35F3A03}" destId="{E2682377-272D-49CA-A3D4-FD50135A52E1}" srcOrd="0" destOrd="0" presId="urn:microsoft.com/office/officeart/2005/8/layout/default"/>
    <dgm:cxn modelId="{66F0AB1B-A328-4BB6-B270-E2D24A317595}" type="presOf" srcId="{7ACE08BD-DA8E-4A3F-B450-EE0FA88696EC}" destId="{D71BA72B-3570-4E1A-8FE4-26C388759586}" srcOrd="0" destOrd="0" presId="urn:microsoft.com/office/officeart/2005/8/layout/default"/>
    <dgm:cxn modelId="{234A842B-1F18-4D25-AA9E-C726F6F79505}" srcId="{8A4633D3-8669-472C-9FB3-EC403984A495}" destId="{B9DFD048-B6C9-4475-9584-B393C9E71B8F}" srcOrd="0" destOrd="0" parTransId="{3B22DD84-9DAB-43F8-88BA-EAC5B8A0E305}" sibTransId="{CECE656D-4CAF-4533-A51C-3553307F1E92}"/>
    <dgm:cxn modelId="{2E1B904F-0117-47BA-9912-AD9C54EF3815}" srcId="{8A4633D3-8669-472C-9FB3-EC403984A495}" destId="{408BE2B5-6F1D-4E7B-991B-2AE9C2B719AA}" srcOrd="1" destOrd="0" parTransId="{99C26A8C-C1C2-445D-9B16-10B85E0FE1D5}" sibTransId="{F5F1C157-7577-4926-8340-D62CBEE9D619}"/>
    <dgm:cxn modelId="{689F3F74-333F-4464-9083-910C0A593E23}" type="presOf" srcId="{8A4633D3-8669-472C-9FB3-EC403984A495}" destId="{D086A8AC-2BCE-4812-83BA-EF2DC2334201}" srcOrd="0" destOrd="0" presId="urn:microsoft.com/office/officeart/2005/8/layout/default"/>
    <dgm:cxn modelId="{558DBF79-B807-4382-A411-A3AEE9F4A3C4}" type="presOf" srcId="{B9DFD048-B6C9-4475-9584-B393C9E71B8F}" destId="{A799E777-32A3-4A35-B7A5-FE91D1EFEC87}" srcOrd="0" destOrd="0" presId="urn:microsoft.com/office/officeart/2005/8/layout/default"/>
    <dgm:cxn modelId="{E237AF7D-8A61-4D68-B04A-9A928E824E18}" type="presOf" srcId="{D6318918-71EC-45AC-820D-4969FA3C0B44}" destId="{9E0FB7A7-2BEA-4C0F-A331-D9482E6CC9DA}" srcOrd="0" destOrd="0" presId="urn:microsoft.com/office/officeart/2005/8/layout/default"/>
    <dgm:cxn modelId="{F3868C9C-73FC-456A-AD59-C7E124468313}" srcId="{8A4633D3-8669-472C-9FB3-EC403984A495}" destId="{776336E2-8FC6-496C-9271-82D8D35F3A03}" srcOrd="3" destOrd="0" parTransId="{BAFEF9F3-5521-4E03-9042-12796A9166A0}" sibTransId="{CE09834C-B9F9-439B-98F6-5A6360BFF667}"/>
    <dgm:cxn modelId="{D793B79C-2E00-4FDD-B5B6-F8231236E40D}" type="presOf" srcId="{408BE2B5-6F1D-4E7B-991B-2AE9C2B719AA}" destId="{787391AB-348C-4E61-B6AF-056CFDD2EF3C}" srcOrd="0" destOrd="0" presId="urn:microsoft.com/office/officeart/2005/8/layout/default"/>
    <dgm:cxn modelId="{1732C9A1-9FD6-46C7-8B7E-7F7BEF734152}" srcId="{8A4633D3-8669-472C-9FB3-EC403984A495}" destId="{D6318918-71EC-45AC-820D-4969FA3C0B44}" srcOrd="4" destOrd="0" parTransId="{84A941DC-E5C1-457A-B839-6143E78757CC}" sibTransId="{9CF2278D-DAE8-48DA-A088-E81FCA4F2000}"/>
    <dgm:cxn modelId="{356856DB-17E8-4460-903E-99B4BBFE91EA}" srcId="{8A4633D3-8669-472C-9FB3-EC403984A495}" destId="{09C447D7-CC8E-4439-B28B-899DC3775F96}" srcOrd="2" destOrd="0" parTransId="{80DCA3FC-5AC7-4711-9F16-B28E17E175F3}" sibTransId="{0F0EB800-8A7A-491F-B8F7-059EAB187A06}"/>
    <dgm:cxn modelId="{DA1FCADE-A0AE-41EA-AA6F-778B0BDC8B1C}" srcId="{8A4633D3-8669-472C-9FB3-EC403984A495}" destId="{7ACE08BD-DA8E-4A3F-B450-EE0FA88696EC}" srcOrd="5" destOrd="0" parTransId="{AE56F817-A649-4630-8356-EA9C1E46DD62}" sibTransId="{16C77E50-9CFA-44FC-B1CE-8C7612520CB2}"/>
    <dgm:cxn modelId="{A9F3EAED-45D6-4C7F-8403-0AE851413F5A}" type="presOf" srcId="{09C447D7-CC8E-4439-B28B-899DC3775F96}" destId="{8CDC5126-7F1C-4048-B924-DB40E44D9BE1}" srcOrd="0" destOrd="0" presId="urn:microsoft.com/office/officeart/2005/8/layout/default"/>
    <dgm:cxn modelId="{6E3DCA3F-9CE9-4D07-BCD2-82835BF5985B}" type="presParOf" srcId="{D086A8AC-2BCE-4812-83BA-EF2DC2334201}" destId="{A799E777-32A3-4A35-B7A5-FE91D1EFEC87}" srcOrd="0" destOrd="0" presId="urn:microsoft.com/office/officeart/2005/8/layout/default"/>
    <dgm:cxn modelId="{796CA0BA-2622-4E5C-AD07-910384426E24}" type="presParOf" srcId="{D086A8AC-2BCE-4812-83BA-EF2DC2334201}" destId="{9DD5BFB9-BD16-4542-A737-6283F4D518D2}" srcOrd="1" destOrd="0" presId="urn:microsoft.com/office/officeart/2005/8/layout/default"/>
    <dgm:cxn modelId="{8A688FE4-C8D6-4EDC-96E9-61A6B9F14476}" type="presParOf" srcId="{D086A8AC-2BCE-4812-83BA-EF2DC2334201}" destId="{787391AB-348C-4E61-B6AF-056CFDD2EF3C}" srcOrd="2" destOrd="0" presId="urn:microsoft.com/office/officeart/2005/8/layout/default"/>
    <dgm:cxn modelId="{C7006BCD-0001-45E4-B150-C36E2AF71E30}" type="presParOf" srcId="{D086A8AC-2BCE-4812-83BA-EF2DC2334201}" destId="{CBC5AF5A-8283-4100-8148-16DAD6446761}" srcOrd="3" destOrd="0" presId="urn:microsoft.com/office/officeart/2005/8/layout/default"/>
    <dgm:cxn modelId="{EBF8A4D9-7D2D-4DBC-B6EC-E1F94BC80224}" type="presParOf" srcId="{D086A8AC-2BCE-4812-83BA-EF2DC2334201}" destId="{8CDC5126-7F1C-4048-B924-DB40E44D9BE1}" srcOrd="4" destOrd="0" presId="urn:microsoft.com/office/officeart/2005/8/layout/default"/>
    <dgm:cxn modelId="{EB31E857-8E37-4AAB-A2D9-FB52E99176FF}" type="presParOf" srcId="{D086A8AC-2BCE-4812-83BA-EF2DC2334201}" destId="{5B6F1334-FDC4-4ECE-A850-7E39FDC4FB45}" srcOrd="5" destOrd="0" presId="urn:microsoft.com/office/officeart/2005/8/layout/default"/>
    <dgm:cxn modelId="{DABEC5F4-9784-4F27-ADDB-9A0DBBE6525B}" type="presParOf" srcId="{D086A8AC-2BCE-4812-83BA-EF2DC2334201}" destId="{E2682377-272D-49CA-A3D4-FD50135A52E1}" srcOrd="6" destOrd="0" presId="urn:microsoft.com/office/officeart/2005/8/layout/default"/>
    <dgm:cxn modelId="{52FFFFBB-5553-4FFC-8E16-F825C721C247}" type="presParOf" srcId="{D086A8AC-2BCE-4812-83BA-EF2DC2334201}" destId="{915FA7EC-7429-4908-ACE3-100AA55CD9F0}" srcOrd="7" destOrd="0" presId="urn:microsoft.com/office/officeart/2005/8/layout/default"/>
    <dgm:cxn modelId="{7722BD46-85AA-4EA3-9109-25D01A77DD75}" type="presParOf" srcId="{D086A8AC-2BCE-4812-83BA-EF2DC2334201}" destId="{9E0FB7A7-2BEA-4C0F-A331-D9482E6CC9DA}" srcOrd="8" destOrd="0" presId="urn:microsoft.com/office/officeart/2005/8/layout/default"/>
    <dgm:cxn modelId="{7CC254B9-701D-4F00-BC89-1518D56FC097}" type="presParOf" srcId="{D086A8AC-2BCE-4812-83BA-EF2DC2334201}" destId="{710CA15C-815B-48C6-B0FA-1C3EADC5B675}" srcOrd="9" destOrd="0" presId="urn:microsoft.com/office/officeart/2005/8/layout/default"/>
    <dgm:cxn modelId="{34EFCD3E-55F4-4FAF-B8FA-003102A8058D}" type="presParOf" srcId="{D086A8AC-2BCE-4812-83BA-EF2DC2334201}" destId="{D71BA72B-3570-4E1A-8FE4-26C388759586}"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932FDE-50A1-452F-ADC1-52690188D1C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125D62A3-46FD-4CC0-B434-4A64F454E01C}">
      <dgm:prSet phldrT="[Text]"/>
      <dgm:spPr/>
      <dgm:t>
        <a:bodyPr/>
        <a:lstStyle/>
        <a:p>
          <a:r>
            <a:rPr lang="en-US" dirty="0"/>
            <a:t>The Norwegian Data Protection Act 2018 (</a:t>
          </a:r>
          <a:r>
            <a:rPr lang="en-US" dirty="0" err="1"/>
            <a:t>personopplysningsloven</a:t>
          </a:r>
          <a:r>
            <a:rPr lang="en-US" dirty="0"/>
            <a:t>)</a:t>
          </a:r>
        </a:p>
      </dgm:t>
    </dgm:pt>
    <dgm:pt modelId="{71626D85-88D8-438A-8923-AD08610AE926}" type="parTrans" cxnId="{B29A922A-BDC0-45C2-8AEF-2FCD4A6C61A8}">
      <dgm:prSet/>
      <dgm:spPr/>
      <dgm:t>
        <a:bodyPr/>
        <a:lstStyle/>
        <a:p>
          <a:endParaRPr lang="en-US"/>
        </a:p>
      </dgm:t>
    </dgm:pt>
    <dgm:pt modelId="{B065065A-5B8B-4FF9-BB33-BAD4E83AE51E}" type="sibTrans" cxnId="{B29A922A-BDC0-45C2-8AEF-2FCD4A6C61A8}">
      <dgm:prSet/>
      <dgm:spPr/>
      <dgm:t>
        <a:bodyPr/>
        <a:lstStyle/>
        <a:p>
          <a:endParaRPr lang="en-US"/>
        </a:p>
      </dgm:t>
    </dgm:pt>
    <dgm:pt modelId="{5E07E850-EA90-4C90-B739-FF536DFD75AE}">
      <dgm:prSet phldrT="[Text]"/>
      <dgm:spPr/>
      <dgm:t>
        <a:bodyPr/>
        <a:lstStyle/>
        <a:p>
          <a:r>
            <a:rPr lang="en-US" dirty="0"/>
            <a:t>The Norwegian Data Protection Act supplements the GDPR in areas where member states can vary or adapt GDPR provisions. A number of its clauses relate specifically to </a:t>
          </a:r>
          <a:r>
            <a:rPr lang="en-US" b="1" dirty="0"/>
            <a:t>scientific research</a:t>
          </a:r>
        </a:p>
      </dgm:t>
    </dgm:pt>
    <dgm:pt modelId="{581D9024-291C-488B-8087-A670697D1359}" type="parTrans" cxnId="{902C5301-B053-4459-AC21-8A595B52C13E}">
      <dgm:prSet/>
      <dgm:spPr/>
      <dgm:t>
        <a:bodyPr/>
        <a:lstStyle/>
        <a:p>
          <a:endParaRPr lang="en-US"/>
        </a:p>
      </dgm:t>
    </dgm:pt>
    <dgm:pt modelId="{D547A794-C4EE-45F2-B282-9E4442711F0B}" type="sibTrans" cxnId="{902C5301-B053-4459-AC21-8A595B52C13E}">
      <dgm:prSet/>
      <dgm:spPr/>
      <dgm:t>
        <a:bodyPr/>
        <a:lstStyle/>
        <a:p>
          <a:endParaRPr lang="en-US"/>
        </a:p>
      </dgm:t>
    </dgm:pt>
    <dgm:pt modelId="{860606CB-916F-4817-AADE-2E3FFD308CC1}">
      <dgm:prSet phldrT="[Text]"/>
      <dgm:spPr/>
      <dgm:t>
        <a:bodyPr/>
        <a:lstStyle/>
        <a:p>
          <a:pPr rtl="0"/>
          <a:r>
            <a:rPr lang="en-US" dirty="0"/>
            <a:t>Other </a:t>
          </a:r>
          <a:r>
            <a:rPr lang="en-US" dirty="0">
              <a:latin typeface="Arial"/>
            </a:rPr>
            <a:t>relevant laws: Act</a:t>
          </a:r>
          <a:r>
            <a:rPr lang="en-US" dirty="0"/>
            <a:t> on health and medical research</a:t>
          </a:r>
          <a:r>
            <a:rPr lang="en-US" dirty="0">
              <a:latin typeface="Arial"/>
            </a:rPr>
            <a:t> (2009), the Health care </a:t>
          </a:r>
          <a:r>
            <a:rPr lang="en-US" dirty="0" err="1">
              <a:latin typeface="Arial"/>
            </a:rPr>
            <a:t>personell</a:t>
          </a:r>
          <a:r>
            <a:rPr lang="en-US" dirty="0">
              <a:latin typeface="Arial"/>
            </a:rPr>
            <a:t> act, the personal data filing Act, etc</a:t>
          </a:r>
          <a:endParaRPr lang="en-US" dirty="0"/>
        </a:p>
      </dgm:t>
    </dgm:pt>
    <dgm:pt modelId="{3A23A0CA-326C-4431-9505-2C56A0737641}" type="parTrans" cxnId="{1ABA7B27-40E0-46DC-8865-F9B0F5F84668}">
      <dgm:prSet/>
      <dgm:spPr/>
      <dgm:t>
        <a:bodyPr/>
        <a:lstStyle/>
        <a:p>
          <a:endParaRPr lang="en-US"/>
        </a:p>
      </dgm:t>
    </dgm:pt>
    <dgm:pt modelId="{D24722E2-5194-4327-BE08-BBE97822BA90}" type="sibTrans" cxnId="{1ABA7B27-40E0-46DC-8865-F9B0F5F84668}">
      <dgm:prSet/>
      <dgm:spPr/>
      <dgm:t>
        <a:bodyPr/>
        <a:lstStyle/>
        <a:p>
          <a:endParaRPr lang="en-US"/>
        </a:p>
      </dgm:t>
    </dgm:pt>
    <dgm:pt modelId="{67ACC060-C834-4B1E-9A6E-C2DA67288BBD}">
      <dgm:prSet phldr="0"/>
      <dgm:spPr/>
      <dgm:t>
        <a:bodyPr/>
        <a:lstStyle/>
        <a:p>
          <a:pPr rtl="0"/>
          <a:r>
            <a:rPr lang="en-US" dirty="0">
              <a:latin typeface="Arial"/>
            </a:rPr>
            <a:t>GDPR: the EU General</a:t>
          </a:r>
          <a:r>
            <a:rPr lang="en-US" dirty="0"/>
            <a:t> Data </a:t>
          </a:r>
          <a:r>
            <a:rPr lang="en-US" dirty="0" err="1"/>
            <a:t>protecton</a:t>
          </a:r>
          <a:r>
            <a:rPr lang="en-US" dirty="0"/>
            <a:t> Regulation</a:t>
          </a:r>
          <a:r>
            <a:rPr lang="en-US" dirty="0">
              <a:latin typeface="Arial"/>
            </a:rPr>
            <a:t>, 2018</a:t>
          </a:r>
          <a:endParaRPr lang="nb-NO" dirty="0"/>
        </a:p>
      </dgm:t>
    </dgm:pt>
    <dgm:pt modelId="{FF3333B3-C0FF-4CCF-8438-E1E57E3A1938}" type="parTrans" cxnId="{87690B4D-BC3C-4EAD-B845-D8A27E228598}">
      <dgm:prSet/>
      <dgm:spPr/>
    </dgm:pt>
    <dgm:pt modelId="{F98E0BC5-0890-4F4F-B143-737A056AA68A}" type="sibTrans" cxnId="{87690B4D-BC3C-4EAD-B845-D8A27E228598}">
      <dgm:prSet/>
      <dgm:spPr/>
    </dgm:pt>
    <dgm:pt modelId="{BF233616-0FD7-4D3E-9ACF-E212154B6CCA}">
      <dgm:prSet phldr="0"/>
      <dgm:spPr/>
      <dgm:t>
        <a:bodyPr/>
        <a:lstStyle/>
        <a:p>
          <a:r>
            <a:rPr lang="en-US" dirty="0">
              <a:latin typeface="Arial"/>
            </a:rPr>
            <a:t> </a:t>
          </a:r>
          <a:r>
            <a:rPr lang="en-US" dirty="0"/>
            <a:t>The GDPR is an EU Regulation that applies directly to Norway, as a member of the EEA</a:t>
          </a:r>
          <a:r>
            <a:rPr lang="en-US" dirty="0">
              <a:latin typeface="Arial"/>
            </a:rPr>
            <a:t> </a:t>
          </a:r>
          <a:endParaRPr lang="nb-NO" dirty="0"/>
        </a:p>
      </dgm:t>
    </dgm:pt>
    <dgm:pt modelId="{94D6ED02-A4A7-4413-A57E-1D35F63BAEA7}" type="parTrans" cxnId="{7920A7D5-AE20-4FB4-9408-1D4081858586}">
      <dgm:prSet/>
      <dgm:spPr/>
    </dgm:pt>
    <dgm:pt modelId="{F6FF1579-C8C4-43F6-AC51-5C9AC54BA936}" type="sibTrans" cxnId="{7920A7D5-AE20-4FB4-9408-1D4081858586}">
      <dgm:prSet/>
      <dgm:spPr/>
    </dgm:pt>
    <dgm:pt modelId="{71A5D75E-A677-4B17-9C3C-10ED51C36317}" type="pres">
      <dgm:prSet presAssocID="{A5932FDE-50A1-452F-ADC1-52690188D1C7}" presName="linear" presStyleCnt="0">
        <dgm:presLayoutVars>
          <dgm:animLvl val="lvl"/>
          <dgm:resizeHandles val="exact"/>
        </dgm:presLayoutVars>
      </dgm:prSet>
      <dgm:spPr/>
    </dgm:pt>
    <dgm:pt modelId="{6F6C512E-BA0E-4520-9285-38F7560EB2A3}" type="pres">
      <dgm:prSet presAssocID="{67ACC060-C834-4B1E-9A6E-C2DA67288BBD}" presName="parentText" presStyleLbl="node1" presStyleIdx="0" presStyleCnt="3">
        <dgm:presLayoutVars>
          <dgm:chMax val="0"/>
          <dgm:bulletEnabled val="1"/>
        </dgm:presLayoutVars>
      </dgm:prSet>
      <dgm:spPr/>
    </dgm:pt>
    <dgm:pt modelId="{1E6ADE9B-497F-4B74-9819-8F914D39643B}" type="pres">
      <dgm:prSet presAssocID="{67ACC060-C834-4B1E-9A6E-C2DA67288BBD}" presName="childText" presStyleLbl="revTx" presStyleIdx="0" presStyleCnt="2">
        <dgm:presLayoutVars>
          <dgm:bulletEnabled val="1"/>
        </dgm:presLayoutVars>
      </dgm:prSet>
      <dgm:spPr/>
    </dgm:pt>
    <dgm:pt modelId="{225130E8-F5B3-4AC3-9E41-A2C89C0BE040}" type="pres">
      <dgm:prSet presAssocID="{125D62A3-46FD-4CC0-B434-4A64F454E01C}" presName="parentText" presStyleLbl="node1" presStyleIdx="1" presStyleCnt="3">
        <dgm:presLayoutVars>
          <dgm:chMax val="0"/>
          <dgm:bulletEnabled val="1"/>
        </dgm:presLayoutVars>
      </dgm:prSet>
      <dgm:spPr/>
    </dgm:pt>
    <dgm:pt modelId="{D0FC931F-7350-4A3A-9AD4-F66D42F49F49}" type="pres">
      <dgm:prSet presAssocID="{125D62A3-46FD-4CC0-B434-4A64F454E01C}" presName="childText" presStyleLbl="revTx" presStyleIdx="1" presStyleCnt="2">
        <dgm:presLayoutVars>
          <dgm:bulletEnabled val="1"/>
        </dgm:presLayoutVars>
      </dgm:prSet>
      <dgm:spPr/>
    </dgm:pt>
    <dgm:pt modelId="{08887F05-C374-43EE-8D90-C4B232A8747B}" type="pres">
      <dgm:prSet presAssocID="{860606CB-916F-4817-AADE-2E3FFD308CC1}" presName="parentText" presStyleLbl="node1" presStyleIdx="2" presStyleCnt="3">
        <dgm:presLayoutVars>
          <dgm:chMax val="0"/>
          <dgm:bulletEnabled val="1"/>
        </dgm:presLayoutVars>
      </dgm:prSet>
      <dgm:spPr/>
    </dgm:pt>
  </dgm:ptLst>
  <dgm:cxnLst>
    <dgm:cxn modelId="{902C5301-B053-4459-AC21-8A595B52C13E}" srcId="{125D62A3-46FD-4CC0-B434-4A64F454E01C}" destId="{5E07E850-EA90-4C90-B739-FF536DFD75AE}" srcOrd="0" destOrd="0" parTransId="{581D9024-291C-488B-8087-A670697D1359}" sibTransId="{D547A794-C4EE-45F2-B282-9E4442711F0B}"/>
    <dgm:cxn modelId="{B19D350F-42EE-4D18-8079-E95E652ACA3F}" type="presOf" srcId="{A5932FDE-50A1-452F-ADC1-52690188D1C7}" destId="{71A5D75E-A677-4B17-9C3C-10ED51C36317}" srcOrd="0" destOrd="0" presId="urn:microsoft.com/office/officeart/2005/8/layout/vList2"/>
    <dgm:cxn modelId="{1ABA7B27-40E0-46DC-8865-F9B0F5F84668}" srcId="{A5932FDE-50A1-452F-ADC1-52690188D1C7}" destId="{860606CB-916F-4817-AADE-2E3FFD308CC1}" srcOrd="2" destOrd="0" parTransId="{3A23A0CA-326C-4431-9505-2C56A0737641}" sibTransId="{D24722E2-5194-4327-BE08-BBE97822BA90}"/>
    <dgm:cxn modelId="{B29A922A-BDC0-45C2-8AEF-2FCD4A6C61A8}" srcId="{A5932FDE-50A1-452F-ADC1-52690188D1C7}" destId="{125D62A3-46FD-4CC0-B434-4A64F454E01C}" srcOrd="1" destOrd="0" parTransId="{71626D85-88D8-438A-8923-AD08610AE926}" sibTransId="{B065065A-5B8B-4FF9-BB33-BAD4E83AE51E}"/>
    <dgm:cxn modelId="{AF2F192E-7AA4-4135-BB49-60752E307989}" type="presOf" srcId="{67ACC060-C834-4B1E-9A6E-C2DA67288BBD}" destId="{6F6C512E-BA0E-4520-9285-38F7560EB2A3}" srcOrd="0" destOrd="0" presId="urn:microsoft.com/office/officeart/2005/8/layout/vList2"/>
    <dgm:cxn modelId="{87690B4D-BC3C-4EAD-B845-D8A27E228598}" srcId="{A5932FDE-50A1-452F-ADC1-52690188D1C7}" destId="{67ACC060-C834-4B1E-9A6E-C2DA67288BBD}" srcOrd="0" destOrd="0" parTransId="{FF3333B3-C0FF-4CCF-8438-E1E57E3A1938}" sibTransId="{F98E0BC5-0890-4F4F-B143-737A056AA68A}"/>
    <dgm:cxn modelId="{5EBF43A4-CE27-4F99-AEF4-59F112B25BFF}" type="presOf" srcId="{125D62A3-46FD-4CC0-B434-4A64F454E01C}" destId="{225130E8-F5B3-4AC3-9E41-A2C89C0BE040}" srcOrd="0" destOrd="0" presId="urn:microsoft.com/office/officeart/2005/8/layout/vList2"/>
    <dgm:cxn modelId="{F89975A6-F4A4-49CF-A6A0-1F0E2E47FC20}" type="presOf" srcId="{5E07E850-EA90-4C90-B739-FF536DFD75AE}" destId="{D0FC931F-7350-4A3A-9AD4-F66D42F49F49}" srcOrd="0" destOrd="0" presId="urn:microsoft.com/office/officeart/2005/8/layout/vList2"/>
    <dgm:cxn modelId="{AE7566BD-8F97-43F9-97FF-BFFA5ABB6EB6}" type="presOf" srcId="{BF233616-0FD7-4D3E-9ACF-E212154B6CCA}" destId="{1E6ADE9B-497F-4B74-9819-8F914D39643B}" srcOrd="0" destOrd="0" presId="urn:microsoft.com/office/officeart/2005/8/layout/vList2"/>
    <dgm:cxn modelId="{7920A7D5-AE20-4FB4-9408-1D4081858586}" srcId="{67ACC060-C834-4B1E-9A6E-C2DA67288BBD}" destId="{BF233616-0FD7-4D3E-9ACF-E212154B6CCA}" srcOrd="0" destOrd="0" parTransId="{94D6ED02-A4A7-4413-A57E-1D35F63BAEA7}" sibTransId="{F6FF1579-C8C4-43F6-AC51-5C9AC54BA936}"/>
    <dgm:cxn modelId="{70AF38E6-3C76-448E-8697-0DA8A83900ED}" type="presOf" srcId="{860606CB-916F-4817-AADE-2E3FFD308CC1}" destId="{08887F05-C374-43EE-8D90-C4B232A8747B}" srcOrd="0" destOrd="0" presId="urn:microsoft.com/office/officeart/2005/8/layout/vList2"/>
    <dgm:cxn modelId="{0FE4385D-581E-4549-A4F6-873A0B2556C4}" type="presParOf" srcId="{71A5D75E-A677-4B17-9C3C-10ED51C36317}" destId="{6F6C512E-BA0E-4520-9285-38F7560EB2A3}" srcOrd="0" destOrd="0" presId="urn:microsoft.com/office/officeart/2005/8/layout/vList2"/>
    <dgm:cxn modelId="{2D9A2032-72FA-470A-B0DD-BE43077A7B41}" type="presParOf" srcId="{71A5D75E-A677-4B17-9C3C-10ED51C36317}" destId="{1E6ADE9B-497F-4B74-9819-8F914D39643B}" srcOrd="1" destOrd="0" presId="urn:microsoft.com/office/officeart/2005/8/layout/vList2"/>
    <dgm:cxn modelId="{97028B65-06E7-4FA1-A9A9-5CAD4B0533EB}" type="presParOf" srcId="{71A5D75E-A677-4B17-9C3C-10ED51C36317}" destId="{225130E8-F5B3-4AC3-9E41-A2C89C0BE040}" srcOrd="2" destOrd="0" presId="urn:microsoft.com/office/officeart/2005/8/layout/vList2"/>
    <dgm:cxn modelId="{EACE27C3-DCE4-4199-A2F8-0225A7BB9678}" type="presParOf" srcId="{71A5D75E-A677-4B17-9C3C-10ED51C36317}" destId="{D0FC931F-7350-4A3A-9AD4-F66D42F49F49}" srcOrd="3" destOrd="0" presId="urn:microsoft.com/office/officeart/2005/8/layout/vList2"/>
    <dgm:cxn modelId="{1109D375-15AF-4487-8F23-8A6C3429B8CC}" type="presParOf" srcId="{71A5D75E-A677-4B17-9C3C-10ED51C36317}" destId="{08887F05-C374-43EE-8D90-C4B232A8747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9E777-32A3-4A35-B7A5-FE91D1EFEC87}">
      <dsp:nvSpPr>
        <dsp:cNvPr id="0" name=""/>
        <dsp:cNvSpPr/>
      </dsp:nvSpPr>
      <dsp:spPr>
        <a:xfrm>
          <a:off x="0" y="5754"/>
          <a:ext cx="2234406" cy="1340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About data </a:t>
          </a:r>
          <a:r>
            <a:rPr lang="en-US" sz="2500" kern="1200" dirty="0" err="1"/>
            <a:t>protecton</a:t>
          </a:r>
          <a:r>
            <a:rPr lang="en-US" sz="2500" kern="1200" dirty="0"/>
            <a:t> </a:t>
          </a:r>
        </a:p>
        <a:p>
          <a:pPr marL="0" lvl="0" indent="0" algn="ctr" defTabSz="1111250">
            <a:lnSpc>
              <a:spcPct val="90000"/>
            </a:lnSpc>
            <a:spcBef>
              <a:spcPct val="0"/>
            </a:spcBef>
            <a:spcAft>
              <a:spcPct val="35000"/>
            </a:spcAft>
            <a:buNone/>
          </a:pPr>
          <a:r>
            <a:rPr lang="en-US" sz="1400" kern="1200" dirty="0"/>
            <a:t>What is it and why is it important?</a:t>
          </a:r>
        </a:p>
      </dsp:txBody>
      <dsp:txXfrm>
        <a:off x="0" y="5754"/>
        <a:ext cx="2234406" cy="1340643"/>
      </dsp:txXfrm>
    </dsp:sp>
    <dsp:sp modelId="{787391AB-348C-4E61-B6AF-056CFDD2EF3C}">
      <dsp:nvSpPr>
        <dsp:cNvPr id="0" name=""/>
        <dsp:cNvSpPr/>
      </dsp:nvSpPr>
      <dsp:spPr>
        <a:xfrm>
          <a:off x="2457846" y="5754"/>
          <a:ext cx="2234406" cy="1340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Scope of GDPR</a:t>
          </a:r>
        </a:p>
        <a:p>
          <a:pPr marL="0" lvl="0" indent="0" algn="ctr" defTabSz="1111250">
            <a:lnSpc>
              <a:spcPct val="90000"/>
            </a:lnSpc>
            <a:spcBef>
              <a:spcPct val="0"/>
            </a:spcBef>
            <a:spcAft>
              <a:spcPct val="35000"/>
            </a:spcAft>
            <a:buNone/>
          </a:pPr>
          <a:r>
            <a:rPr lang="en-US" sz="1400" kern="1200" dirty="0"/>
            <a:t>Does it apply to your research?</a:t>
          </a:r>
        </a:p>
      </dsp:txBody>
      <dsp:txXfrm>
        <a:off x="2457846" y="5754"/>
        <a:ext cx="2234406" cy="1340643"/>
      </dsp:txXfrm>
    </dsp:sp>
    <dsp:sp modelId="{8CDC5126-7F1C-4048-B924-DB40E44D9BE1}">
      <dsp:nvSpPr>
        <dsp:cNvPr id="0" name=""/>
        <dsp:cNvSpPr/>
      </dsp:nvSpPr>
      <dsp:spPr>
        <a:xfrm>
          <a:off x="4915693" y="5754"/>
          <a:ext cx="2234406" cy="1340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Responsibilities under the GDPR</a:t>
          </a:r>
        </a:p>
        <a:p>
          <a:pPr marL="0" lvl="0" indent="0" algn="ctr" defTabSz="977900">
            <a:lnSpc>
              <a:spcPct val="90000"/>
            </a:lnSpc>
            <a:spcBef>
              <a:spcPct val="0"/>
            </a:spcBef>
            <a:spcAft>
              <a:spcPct val="35000"/>
            </a:spcAft>
            <a:buNone/>
          </a:pPr>
          <a:r>
            <a:rPr lang="en-US" sz="1400" kern="1200" dirty="0"/>
            <a:t>Who is responsible and what is required?</a:t>
          </a:r>
        </a:p>
      </dsp:txBody>
      <dsp:txXfrm>
        <a:off x="4915693" y="5754"/>
        <a:ext cx="2234406" cy="1340643"/>
      </dsp:txXfrm>
    </dsp:sp>
    <dsp:sp modelId="{E2682377-272D-49CA-A3D4-FD50135A52E1}">
      <dsp:nvSpPr>
        <dsp:cNvPr id="0" name=""/>
        <dsp:cNvSpPr/>
      </dsp:nvSpPr>
      <dsp:spPr>
        <a:xfrm>
          <a:off x="0" y="1569838"/>
          <a:ext cx="2234406" cy="1340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Transfer of data</a:t>
          </a:r>
        </a:p>
        <a:p>
          <a:pPr marL="0" lvl="0" indent="0" algn="ctr" defTabSz="1111250">
            <a:lnSpc>
              <a:spcPct val="90000"/>
            </a:lnSpc>
            <a:spcBef>
              <a:spcPct val="0"/>
            </a:spcBef>
            <a:spcAft>
              <a:spcPct val="35000"/>
            </a:spcAft>
            <a:buNone/>
          </a:pPr>
          <a:r>
            <a:rPr lang="en-US" sz="1400" kern="1200" dirty="0"/>
            <a:t>Can personal data be transferred outside the EU/EEA?</a:t>
          </a:r>
        </a:p>
      </dsp:txBody>
      <dsp:txXfrm>
        <a:off x="0" y="1569838"/>
        <a:ext cx="2234406" cy="1340643"/>
      </dsp:txXfrm>
    </dsp:sp>
    <dsp:sp modelId="{9E0FB7A7-2BEA-4C0F-A331-D9482E6CC9DA}">
      <dsp:nvSpPr>
        <dsp:cNvPr id="0" name=""/>
        <dsp:cNvSpPr/>
      </dsp:nvSpPr>
      <dsp:spPr>
        <a:xfrm>
          <a:off x="2457846" y="1569838"/>
          <a:ext cx="2234406" cy="1340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GDPR exemptions</a:t>
          </a:r>
        </a:p>
        <a:p>
          <a:pPr marL="0" lvl="0" indent="0" algn="ctr" defTabSz="1111250">
            <a:lnSpc>
              <a:spcPct val="90000"/>
            </a:lnSpc>
            <a:spcBef>
              <a:spcPct val="0"/>
            </a:spcBef>
            <a:spcAft>
              <a:spcPct val="35000"/>
            </a:spcAft>
            <a:buNone/>
          </a:pPr>
          <a:r>
            <a:rPr lang="en-US" sz="1400" kern="1200" dirty="0"/>
            <a:t>Are there exemptions relevant to research?</a:t>
          </a:r>
        </a:p>
      </dsp:txBody>
      <dsp:txXfrm>
        <a:off x="2457846" y="1569838"/>
        <a:ext cx="2234406" cy="1340643"/>
      </dsp:txXfrm>
    </dsp:sp>
    <dsp:sp modelId="{D71BA72B-3570-4E1A-8FE4-26C388759586}">
      <dsp:nvSpPr>
        <dsp:cNvPr id="0" name=""/>
        <dsp:cNvSpPr/>
      </dsp:nvSpPr>
      <dsp:spPr>
        <a:xfrm>
          <a:off x="4915693" y="1548066"/>
          <a:ext cx="2234406" cy="1340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Practical considerations</a:t>
          </a:r>
        </a:p>
        <a:p>
          <a:pPr marL="0" lvl="0" indent="0" algn="ctr" defTabSz="1066800">
            <a:lnSpc>
              <a:spcPct val="90000"/>
            </a:lnSpc>
            <a:spcBef>
              <a:spcPct val="0"/>
            </a:spcBef>
            <a:spcAft>
              <a:spcPct val="35000"/>
            </a:spcAft>
            <a:buNone/>
          </a:pPr>
          <a:r>
            <a:rPr lang="en-US" sz="1400" kern="1200" baseline="0" dirty="0"/>
            <a:t>What do you need to consider?</a:t>
          </a:r>
        </a:p>
      </dsp:txBody>
      <dsp:txXfrm>
        <a:off x="4915693" y="1548066"/>
        <a:ext cx="2234406" cy="13406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C512E-BA0E-4520-9285-38F7560EB2A3}">
      <dsp:nvSpPr>
        <dsp:cNvPr id="0" name=""/>
        <dsp:cNvSpPr/>
      </dsp:nvSpPr>
      <dsp:spPr>
        <a:xfrm>
          <a:off x="0" y="475311"/>
          <a:ext cx="7590308" cy="760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latin typeface="Arial"/>
            </a:rPr>
            <a:t>GDPR: the EU General</a:t>
          </a:r>
          <a:r>
            <a:rPr lang="en-US" sz="2000" kern="1200" dirty="0"/>
            <a:t> Data </a:t>
          </a:r>
          <a:r>
            <a:rPr lang="en-US" sz="2000" kern="1200" dirty="0" err="1"/>
            <a:t>protecton</a:t>
          </a:r>
          <a:r>
            <a:rPr lang="en-US" sz="2000" kern="1200" dirty="0"/>
            <a:t> Regulation</a:t>
          </a:r>
          <a:r>
            <a:rPr lang="en-US" sz="2000" kern="1200" dirty="0">
              <a:latin typeface="Arial"/>
            </a:rPr>
            <a:t>, 2018</a:t>
          </a:r>
          <a:endParaRPr lang="nb-NO" sz="2000" kern="1200" dirty="0"/>
        </a:p>
      </dsp:txBody>
      <dsp:txXfrm>
        <a:off x="37125" y="512436"/>
        <a:ext cx="7516058" cy="686250"/>
      </dsp:txXfrm>
    </dsp:sp>
    <dsp:sp modelId="{1E6ADE9B-497F-4B74-9819-8F914D39643B}">
      <dsp:nvSpPr>
        <dsp:cNvPr id="0" name=""/>
        <dsp:cNvSpPr/>
      </dsp:nvSpPr>
      <dsp:spPr>
        <a:xfrm>
          <a:off x="0" y="1235812"/>
          <a:ext cx="7590308" cy="476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99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latin typeface="Arial"/>
            </a:rPr>
            <a:t> </a:t>
          </a:r>
          <a:r>
            <a:rPr lang="en-US" sz="1600" kern="1200" dirty="0"/>
            <a:t>The GDPR is an EU Regulation that applies directly to Norway, as a member of the EEA</a:t>
          </a:r>
          <a:r>
            <a:rPr lang="en-US" sz="1600" kern="1200" dirty="0">
              <a:latin typeface="Arial"/>
            </a:rPr>
            <a:t> </a:t>
          </a:r>
          <a:endParaRPr lang="nb-NO" sz="1600" kern="1200" dirty="0"/>
        </a:p>
      </dsp:txBody>
      <dsp:txXfrm>
        <a:off x="0" y="1235812"/>
        <a:ext cx="7590308" cy="476100"/>
      </dsp:txXfrm>
    </dsp:sp>
    <dsp:sp modelId="{225130E8-F5B3-4AC3-9E41-A2C89C0BE040}">
      <dsp:nvSpPr>
        <dsp:cNvPr id="0" name=""/>
        <dsp:cNvSpPr/>
      </dsp:nvSpPr>
      <dsp:spPr>
        <a:xfrm>
          <a:off x="0" y="1711912"/>
          <a:ext cx="7590308" cy="760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The Norwegian Data Protection Act 2018 (</a:t>
          </a:r>
          <a:r>
            <a:rPr lang="en-US" sz="2000" kern="1200" dirty="0" err="1"/>
            <a:t>personopplysningsloven</a:t>
          </a:r>
          <a:r>
            <a:rPr lang="en-US" sz="2000" kern="1200" dirty="0"/>
            <a:t>)</a:t>
          </a:r>
        </a:p>
      </dsp:txBody>
      <dsp:txXfrm>
        <a:off x="37125" y="1749037"/>
        <a:ext cx="7516058" cy="686250"/>
      </dsp:txXfrm>
    </dsp:sp>
    <dsp:sp modelId="{D0FC931F-7350-4A3A-9AD4-F66D42F49F49}">
      <dsp:nvSpPr>
        <dsp:cNvPr id="0" name=""/>
        <dsp:cNvSpPr/>
      </dsp:nvSpPr>
      <dsp:spPr>
        <a:xfrm>
          <a:off x="0" y="2472412"/>
          <a:ext cx="7590308"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99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The Norwegian Data Protection Act supplements the GDPR in areas where member states can vary or adapt GDPR provisions. A number of its clauses relate specifically to </a:t>
          </a:r>
          <a:r>
            <a:rPr lang="en-US" sz="1600" b="1" kern="1200" dirty="0"/>
            <a:t>scientific research</a:t>
          </a:r>
        </a:p>
      </dsp:txBody>
      <dsp:txXfrm>
        <a:off x="0" y="2472412"/>
        <a:ext cx="7590308" cy="683100"/>
      </dsp:txXfrm>
    </dsp:sp>
    <dsp:sp modelId="{08887F05-C374-43EE-8D90-C4B232A8747B}">
      <dsp:nvSpPr>
        <dsp:cNvPr id="0" name=""/>
        <dsp:cNvSpPr/>
      </dsp:nvSpPr>
      <dsp:spPr>
        <a:xfrm>
          <a:off x="0" y="3155512"/>
          <a:ext cx="7590308" cy="760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kern="1200" dirty="0"/>
            <a:t>Other </a:t>
          </a:r>
          <a:r>
            <a:rPr lang="en-US" sz="2000" kern="1200" dirty="0">
              <a:latin typeface="Arial"/>
            </a:rPr>
            <a:t>relevant laws: Act</a:t>
          </a:r>
          <a:r>
            <a:rPr lang="en-US" sz="2000" kern="1200" dirty="0"/>
            <a:t> on health and medical research</a:t>
          </a:r>
          <a:r>
            <a:rPr lang="en-US" sz="2000" kern="1200" dirty="0">
              <a:latin typeface="Arial"/>
            </a:rPr>
            <a:t> (2009), the Health care </a:t>
          </a:r>
          <a:r>
            <a:rPr lang="en-US" sz="2000" kern="1200" dirty="0" err="1">
              <a:latin typeface="Arial"/>
            </a:rPr>
            <a:t>personell</a:t>
          </a:r>
          <a:r>
            <a:rPr lang="en-US" sz="2000" kern="1200" dirty="0">
              <a:latin typeface="Arial"/>
            </a:rPr>
            <a:t> act, the personal data filing Act, etc</a:t>
          </a:r>
          <a:endParaRPr lang="en-US" sz="2000" kern="1200" dirty="0"/>
        </a:p>
      </dsp:txBody>
      <dsp:txXfrm>
        <a:off x="37125" y="3192637"/>
        <a:ext cx="7516058" cy="6862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ED70CDE-D9CE-4354-94E4-1FD6DB967311}" type="datetimeFigureOut">
              <a:rPr lang="nb-NO" smtClean="0"/>
              <a:t>22.04.2021</a:t>
            </a:fld>
            <a:endParaRPr lang="nb-NO"/>
          </a:p>
        </p:txBody>
      </p:sp>
      <p:sp>
        <p:nvSpPr>
          <p:cNvPr id="4" name="Plassholder for bunn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5" name="Plassholder for lysbilde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CA25AF9-6F74-472F-B3FF-34E5DD318366}" type="slidenum">
              <a:rPr lang="nb-NO" smtClean="0"/>
              <a:t>‹#›</a:t>
            </a:fld>
            <a:endParaRPr lang="nb-NO"/>
          </a:p>
        </p:txBody>
      </p:sp>
    </p:spTree>
    <p:extLst>
      <p:ext uri="{BB962C8B-B14F-4D97-AF65-F5344CB8AC3E}">
        <p14:creationId xmlns:p14="http://schemas.microsoft.com/office/powerpoint/2010/main" val="28051445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DDE89A-F0D7-4FF6-B2F1-98DC7792C91E}" type="datetimeFigureOut">
              <a:rPr lang="nb-NO" smtClean="0"/>
              <a:t>22.04.2021</a:t>
            </a:fld>
            <a:endParaRPr lang="nb-NO"/>
          </a:p>
        </p:txBody>
      </p:sp>
      <p:sp>
        <p:nvSpPr>
          <p:cNvPr id="4" name="Plassholder for lysbil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8A2AF7-2D85-4421-9B02-2B5F9CC37447}" type="slidenum">
              <a:rPr lang="nb-NO" smtClean="0"/>
              <a:t>‹#›</a:t>
            </a:fld>
            <a:endParaRPr lang="nb-NO"/>
          </a:p>
        </p:txBody>
      </p:sp>
    </p:spTree>
    <p:extLst>
      <p:ext uri="{BB962C8B-B14F-4D97-AF65-F5344CB8AC3E}">
        <p14:creationId xmlns:p14="http://schemas.microsoft.com/office/powerpoint/2010/main" val="258844629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Self-collection:</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If researchers are collecting personal data directly from individuals, has consideration been given to the conditions for processing and the provision of the prescribed information?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Third-party</a:t>
            </a:r>
            <a:r>
              <a:rPr lang="en-US" sz="1200" b="1" i="0" kern="1200" baseline="0" dirty="0">
                <a:solidFill>
                  <a:schemeClr val="tx1"/>
                </a:solidFill>
                <a:effectLst/>
                <a:latin typeface="+mn-lt"/>
                <a:ea typeface="+mn-ea"/>
                <a:cs typeface="+mn-cs"/>
              </a:rPr>
              <a:t> processing: </a:t>
            </a:r>
            <a:r>
              <a:rPr lang="en-US" sz="1200" b="0" i="0" kern="1200" dirty="0">
                <a:solidFill>
                  <a:schemeClr val="tx1"/>
                </a:solidFill>
                <a:effectLst/>
                <a:latin typeface="+mn-lt"/>
                <a:ea typeface="+mn-ea"/>
                <a:cs typeface="+mn-cs"/>
              </a:rPr>
              <a:t>If researchers are using a third party to collect or process personal data on their behalf (a data processor), they need to get advice from research support advisors</a:t>
            </a:r>
            <a:r>
              <a:rPr lang="en-US" sz="1200" b="0" i="0" kern="1200" baseline="0" dirty="0">
                <a:solidFill>
                  <a:schemeClr val="tx1"/>
                </a:solidFill>
                <a:effectLst/>
                <a:latin typeface="+mn-lt"/>
                <a:ea typeface="+mn-ea"/>
                <a:cs typeface="+mn-cs"/>
              </a:rPr>
              <a:t>  / data protection officer </a:t>
            </a:r>
            <a:r>
              <a:rPr lang="en-US" sz="1200" b="0" i="0" kern="1200" dirty="0">
                <a:solidFill>
                  <a:schemeClr val="tx1"/>
                </a:solidFill>
                <a:effectLst/>
                <a:latin typeface="+mn-lt"/>
                <a:ea typeface="+mn-ea"/>
                <a:cs typeface="+mn-cs"/>
              </a:rPr>
              <a:t>to enter into an agreement with that third party to ensure the information is processed in accordance with the university’s legal obligations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Third-party contribution</a:t>
            </a:r>
            <a:r>
              <a:rPr lang="en-US" sz="1200" b="0" i="0" kern="1200" dirty="0">
                <a:solidFill>
                  <a:schemeClr val="tx1"/>
                </a:solidFill>
                <a:effectLst/>
                <a:latin typeface="+mn-lt"/>
                <a:ea typeface="+mn-ea"/>
                <a:cs typeface="+mn-cs"/>
              </a:rPr>
              <a:t>: If researchers are obtaining personal data from a third party, they should seek assurances about the information in accordance with the University’s obligations.</a:t>
            </a:r>
          </a:p>
          <a:p>
            <a:r>
              <a:rPr lang="en-US" sz="1200" b="0" i="0" kern="1200" dirty="0">
                <a:solidFill>
                  <a:schemeClr val="tx1"/>
                </a:solidFill>
                <a:effectLst/>
                <a:latin typeface="+mn-lt"/>
                <a:ea typeface="+mn-ea"/>
                <a:cs typeface="+mn-cs"/>
              </a:rPr>
              <a:t>Note that if you are relying on the consent of the individuals to process any personal data, you will need to see those consents – third-party assurances alone will not be sufficient, although the Data protection</a:t>
            </a:r>
            <a:r>
              <a:rPr lang="en-US" sz="1200" b="0" i="0" kern="1200" baseline="0" dirty="0">
                <a:solidFill>
                  <a:schemeClr val="tx1"/>
                </a:solidFill>
                <a:effectLst/>
                <a:latin typeface="+mn-lt"/>
                <a:ea typeface="+mn-ea"/>
                <a:cs typeface="+mn-cs"/>
              </a:rPr>
              <a:t> authority</a:t>
            </a:r>
            <a:r>
              <a:rPr lang="en-US" sz="1200" b="0" i="0" kern="1200" dirty="0">
                <a:solidFill>
                  <a:schemeClr val="tx1"/>
                </a:solidFill>
                <a:effectLst/>
                <a:latin typeface="+mn-lt"/>
                <a:ea typeface="+mn-ea"/>
                <a:cs typeface="+mn-cs"/>
              </a:rPr>
              <a:t> may take them into account in any enforcement action.</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Information</a:t>
            </a:r>
            <a:r>
              <a:rPr lang="en-US" sz="1200" b="1" i="0" kern="1200" baseline="0" dirty="0">
                <a:solidFill>
                  <a:schemeClr val="tx1"/>
                </a:solidFill>
                <a:effectLst/>
                <a:latin typeface="+mn-lt"/>
                <a:ea typeface="+mn-ea"/>
                <a:cs typeface="+mn-cs"/>
              </a:rPr>
              <a:t> security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researchers must consider if appropriate security measures are in place and implemented a policy for handling personal data</a:t>
            </a:r>
          </a:p>
          <a:p>
            <a:endParaRPr lang="en-US" sz="1200" b="0" i="0" kern="1200" baseline="0" dirty="0">
              <a:solidFill>
                <a:schemeClr val="tx1"/>
              </a:solidFill>
              <a:effectLst/>
              <a:latin typeface="+mn-lt"/>
              <a:ea typeface="+mn-ea"/>
              <a:cs typeface="+mn-cs"/>
            </a:endParaRPr>
          </a:p>
          <a:p>
            <a:r>
              <a:rPr lang="en-US" sz="1200" b="1" i="0" kern="1200" baseline="0" dirty="0">
                <a:solidFill>
                  <a:schemeClr val="tx1"/>
                </a:solidFill>
                <a:effectLst/>
                <a:latin typeface="+mn-lt"/>
                <a:ea typeface="+mn-ea"/>
                <a:cs typeface="+mn-cs"/>
              </a:rPr>
              <a:t>Data sharing: </a:t>
            </a:r>
            <a:r>
              <a:rPr lang="en-US" sz="1200" b="0" i="0" kern="1200" dirty="0">
                <a:solidFill>
                  <a:schemeClr val="tx1"/>
                </a:solidFill>
                <a:effectLst/>
                <a:latin typeface="+mn-lt"/>
                <a:ea typeface="+mn-ea"/>
                <a:cs typeface="+mn-cs"/>
              </a:rPr>
              <a:t>If researchers are intending to share access to personal data, then they are required enter into a written agreement with those parties, setting out the conditions on which the data is made available.</a:t>
            </a:r>
          </a:p>
          <a:p>
            <a:r>
              <a:rPr lang="en-US" sz="1200" b="0" i="0" kern="1200" dirty="0">
                <a:solidFill>
                  <a:schemeClr val="tx1"/>
                </a:solidFill>
                <a:effectLst/>
                <a:latin typeface="+mn-lt"/>
                <a:ea typeface="+mn-ea"/>
                <a:cs typeface="+mn-cs"/>
              </a:rPr>
              <a:t>The university is preparing</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 growing set of templates which can be adapted for use by researchers collecting and sharing information about individuals.</a:t>
            </a:r>
          </a:p>
          <a:p>
            <a:endParaRPr lang="en-US" sz="1200" b="1" i="0" kern="1200" baseline="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br>
              <a:rPr lang="en-US" sz="1200" b="0" i="0" kern="1200" dirty="0">
                <a:solidFill>
                  <a:schemeClr val="tx1"/>
                </a:solidFill>
                <a:effectLst/>
                <a:latin typeface="+mn-lt"/>
                <a:ea typeface="+mn-ea"/>
                <a:cs typeface="+mn-cs"/>
              </a:rPr>
            </a:br>
            <a:endParaRPr lang="nb-NO" dirty="0"/>
          </a:p>
        </p:txBody>
      </p:sp>
      <p:sp>
        <p:nvSpPr>
          <p:cNvPr id="4" name="Slide Number Placeholder 3"/>
          <p:cNvSpPr>
            <a:spLocks noGrp="1"/>
          </p:cNvSpPr>
          <p:nvPr>
            <p:ph type="sldNum" sz="quarter" idx="10"/>
          </p:nvPr>
        </p:nvSpPr>
        <p:spPr/>
        <p:txBody>
          <a:bodyPr/>
          <a:lstStyle/>
          <a:p>
            <a:fld id="{EF8A2AF7-2D85-4421-9B02-2B5F9CC37447}" type="slidenum">
              <a:rPr lang="nb-NO" smtClean="0"/>
              <a:t>26</a:t>
            </a:fld>
            <a:endParaRPr lang="nb-NO"/>
          </a:p>
        </p:txBody>
      </p:sp>
    </p:spTree>
    <p:extLst>
      <p:ext uri="{BB962C8B-B14F-4D97-AF65-F5344CB8AC3E}">
        <p14:creationId xmlns:p14="http://schemas.microsoft.com/office/powerpoint/2010/main" val="1542160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irst pa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1115616" y="1124744"/>
            <a:ext cx="6912768" cy="2550145"/>
          </a:xfrm>
        </p:spPr>
        <p:txBody>
          <a:bodyPr lIns="0" tIns="0" rIns="0" anchor="b" anchorCtr="0">
            <a:normAutofit/>
          </a:bodyPr>
          <a:lstStyle>
            <a:lvl1pPr marL="0" algn="ctr">
              <a:lnSpc>
                <a:spcPts val="5400"/>
              </a:lnSpc>
              <a:defRPr sz="4300" b="1" i="0" u="none" cap="none">
                <a:solidFill>
                  <a:schemeClr val="tx1">
                    <a:lumMod val="75000"/>
                    <a:lumOff val="25000"/>
                  </a:schemeClr>
                </a:solidFill>
                <a:latin typeface="+mj-lt"/>
              </a:defRPr>
            </a:lvl1pPr>
          </a:lstStyle>
          <a:p>
            <a:r>
              <a:rPr lang="nb-NO" err="1"/>
              <a:t>Click</a:t>
            </a:r>
            <a:r>
              <a:rPr lang="nb-NO"/>
              <a:t> to </a:t>
            </a:r>
            <a:r>
              <a:rPr lang="nb-NO" err="1"/>
              <a:t>add</a:t>
            </a:r>
            <a:r>
              <a:rPr lang="nb-NO"/>
              <a:t> </a:t>
            </a:r>
            <a:r>
              <a:rPr lang="nb-NO" err="1"/>
              <a:t>title</a:t>
            </a:r>
            <a:endParaRPr lang="nb-NO"/>
          </a:p>
        </p:txBody>
      </p:sp>
      <p:sp>
        <p:nvSpPr>
          <p:cNvPr id="3" name="Undertittel 2"/>
          <p:cNvSpPr>
            <a:spLocks noGrp="1"/>
          </p:cNvSpPr>
          <p:nvPr>
            <p:ph type="subTitle" idx="1" hasCustomPrompt="1"/>
          </p:nvPr>
        </p:nvSpPr>
        <p:spPr>
          <a:xfrm>
            <a:off x="1115616" y="4196680"/>
            <a:ext cx="6912768" cy="1032520"/>
          </a:xfrm>
        </p:spPr>
        <p:txBody>
          <a:bodyPr lIns="0" tIns="0" rIns="0" bIns="0">
            <a:noAutofit/>
          </a:bodyPr>
          <a:lstStyle>
            <a:lvl1pPr marL="0" indent="0" algn="ctr">
              <a:spcBef>
                <a:spcPts val="0"/>
              </a:spcBef>
              <a:buNone/>
              <a:defRPr sz="2600"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err="1"/>
              <a:t>Click</a:t>
            </a:r>
            <a:r>
              <a:rPr lang="nb-NO"/>
              <a:t> to </a:t>
            </a:r>
            <a:r>
              <a:rPr lang="nb-NO" err="1"/>
              <a:t>add</a:t>
            </a:r>
            <a:r>
              <a:rPr lang="nb-NO"/>
              <a:t> </a:t>
            </a:r>
            <a:r>
              <a:rPr lang="nb-NO" err="1"/>
              <a:t>subtitle</a:t>
            </a:r>
            <a:endParaRPr lang="nb-NO"/>
          </a:p>
        </p:txBody>
      </p:sp>
      <p:pic>
        <p:nvPicPr>
          <p:cNvPr id="9" name="Bild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36001" y="5724000"/>
            <a:ext cx="3779997" cy="720000"/>
          </a:xfrm>
          <a:prstGeom prst="rect">
            <a:avLst/>
          </a:prstGeom>
        </p:spPr>
      </p:pic>
      <p:sp>
        <p:nvSpPr>
          <p:cNvPr id="4" name="Plassholder for dato 3"/>
          <p:cNvSpPr>
            <a:spLocks noGrp="1"/>
          </p:cNvSpPr>
          <p:nvPr>
            <p:ph type="dt" sz="half" idx="10"/>
          </p:nvPr>
        </p:nvSpPr>
        <p:spPr/>
        <p:txBody>
          <a:bodyPr/>
          <a:lstStyle/>
          <a:p>
            <a:endParaRPr lang="nb-NO"/>
          </a:p>
        </p:txBody>
      </p:sp>
      <p:sp>
        <p:nvSpPr>
          <p:cNvPr id="5" name="Plassholder for bunntekst 4"/>
          <p:cNvSpPr>
            <a:spLocks noGrp="1"/>
          </p:cNvSpPr>
          <p:nvPr>
            <p:ph type="ftr" sz="quarter" idx="11"/>
          </p:nvPr>
        </p:nvSpPr>
        <p:spPr/>
        <p:txBody>
          <a:bodyPr/>
          <a:lstStyle/>
          <a:p>
            <a:r>
              <a:rPr lang="nb-NO"/>
              <a:t>UNIVERSITY OF BERGEN</a:t>
            </a:r>
          </a:p>
        </p:txBody>
      </p:sp>
      <p:sp>
        <p:nvSpPr>
          <p:cNvPr id="6" name="Plassholder for lysbildenummer 5"/>
          <p:cNvSpPr>
            <a:spLocks noGrp="1"/>
          </p:cNvSpPr>
          <p:nvPr>
            <p:ph type="sldNum" sz="quarter" idx="12"/>
          </p:nvPr>
        </p:nvSpPr>
        <p:spPr/>
        <p:txBody>
          <a:bodyPr/>
          <a:lstStyle/>
          <a:p>
            <a:r>
              <a:rPr lang="nb-NO"/>
              <a:t>PAGE </a:t>
            </a:r>
            <a:fld id="{06C54713-27B5-4268-B680-29C9FB350413}" type="slidenum">
              <a:rPr lang="nb-NO" smtClean="0"/>
              <a:pPr/>
              <a:t>‹#›</a:t>
            </a:fld>
            <a:endParaRPr lang="nb-NO"/>
          </a:p>
        </p:txBody>
      </p:sp>
    </p:spTree>
    <p:extLst>
      <p:ext uri="{BB962C8B-B14F-4D97-AF65-F5344CB8AC3E}">
        <p14:creationId xmlns:p14="http://schemas.microsoft.com/office/powerpoint/2010/main" val="1782998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age with colophon text">
    <p:spTree>
      <p:nvGrpSpPr>
        <p:cNvPr id="1" name=""/>
        <p:cNvGrpSpPr/>
        <p:nvPr/>
      </p:nvGrpSpPr>
      <p:grpSpPr>
        <a:xfrm>
          <a:off x="0" y="0"/>
          <a:ext cx="0" cy="0"/>
          <a:chOff x="0" y="0"/>
          <a:chExt cx="0" cy="0"/>
        </a:xfrm>
      </p:grpSpPr>
      <p:sp>
        <p:nvSpPr>
          <p:cNvPr id="5" name="Plassholder for dato 4"/>
          <p:cNvSpPr>
            <a:spLocks noGrp="1"/>
          </p:cNvSpPr>
          <p:nvPr>
            <p:ph type="dt" sz="half" idx="10"/>
          </p:nvPr>
        </p:nvSpPr>
        <p:spPr/>
        <p:txBody>
          <a:bodyPr/>
          <a:lstStyle/>
          <a:p>
            <a:endParaRPr lang="nb-NO"/>
          </a:p>
        </p:txBody>
      </p:sp>
      <p:sp>
        <p:nvSpPr>
          <p:cNvPr id="6" name="Plassholder for bunntekst 5"/>
          <p:cNvSpPr>
            <a:spLocks noGrp="1"/>
          </p:cNvSpPr>
          <p:nvPr>
            <p:ph type="ftr" sz="quarter" idx="11"/>
          </p:nvPr>
        </p:nvSpPr>
        <p:spPr/>
        <p:txBody>
          <a:bodyPr/>
          <a:lstStyle/>
          <a:p>
            <a:r>
              <a:rPr lang="nb-NO"/>
              <a:t>UNIVERSITY OF BERGEN</a:t>
            </a:r>
          </a:p>
        </p:txBody>
      </p:sp>
      <p:sp>
        <p:nvSpPr>
          <p:cNvPr id="7" name="Plassholder for lysbildenummer 6"/>
          <p:cNvSpPr>
            <a:spLocks noGrp="1"/>
          </p:cNvSpPr>
          <p:nvPr>
            <p:ph type="sldNum" sz="quarter" idx="12"/>
          </p:nvPr>
        </p:nvSpPr>
        <p:spPr/>
        <p:txBody>
          <a:bodyPr/>
          <a:lstStyle/>
          <a:p>
            <a:r>
              <a:rPr lang="nb-NO"/>
              <a:t>PAGE </a:t>
            </a:r>
            <a:fld id="{06C54713-27B5-4268-B680-29C9FB350413}" type="slidenum">
              <a:rPr lang="nb-NO" smtClean="0"/>
              <a:pPr/>
              <a:t>‹#›</a:t>
            </a:fld>
            <a:endParaRPr lang="nb-NO"/>
          </a:p>
        </p:txBody>
      </p:sp>
      <p:pic>
        <p:nvPicPr>
          <p:cNvPr id="8" name="Bild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7956376" y="5733256"/>
            <a:ext cx="720080" cy="720080"/>
          </a:xfrm>
          <a:prstGeom prst="rect">
            <a:avLst/>
          </a:prstGeom>
        </p:spPr>
      </p:pic>
    </p:spTree>
    <p:extLst>
      <p:ext uri="{BB962C8B-B14F-4D97-AF65-F5344CB8AC3E}">
        <p14:creationId xmlns:p14="http://schemas.microsoft.com/office/powerpoint/2010/main" val="122472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3" name="Plassholder for bunntekst 2"/>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2074680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introduction and text">
    <p:spTree>
      <p:nvGrpSpPr>
        <p:cNvPr id="1" name=""/>
        <p:cNvGrpSpPr/>
        <p:nvPr/>
      </p:nvGrpSpPr>
      <p:grpSpPr>
        <a:xfrm>
          <a:off x="0" y="0"/>
          <a:ext cx="0" cy="0"/>
          <a:chOff x="0" y="0"/>
          <a:chExt cx="0" cy="0"/>
        </a:xfrm>
      </p:grpSpPr>
      <p:sp>
        <p:nvSpPr>
          <p:cNvPr id="3" name="Plassholder for innhold 2"/>
          <p:cNvSpPr>
            <a:spLocks noGrp="1"/>
          </p:cNvSpPr>
          <p:nvPr>
            <p:ph idx="1" hasCustomPrompt="1"/>
          </p:nvPr>
        </p:nvSpPr>
        <p:spPr>
          <a:xfrm>
            <a:off x="3575050" y="1883965"/>
            <a:ext cx="4813374" cy="3888000"/>
          </a:xfrm>
        </p:spPr>
        <p:txBody>
          <a:bodyPr/>
          <a:lstStyle>
            <a:lvl1pPr>
              <a:defRPr sz="26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nb-NO" err="1"/>
              <a:t>Click</a:t>
            </a:r>
            <a:r>
              <a:rPr lang="nb-NO"/>
              <a:t> to </a:t>
            </a:r>
            <a:r>
              <a:rPr lang="nb-NO" err="1"/>
              <a:t>add</a:t>
            </a:r>
            <a:r>
              <a:rPr lang="nb-NO"/>
              <a:t> </a:t>
            </a:r>
            <a:r>
              <a:rPr lang="nb-NO" err="1"/>
              <a:t>text</a:t>
            </a:r>
            <a:endParaRPr lang="nb-NO"/>
          </a:p>
          <a:p>
            <a:pPr lvl="1"/>
            <a:r>
              <a:rPr lang="nb-NO"/>
              <a:t>Second </a:t>
            </a:r>
            <a:r>
              <a:rPr lang="nb-NO" err="1"/>
              <a:t>level</a:t>
            </a:r>
            <a:endParaRPr lang="nb-NO"/>
          </a:p>
          <a:p>
            <a:pPr lvl="2"/>
            <a:r>
              <a:rPr lang="nb-NO"/>
              <a:t>Third </a:t>
            </a:r>
            <a:r>
              <a:rPr lang="nb-NO" err="1"/>
              <a:t>level</a:t>
            </a:r>
            <a:endParaRPr lang="nb-NO"/>
          </a:p>
        </p:txBody>
      </p:sp>
      <p:sp>
        <p:nvSpPr>
          <p:cNvPr id="4" name="Plassholder for tekst 3"/>
          <p:cNvSpPr>
            <a:spLocks noGrp="1"/>
          </p:cNvSpPr>
          <p:nvPr>
            <p:ph type="body" sz="half" idx="2" hasCustomPrompt="1"/>
          </p:nvPr>
        </p:nvSpPr>
        <p:spPr>
          <a:xfrm>
            <a:off x="1022920" y="1883965"/>
            <a:ext cx="2360241" cy="3888000"/>
          </a:xfrm>
        </p:spPr>
        <p:txBody>
          <a:bodyPr>
            <a:normAutofit/>
          </a:bodyPr>
          <a:lstStyle>
            <a:lvl1pPr marL="0" indent="0">
              <a:buNone/>
              <a:defRPr sz="260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err="1"/>
              <a:t>Click</a:t>
            </a:r>
            <a:r>
              <a:rPr lang="nb-NO"/>
              <a:t> to </a:t>
            </a:r>
            <a:r>
              <a:rPr lang="nb-NO" err="1"/>
              <a:t>add</a:t>
            </a:r>
            <a:r>
              <a:rPr lang="nb-NO"/>
              <a:t> </a:t>
            </a:r>
            <a:r>
              <a:rPr lang="nb-NO" err="1"/>
              <a:t>text</a:t>
            </a:r>
            <a:endParaRPr lang="nb-NO"/>
          </a:p>
        </p:txBody>
      </p:sp>
      <p:sp>
        <p:nvSpPr>
          <p:cNvPr id="13" name="Tittel 1"/>
          <p:cNvSpPr>
            <a:spLocks noGrp="1"/>
          </p:cNvSpPr>
          <p:nvPr>
            <p:ph type="title" hasCustomPrompt="1"/>
          </p:nvPr>
        </p:nvSpPr>
        <p:spPr>
          <a:xfrm>
            <a:off x="1022920" y="1015007"/>
            <a:ext cx="7365504" cy="652934"/>
          </a:xfrm>
        </p:spPr>
        <p:txBody>
          <a:bodyPr/>
          <a:lstStyle>
            <a:lvl1pPr>
              <a:lnSpc>
                <a:spcPts val="4320"/>
              </a:lnSpc>
              <a:defRPr/>
            </a:lvl1pPr>
          </a:lstStyle>
          <a:p>
            <a:r>
              <a:rPr lang="nb-NO" err="1"/>
              <a:t>Click</a:t>
            </a:r>
            <a:r>
              <a:rPr lang="nb-NO"/>
              <a:t> to </a:t>
            </a:r>
            <a:r>
              <a:rPr lang="nb-NO" err="1"/>
              <a:t>add</a:t>
            </a:r>
            <a:r>
              <a:rPr lang="nb-NO"/>
              <a:t> </a:t>
            </a:r>
            <a:r>
              <a:rPr lang="nb-NO" err="1"/>
              <a:t>title</a:t>
            </a:r>
            <a:endParaRPr lang="nb-NO"/>
          </a:p>
        </p:txBody>
      </p:sp>
      <p:sp>
        <p:nvSpPr>
          <p:cNvPr id="2" name="Plassholder for dato 1"/>
          <p:cNvSpPr>
            <a:spLocks noGrp="1"/>
          </p:cNvSpPr>
          <p:nvPr>
            <p:ph type="dt" sz="half" idx="10"/>
          </p:nvPr>
        </p:nvSpPr>
        <p:spPr/>
        <p:txBody>
          <a:bodyPr/>
          <a:lstStyle/>
          <a:p>
            <a:endParaRPr lang="nb-NO"/>
          </a:p>
        </p:txBody>
      </p:sp>
      <p:sp>
        <p:nvSpPr>
          <p:cNvPr id="5" name="Plassholder for bunntekst 4"/>
          <p:cNvSpPr>
            <a:spLocks noGrp="1"/>
          </p:cNvSpPr>
          <p:nvPr>
            <p:ph type="ftr" sz="quarter" idx="11"/>
          </p:nvPr>
        </p:nvSpPr>
        <p:spPr/>
        <p:txBody>
          <a:bodyPr/>
          <a:lstStyle/>
          <a:p>
            <a:r>
              <a:rPr lang="nb-NO"/>
              <a:t>UNIVERSITY OF BERGEN</a:t>
            </a:r>
          </a:p>
        </p:txBody>
      </p:sp>
      <p:sp>
        <p:nvSpPr>
          <p:cNvPr id="6" name="Plassholder for lysbildenummer 5"/>
          <p:cNvSpPr>
            <a:spLocks noGrp="1"/>
          </p:cNvSpPr>
          <p:nvPr>
            <p:ph type="sldNum" sz="quarter" idx="12"/>
          </p:nvPr>
        </p:nvSpPr>
        <p:spPr/>
        <p:txBody>
          <a:bodyPr/>
          <a:lstStyle/>
          <a:p>
            <a:r>
              <a:rPr lang="nb-NO"/>
              <a:t>PAGE </a:t>
            </a:r>
            <a:fld id="{06C54713-27B5-4268-B680-29C9FB350413}" type="slidenum">
              <a:rPr lang="nb-NO" smtClean="0"/>
              <a:pPr/>
              <a:t>‹#›</a:t>
            </a:fld>
            <a:endParaRPr lang="nb-NO"/>
          </a:p>
        </p:txBody>
      </p:sp>
      <p:pic>
        <p:nvPicPr>
          <p:cNvPr id="8" name="Bild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7956376" y="5733256"/>
            <a:ext cx="720080" cy="720080"/>
          </a:xfrm>
          <a:prstGeom prst="rect">
            <a:avLst/>
          </a:prstGeom>
        </p:spPr>
      </p:pic>
    </p:spTree>
    <p:extLst>
      <p:ext uri="{BB962C8B-B14F-4D97-AF65-F5344CB8AC3E}">
        <p14:creationId xmlns:p14="http://schemas.microsoft.com/office/powerpoint/2010/main" val="1259105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and text">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1022920" y="4653136"/>
            <a:ext cx="7365504" cy="566738"/>
          </a:xfrm>
        </p:spPr>
        <p:txBody>
          <a:bodyPr anchor="b">
            <a:normAutofit/>
          </a:bodyPr>
          <a:lstStyle>
            <a:lvl1pPr algn="l">
              <a:lnSpc>
                <a:spcPts val="3600"/>
              </a:lnSpc>
              <a:defRPr sz="3000" b="1" i="0">
                <a:solidFill>
                  <a:srgbClr val="E54F46"/>
                </a:solidFill>
              </a:defRPr>
            </a:lvl1pPr>
          </a:lstStyle>
          <a:p>
            <a:r>
              <a:rPr lang="nb-NO" err="1"/>
              <a:t>Click</a:t>
            </a:r>
            <a:r>
              <a:rPr lang="nb-NO"/>
              <a:t> to </a:t>
            </a:r>
            <a:r>
              <a:rPr lang="nb-NO" err="1"/>
              <a:t>add</a:t>
            </a:r>
            <a:r>
              <a:rPr lang="nb-NO"/>
              <a:t> </a:t>
            </a:r>
            <a:r>
              <a:rPr lang="nb-NO" err="1"/>
              <a:t>title</a:t>
            </a:r>
            <a:endParaRPr lang="nb-NO"/>
          </a:p>
        </p:txBody>
      </p:sp>
      <p:sp>
        <p:nvSpPr>
          <p:cNvPr id="3" name="Plassholder for bilde 2"/>
          <p:cNvSpPr>
            <a:spLocks noGrp="1"/>
          </p:cNvSpPr>
          <p:nvPr>
            <p:ph type="pic" idx="1"/>
          </p:nvPr>
        </p:nvSpPr>
        <p:spPr>
          <a:xfrm>
            <a:off x="1022920" y="908720"/>
            <a:ext cx="7380000" cy="3680321"/>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Dra bildet til plassholderen eller klikk ikonet for å legge til</a:t>
            </a:r>
          </a:p>
        </p:txBody>
      </p:sp>
      <p:sp>
        <p:nvSpPr>
          <p:cNvPr id="4" name="Plassholder for tekst 3"/>
          <p:cNvSpPr>
            <a:spLocks noGrp="1"/>
          </p:cNvSpPr>
          <p:nvPr>
            <p:ph type="body" sz="half" idx="2" hasCustomPrompt="1"/>
          </p:nvPr>
        </p:nvSpPr>
        <p:spPr>
          <a:xfrm>
            <a:off x="1022920" y="5301208"/>
            <a:ext cx="7380000" cy="804862"/>
          </a:xfrm>
        </p:spPr>
        <p:txBody>
          <a:bodyPr>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err="1"/>
              <a:t>Click</a:t>
            </a:r>
            <a:r>
              <a:rPr lang="nb-NO"/>
              <a:t> to </a:t>
            </a:r>
            <a:r>
              <a:rPr lang="nb-NO" err="1"/>
              <a:t>add</a:t>
            </a:r>
            <a:r>
              <a:rPr lang="nb-NO"/>
              <a:t> </a:t>
            </a:r>
            <a:r>
              <a:rPr lang="nb-NO" err="1"/>
              <a:t>text</a:t>
            </a:r>
            <a:endParaRPr lang="nb-NO"/>
          </a:p>
        </p:txBody>
      </p:sp>
      <p:sp>
        <p:nvSpPr>
          <p:cNvPr id="8" name="Plassholder for dato 7"/>
          <p:cNvSpPr>
            <a:spLocks noGrp="1"/>
          </p:cNvSpPr>
          <p:nvPr>
            <p:ph type="dt" sz="half" idx="10"/>
          </p:nvPr>
        </p:nvSpPr>
        <p:spPr/>
        <p:txBody>
          <a:bodyPr/>
          <a:lstStyle/>
          <a:p>
            <a:endParaRPr lang="nb-NO"/>
          </a:p>
        </p:txBody>
      </p:sp>
      <p:sp>
        <p:nvSpPr>
          <p:cNvPr id="9" name="Plassholder for bunntekst 8"/>
          <p:cNvSpPr>
            <a:spLocks noGrp="1"/>
          </p:cNvSpPr>
          <p:nvPr>
            <p:ph type="ftr" sz="quarter" idx="11"/>
          </p:nvPr>
        </p:nvSpPr>
        <p:spPr/>
        <p:txBody>
          <a:bodyPr/>
          <a:lstStyle/>
          <a:p>
            <a:r>
              <a:rPr lang="nb-NO"/>
              <a:t>UNIVERSITY OF BERGEN</a:t>
            </a:r>
          </a:p>
        </p:txBody>
      </p:sp>
      <p:sp>
        <p:nvSpPr>
          <p:cNvPr id="10" name="Plassholder for lysbildenummer 9"/>
          <p:cNvSpPr>
            <a:spLocks noGrp="1"/>
          </p:cNvSpPr>
          <p:nvPr>
            <p:ph type="sldNum" sz="quarter" idx="12"/>
          </p:nvPr>
        </p:nvSpPr>
        <p:spPr/>
        <p:txBody>
          <a:bodyPr/>
          <a:lstStyle/>
          <a:p>
            <a:r>
              <a:rPr lang="nb-NO"/>
              <a:t>PAGE </a:t>
            </a:r>
            <a:fld id="{06C54713-27B5-4268-B680-29C9FB350413}" type="slidenum">
              <a:rPr lang="nb-NO" smtClean="0"/>
              <a:pPr/>
              <a:t>‹#›</a:t>
            </a:fld>
            <a:endParaRPr lang="nb-NO"/>
          </a:p>
        </p:txBody>
      </p:sp>
      <p:pic>
        <p:nvPicPr>
          <p:cNvPr id="11" name="Bild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7956376" y="5733256"/>
            <a:ext cx="720080" cy="720080"/>
          </a:xfrm>
          <a:prstGeom prst="rect">
            <a:avLst/>
          </a:prstGeom>
        </p:spPr>
      </p:pic>
    </p:spTree>
    <p:extLst>
      <p:ext uri="{BB962C8B-B14F-4D97-AF65-F5344CB8AC3E}">
        <p14:creationId xmlns:p14="http://schemas.microsoft.com/office/powerpoint/2010/main" val="3433166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lvl1pPr>
              <a:lnSpc>
                <a:spcPts val="4320"/>
              </a:lnSpc>
              <a:defRPr baseline="0"/>
            </a:lvl1pPr>
          </a:lstStyle>
          <a:p>
            <a:r>
              <a:rPr lang="nb-NO" err="1"/>
              <a:t>Click</a:t>
            </a:r>
            <a:r>
              <a:rPr lang="nb-NO"/>
              <a:t> to </a:t>
            </a:r>
            <a:r>
              <a:rPr lang="nb-NO" err="1"/>
              <a:t>add</a:t>
            </a:r>
            <a:r>
              <a:rPr lang="nb-NO"/>
              <a:t> </a:t>
            </a:r>
            <a:r>
              <a:rPr lang="nb-NO" err="1"/>
              <a:t>text</a:t>
            </a:r>
            <a:endParaRPr lang="nb-NO"/>
          </a:p>
        </p:txBody>
      </p:sp>
      <p:sp>
        <p:nvSpPr>
          <p:cNvPr id="3" name="Plassholder for loddrett tekst 2"/>
          <p:cNvSpPr>
            <a:spLocks noGrp="1"/>
          </p:cNvSpPr>
          <p:nvPr>
            <p:ph type="body" orient="vert" idx="1" hasCustomPrompt="1"/>
          </p:nvPr>
        </p:nvSpPr>
        <p:spPr>
          <a:xfrm>
            <a:off x="1022920" y="1883965"/>
            <a:ext cx="7365504" cy="3888000"/>
          </a:xfrm>
        </p:spPr>
        <p:txBody>
          <a:bodyPr vert="eaVert">
            <a:normAutofit/>
          </a:bodyPr>
          <a:lstStyle>
            <a:lvl1pPr>
              <a:defRPr sz="2600"/>
            </a:lvl1pPr>
            <a:lvl2pPr>
              <a:defRPr sz="2400" baseline="0"/>
            </a:lvl2pPr>
            <a:lvl3pPr>
              <a:defRPr sz="2000"/>
            </a:lvl3pPr>
            <a:lvl4pPr>
              <a:defRPr sz="2000"/>
            </a:lvl4pPr>
            <a:lvl5pPr>
              <a:defRPr sz="2000"/>
            </a:lvl5pPr>
          </a:lstStyle>
          <a:p>
            <a:pPr lvl="0"/>
            <a:r>
              <a:rPr lang="nb-NO" err="1"/>
              <a:t>Click</a:t>
            </a:r>
            <a:r>
              <a:rPr lang="nb-NO"/>
              <a:t> to </a:t>
            </a:r>
            <a:r>
              <a:rPr lang="nb-NO" err="1"/>
              <a:t>add</a:t>
            </a:r>
            <a:r>
              <a:rPr lang="nb-NO"/>
              <a:t> </a:t>
            </a:r>
            <a:r>
              <a:rPr lang="nb-NO" err="1"/>
              <a:t>text</a:t>
            </a:r>
            <a:endParaRPr lang="nb-NO"/>
          </a:p>
          <a:p>
            <a:pPr lvl="1"/>
            <a:r>
              <a:rPr lang="nb-NO"/>
              <a:t>Second </a:t>
            </a:r>
            <a:r>
              <a:rPr lang="nb-NO" err="1"/>
              <a:t>level</a:t>
            </a:r>
            <a:endParaRPr lang="nb-NO"/>
          </a:p>
          <a:p>
            <a:pPr lvl="2"/>
            <a:r>
              <a:rPr lang="nb-NO"/>
              <a:t>Third </a:t>
            </a:r>
            <a:r>
              <a:rPr lang="nb-NO" err="1"/>
              <a:t>level</a:t>
            </a:r>
            <a:endParaRPr lang="nb-NO"/>
          </a:p>
        </p:txBody>
      </p:sp>
      <p:sp>
        <p:nvSpPr>
          <p:cNvPr id="7" name="Plassholder for dato 6"/>
          <p:cNvSpPr>
            <a:spLocks noGrp="1"/>
          </p:cNvSpPr>
          <p:nvPr>
            <p:ph type="dt" sz="half" idx="10"/>
          </p:nvPr>
        </p:nvSpPr>
        <p:spPr/>
        <p:txBody>
          <a:bodyPr/>
          <a:lstStyle/>
          <a:p>
            <a:endParaRPr lang="nb-NO"/>
          </a:p>
        </p:txBody>
      </p:sp>
      <p:sp>
        <p:nvSpPr>
          <p:cNvPr id="8" name="Plassholder for bunntekst 7"/>
          <p:cNvSpPr>
            <a:spLocks noGrp="1"/>
          </p:cNvSpPr>
          <p:nvPr>
            <p:ph type="ftr" sz="quarter" idx="11"/>
          </p:nvPr>
        </p:nvSpPr>
        <p:spPr/>
        <p:txBody>
          <a:bodyPr/>
          <a:lstStyle/>
          <a:p>
            <a:r>
              <a:rPr lang="nb-NO"/>
              <a:t>UNIVERSITY OF BERGEN</a:t>
            </a:r>
          </a:p>
        </p:txBody>
      </p:sp>
      <p:sp>
        <p:nvSpPr>
          <p:cNvPr id="9" name="Plassholder for lysbildenummer 8"/>
          <p:cNvSpPr>
            <a:spLocks noGrp="1"/>
          </p:cNvSpPr>
          <p:nvPr>
            <p:ph type="sldNum" sz="quarter" idx="12"/>
          </p:nvPr>
        </p:nvSpPr>
        <p:spPr/>
        <p:txBody>
          <a:bodyPr/>
          <a:lstStyle/>
          <a:p>
            <a:r>
              <a:rPr lang="nb-NO"/>
              <a:t>PAGE </a:t>
            </a:r>
            <a:fld id="{06C54713-27B5-4268-B680-29C9FB350413}" type="slidenum">
              <a:rPr lang="nb-NO" smtClean="0"/>
              <a:pPr/>
              <a:t>‹#›</a:t>
            </a:fld>
            <a:endParaRPr lang="nb-NO"/>
          </a:p>
        </p:txBody>
      </p:sp>
      <p:pic>
        <p:nvPicPr>
          <p:cNvPr id="10" name="Bild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7956376" y="5733256"/>
            <a:ext cx="720080" cy="720080"/>
          </a:xfrm>
          <a:prstGeom prst="rect">
            <a:avLst/>
          </a:prstGeom>
        </p:spPr>
      </p:pic>
    </p:spTree>
    <p:extLst>
      <p:ext uri="{BB962C8B-B14F-4D97-AF65-F5344CB8AC3E}">
        <p14:creationId xmlns:p14="http://schemas.microsoft.com/office/powerpoint/2010/main" val="177427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First pa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ctrTitle" hasCustomPrompt="1"/>
          </p:nvPr>
        </p:nvSpPr>
        <p:spPr>
          <a:xfrm>
            <a:off x="1115616" y="1124745"/>
            <a:ext cx="6912768" cy="2550145"/>
          </a:xfrm>
        </p:spPr>
        <p:txBody>
          <a:bodyPr lIns="0" tIns="0" rIns="0" anchor="b" anchorCtr="0">
            <a:normAutofit/>
          </a:bodyPr>
          <a:lstStyle>
            <a:lvl1pPr marL="0" algn="ctr">
              <a:lnSpc>
                <a:spcPts val="5400"/>
              </a:lnSpc>
              <a:defRPr sz="4300" b="1" i="0" u="none" cap="none">
                <a:solidFill>
                  <a:schemeClr val="tx1">
                    <a:lumMod val="75000"/>
                    <a:lumOff val="25000"/>
                  </a:schemeClr>
                </a:solidFill>
                <a:latin typeface="+mj-lt"/>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3" name="Undertittel 2"/>
          <p:cNvSpPr>
            <a:spLocks noGrp="1"/>
          </p:cNvSpPr>
          <p:nvPr>
            <p:ph type="subTitle" idx="1" hasCustomPrompt="1"/>
          </p:nvPr>
        </p:nvSpPr>
        <p:spPr>
          <a:xfrm>
            <a:off x="1115616" y="4196680"/>
            <a:ext cx="6912768" cy="1248544"/>
          </a:xfrm>
        </p:spPr>
        <p:txBody>
          <a:bodyPr lIns="0" tIns="0" rIns="0" bIns="0">
            <a:noAutofit/>
          </a:bodyPr>
          <a:lstStyle>
            <a:lvl1pPr marL="0" indent="0" algn="ctr">
              <a:spcBef>
                <a:spcPts val="0"/>
              </a:spcBef>
              <a:buNone/>
              <a:defRPr sz="2400"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dirty="0" err="1"/>
              <a:t>Click</a:t>
            </a:r>
            <a:r>
              <a:rPr lang="nb-NO" dirty="0"/>
              <a:t> to </a:t>
            </a:r>
            <a:r>
              <a:rPr lang="nb-NO" dirty="0" err="1"/>
              <a:t>add</a:t>
            </a:r>
            <a:r>
              <a:rPr lang="nb-NO" dirty="0"/>
              <a:t> </a:t>
            </a:r>
            <a:r>
              <a:rPr lang="nb-NO" dirty="0" err="1"/>
              <a:t>subtitle</a:t>
            </a:r>
            <a:endParaRPr lang="nb-NO" dirty="0"/>
          </a:p>
        </p:txBody>
      </p:sp>
      <p:pic>
        <p:nvPicPr>
          <p:cNvPr id="9" name="Bilde 8"/>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5688000" y="5616000"/>
            <a:ext cx="3024000" cy="768000"/>
          </a:xfrm>
          <a:prstGeom prst="rect">
            <a:avLst/>
          </a:prstGeom>
        </p:spPr>
      </p:pic>
      <p:sp>
        <p:nvSpPr>
          <p:cNvPr id="5" name="Plassholder for bunntekst 4"/>
          <p:cNvSpPr>
            <a:spLocks noGrp="1"/>
          </p:cNvSpPr>
          <p:nvPr>
            <p:ph type="ftr" sz="quarter" idx="11"/>
          </p:nvPr>
        </p:nvSpPr>
        <p:spPr/>
        <p:txBody>
          <a:bodyPr/>
          <a:lstStyle/>
          <a:p>
            <a:r>
              <a:rPr lang="nb-NO"/>
              <a:t>University of Bergen</a:t>
            </a:r>
            <a:endParaRPr lang="nb-NO" dirty="0"/>
          </a:p>
        </p:txBody>
      </p:sp>
    </p:spTree>
    <p:extLst>
      <p:ext uri="{BB962C8B-B14F-4D97-AF65-F5344CB8AC3E}">
        <p14:creationId xmlns:p14="http://schemas.microsoft.com/office/powerpoint/2010/main" val="1782998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1022920" y="1072309"/>
            <a:ext cx="7149480" cy="652935"/>
          </a:xfrm>
        </p:spPr>
        <p:txBody>
          <a:bodyPr>
            <a:noAutofit/>
          </a:bodyPr>
          <a:lstStyle>
            <a:lvl1pPr>
              <a:lnSpc>
                <a:spcPts val="4320"/>
              </a:lnSpc>
              <a:defRPr sz="3400" b="1" i="0"/>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3" name="Plassholder for innhold 2"/>
          <p:cNvSpPr>
            <a:spLocks noGrp="1"/>
          </p:cNvSpPr>
          <p:nvPr>
            <p:ph idx="1" hasCustomPrompt="1"/>
          </p:nvPr>
        </p:nvSpPr>
        <p:spPr>
          <a:xfrm>
            <a:off x="1022920" y="1941267"/>
            <a:ext cx="7149480" cy="3888000"/>
          </a:xfrm>
        </p:spPr>
        <p:txBody>
          <a:bodyPr/>
          <a:lstStyle>
            <a:lvl1pPr>
              <a:defRPr sz="2400" baseline="0">
                <a:solidFill>
                  <a:schemeClr val="tx1">
                    <a:lumMod val="75000"/>
                    <a:lumOff val="25000"/>
                  </a:schemeClr>
                </a:solidFill>
                <a:latin typeface="+mn-lt"/>
              </a:defRPr>
            </a:lvl1pPr>
            <a:lvl2pPr>
              <a:defRPr sz="2400" baseline="0">
                <a:solidFill>
                  <a:schemeClr val="tx1">
                    <a:lumMod val="75000"/>
                    <a:lumOff val="25000"/>
                  </a:schemeClr>
                </a:solidFill>
                <a:latin typeface="+mn-lt"/>
              </a:defRPr>
            </a:lvl2pPr>
            <a:lvl3pPr>
              <a:defRPr sz="2200">
                <a:solidFill>
                  <a:schemeClr val="tx1">
                    <a:lumMod val="75000"/>
                    <a:lumOff val="25000"/>
                  </a:schemeClr>
                </a:solidFill>
                <a:latin typeface="+mn-lt"/>
              </a:defRPr>
            </a:lvl3pPr>
            <a:lvl4pPr>
              <a:defRPr sz="2200">
                <a:solidFill>
                  <a:schemeClr val="tx1">
                    <a:lumMod val="75000"/>
                    <a:lumOff val="25000"/>
                  </a:schemeClr>
                </a:solidFill>
                <a:latin typeface="Myriad Pro"/>
              </a:defRPr>
            </a:lvl4pPr>
            <a:lvl5pPr>
              <a:defRPr sz="2200">
                <a:solidFill>
                  <a:schemeClr val="tx1">
                    <a:lumMod val="75000"/>
                    <a:lumOff val="25000"/>
                  </a:schemeClr>
                </a:solidFill>
                <a:latin typeface="Myriad Pro"/>
              </a:defRPr>
            </a:lvl5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Second </a:t>
            </a:r>
            <a:r>
              <a:rPr lang="nb-NO" dirty="0" err="1"/>
              <a:t>level</a:t>
            </a:r>
            <a:endParaRPr lang="nb-NO" dirty="0"/>
          </a:p>
          <a:p>
            <a:pPr lvl="2"/>
            <a:r>
              <a:rPr lang="nb-NO" dirty="0"/>
              <a:t>Third </a:t>
            </a:r>
            <a:r>
              <a:rPr lang="nb-NO" dirty="0" err="1"/>
              <a:t>level</a:t>
            </a:r>
            <a:endParaRPr lang="nb-NO" dirty="0"/>
          </a:p>
        </p:txBody>
      </p:sp>
      <p:sp>
        <p:nvSpPr>
          <p:cNvPr id="7" name="Plassholder for dato 6"/>
          <p:cNvSpPr>
            <a:spLocks noGrp="1"/>
          </p:cNvSpPr>
          <p:nvPr>
            <p:ph type="dt" sz="half" idx="10"/>
          </p:nvPr>
        </p:nvSpPr>
        <p:spPr/>
        <p:txBody>
          <a:bodyPr/>
          <a:lstStyle/>
          <a:p>
            <a:endParaRPr lang="nb-NO" dirty="0"/>
          </a:p>
        </p:txBody>
      </p:sp>
      <p:sp>
        <p:nvSpPr>
          <p:cNvPr id="8" name="Plassholder for bunntekst 7"/>
          <p:cNvSpPr>
            <a:spLocks noGrp="1"/>
          </p:cNvSpPr>
          <p:nvPr>
            <p:ph type="ftr" sz="quarter" idx="11"/>
          </p:nvPr>
        </p:nvSpPr>
        <p:spPr/>
        <p:txBody>
          <a:bodyPr/>
          <a:lstStyle/>
          <a:p>
            <a:r>
              <a:rPr lang="nb-NO"/>
              <a:t>University of Bergen</a:t>
            </a:r>
            <a:endParaRPr lang="nb-NO" dirty="0"/>
          </a:p>
        </p:txBody>
      </p:sp>
      <p:sp>
        <p:nvSpPr>
          <p:cNvPr id="9" name="Plassholder for lysbildenummer 8"/>
          <p:cNvSpPr>
            <a:spLocks noGrp="1"/>
          </p:cNvSpPr>
          <p:nvPr>
            <p:ph type="sldNum" sz="quarter" idx="12"/>
          </p:nvPr>
        </p:nvSpPr>
        <p:spPr/>
        <p:txBody>
          <a:bodyPr/>
          <a:lstStyle/>
          <a:p>
            <a:r>
              <a:rPr lang="nb-NO"/>
              <a:t>PAGE </a:t>
            </a:r>
            <a:fld id="{06C54713-27B5-4268-B680-29C9FB350413}" type="slidenum">
              <a:rPr lang="nb-NO" smtClean="0"/>
              <a:pPr/>
              <a:t>‹#›</a:t>
            </a:fld>
            <a:endParaRPr lang="nb-NO" dirty="0"/>
          </a:p>
        </p:txBody>
      </p:sp>
      <p:pic>
        <p:nvPicPr>
          <p:cNvPr id="10" name="Bild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5637245"/>
            <a:ext cx="576000" cy="768000"/>
          </a:xfrm>
          <a:prstGeom prst="rect">
            <a:avLst/>
          </a:prstGeom>
        </p:spPr>
      </p:pic>
    </p:spTree>
    <p:extLst>
      <p:ext uri="{BB962C8B-B14F-4D97-AF65-F5344CB8AC3E}">
        <p14:creationId xmlns:p14="http://schemas.microsoft.com/office/powerpoint/2010/main" val="992353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1_Title and content_neutr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1022920" y="1072309"/>
            <a:ext cx="7149480" cy="652935"/>
          </a:xfrm>
        </p:spPr>
        <p:txBody>
          <a:bodyPr>
            <a:noAutofit/>
          </a:bodyPr>
          <a:lstStyle>
            <a:lvl1pPr>
              <a:lnSpc>
                <a:spcPts val="4320"/>
              </a:lnSpc>
              <a:defRPr sz="3400" b="1" i="0"/>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3" name="Plassholder for innhold 2"/>
          <p:cNvSpPr>
            <a:spLocks noGrp="1"/>
          </p:cNvSpPr>
          <p:nvPr>
            <p:ph idx="1" hasCustomPrompt="1"/>
          </p:nvPr>
        </p:nvSpPr>
        <p:spPr>
          <a:xfrm>
            <a:off x="1022920" y="1941267"/>
            <a:ext cx="7149480" cy="3888000"/>
          </a:xfrm>
        </p:spPr>
        <p:txBody>
          <a:bodyPr/>
          <a:lstStyle>
            <a:lvl1pPr>
              <a:defRPr sz="2400" baseline="0">
                <a:solidFill>
                  <a:schemeClr val="tx1">
                    <a:lumMod val="75000"/>
                    <a:lumOff val="25000"/>
                  </a:schemeClr>
                </a:solidFill>
                <a:latin typeface="+mn-lt"/>
              </a:defRPr>
            </a:lvl1pPr>
            <a:lvl2pPr>
              <a:defRPr sz="2400" baseline="0">
                <a:solidFill>
                  <a:schemeClr val="tx1">
                    <a:lumMod val="75000"/>
                    <a:lumOff val="25000"/>
                  </a:schemeClr>
                </a:solidFill>
                <a:latin typeface="+mn-lt"/>
              </a:defRPr>
            </a:lvl2pPr>
            <a:lvl3pPr>
              <a:defRPr sz="2200">
                <a:solidFill>
                  <a:schemeClr val="tx1">
                    <a:lumMod val="75000"/>
                    <a:lumOff val="25000"/>
                  </a:schemeClr>
                </a:solidFill>
                <a:latin typeface="+mn-lt"/>
              </a:defRPr>
            </a:lvl3pPr>
            <a:lvl4pPr>
              <a:defRPr sz="2200">
                <a:solidFill>
                  <a:schemeClr val="tx1">
                    <a:lumMod val="75000"/>
                    <a:lumOff val="25000"/>
                  </a:schemeClr>
                </a:solidFill>
                <a:latin typeface="Myriad Pro"/>
              </a:defRPr>
            </a:lvl4pPr>
            <a:lvl5pPr>
              <a:defRPr sz="2200">
                <a:solidFill>
                  <a:schemeClr val="tx1">
                    <a:lumMod val="75000"/>
                    <a:lumOff val="25000"/>
                  </a:schemeClr>
                </a:solidFill>
                <a:latin typeface="Myriad Pro"/>
              </a:defRPr>
            </a:lvl5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Second </a:t>
            </a:r>
            <a:r>
              <a:rPr lang="nb-NO" dirty="0" err="1"/>
              <a:t>level</a:t>
            </a:r>
            <a:endParaRPr lang="nb-NO" dirty="0"/>
          </a:p>
          <a:p>
            <a:pPr lvl="2"/>
            <a:r>
              <a:rPr lang="nb-NO" dirty="0"/>
              <a:t>Third </a:t>
            </a:r>
            <a:r>
              <a:rPr lang="nb-NO" dirty="0" err="1"/>
              <a:t>level</a:t>
            </a:r>
            <a:endParaRPr lang="nb-NO" dirty="0"/>
          </a:p>
        </p:txBody>
      </p:sp>
      <p:sp>
        <p:nvSpPr>
          <p:cNvPr id="7" name="Plassholder for dato 6"/>
          <p:cNvSpPr>
            <a:spLocks noGrp="1"/>
          </p:cNvSpPr>
          <p:nvPr>
            <p:ph type="dt" sz="half" idx="10"/>
          </p:nvPr>
        </p:nvSpPr>
        <p:spPr/>
        <p:txBody>
          <a:bodyPr/>
          <a:lstStyle/>
          <a:p>
            <a:endParaRPr lang="nb-NO" dirty="0"/>
          </a:p>
        </p:txBody>
      </p:sp>
      <p:sp>
        <p:nvSpPr>
          <p:cNvPr id="8" name="Plassholder for bunntekst 7"/>
          <p:cNvSpPr>
            <a:spLocks noGrp="1"/>
          </p:cNvSpPr>
          <p:nvPr>
            <p:ph type="ftr" sz="quarter" idx="11"/>
          </p:nvPr>
        </p:nvSpPr>
        <p:spPr/>
        <p:txBody>
          <a:bodyPr/>
          <a:lstStyle/>
          <a:p>
            <a:r>
              <a:rPr lang="nb-NO"/>
              <a:t>University of Bergen</a:t>
            </a:r>
            <a:endParaRPr lang="nb-NO" dirty="0"/>
          </a:p>
        </p:txBody>
      </p:sp>
      <p:sp>
        <p:nvSpPr>
          <p:cNvPr id="9" name="Plassholder for lysbildenummer 8"/>
          <p:cNvSpPr>
            <a:spLocks noGrp="1"/>
          </p:cNvSpPr>
          <p:nvPr>
            <p:ph type="sldNum" sz="quarter" idx="12"/>
          </p:nvPr>
        </p:nvSpPr>
        <p:spPr/>
        <p:txBody>
          <a:bodyPr/>
          <a:lstStyle/>
          <a:p>
            <a:r>
              <a:rPr lang="nb-NO"/>
              <a:t>PAGE </a:t>
            </a:r>
            <a:fld id="{06C54713-27B5-4268-B680-29C9FB350413}" type="slidenum">
              <a:rPr lang="nb-NO" smtClean="0"/>
              <a:pPr/>
              <a:t>‹#›</a:t>
            </a:fld>
            <a:endParaRPr lang="nb-NO" dirty="0"/>
          </a:p>
        </p:txBody>
      </p:sp>
      <p:pic>
        <p:nvPicPr>
          <p:cNvPr id="10" name="Bilde 9"/>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8208000" y="5637245"/>
            <a:ext cx="576000" cy="768000"/>
          </a:xfrm>
          <a:prstGeom prst="rect">
            <a:avLst/>
          </a:prstGeom>
        </p:spPr>
      </p:pic>
    </p:spTree>
    <p:extLst>
      <p:ext uri="{BB962C8B-B14F-4D97-AF65-F5344CB8AC3E}">
        <p14:creationId xmlns:p14="http://schemas.microsoft.com/office/powerpoint/2010/main" val="1852257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white with gray fr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1022920" y="1072309"/>
            <a:ext cx="7149480" cy="652935"/>
          </a:xfrm>
        </p:spPr>
        <p:txBody>
          <a:bodyPr>
            <a:noAutofit/>
          </a:bodyPr>
          <a:lstStyle>
            <a:lvl1pPr>
              <a:lnSpc>
                <a:spcPts val="4320"/>
              </a:lnSpc>
              <a:defRPr sz="3400" b="1" i="0"/>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3" name="Plassholder for innhold 2"/>
          <p:cNvSpPr>
            <a:spLocks noGrp="1"/>
          </p:cNvSpPr>
          <p:nvPr>
            <p:ph idx="1" hasCustomPrompt="1"/>
          </p:nvPr>
        </p:nvSpPr>
        <p:spPr>
          <a:xfrm>
            <a:off x="1022920" y="1941267"/>
            <a:ext cx="7149480" cy="3888000"/>
          </a:xfrm>
        </p:spPr>
        <p:txBody>
          <a:bodyPr/>
          <a:lstStyle>
            <a:lvl1pPr>
              <a:defRPr sz="2400">
                <a:solidFill>
                  <a:schemeClr val="tx1">
                    <a:lumMod val="75000"/>
                    <a:lumOff val="25000"/>
                  </a:schemeClr>
                </a:solidFill>
                <a:latin typeface="+mn-lt"/>
              </a:defRPr>
            </a:lvl1pPr>
            <a:lvl2pPr>
              <a:defRPr sz="2400">
                <a:solidFill>
                  <a:schemeClr val="tx1">
                    <a:lumMod val="75000"/>
                    <a:lumOff val="25000"/>
                  </a:schemeClr>
                </a:solidFill>
                <a:latin typeface="+mn-lt"/>
              </a:defRPr>
            </a:lvl2pPr>
            <a:lvl3pPr>
              <a:defRPr sz="2200">
                <a:solidFill>
                  <a:schemeClr val="tx1">
                    <a:lumMod val="75000"/>
                    <a:lumOff val="25000"/>
                  </a:schemeClr>
                </a:solidFill>
                <a:latin typeface="+mn-lt"/>
              </a:defRPr>
            </a:lvl3pPr>
            <a:lvl4pPr>
              <a:defRPr sz="2200">
                <a:solidFill>
                  <a:schemeClr val="tx1">
                    <a:lumMod val="75000"/>
                    <a:lumOff val="25000"/>
                  </a:schemeClr>
                </a:solidFill>
                <a:latin typeface="+mn-lt"/>
              </a:defRPr>
            </a:lvl4pPr>
            <a:lvl5pPr>
              <a:defRPr sz="2200">
                <a:solidFill>
                  <a:schemeClr val="tx1">
                    <a:lumMod val="75000"/>
                    <a:lumOff val="25000"/>
                  </a:schemeClr>
                </a:solidFill>
                <a:latin typeface="+mn-lt"/>
              </a:defRPr>
            </a:lvl5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Second </a:t>
            </a:r>
            <a:r>
              <a:rPr lang="nb-NO" dirty="0" err="1"/>
              <a:t>level</a:t>
            </a:r>
            <a:endParaRPr lang="nb-NO" dirty="0"/>
          </a:p>
          <a:p>
            <a:pPr lvl="2"/>
            <a:r>
              <a:rPr lang="nb-NO" dirty="0"/>
              <a:t>Third </a:t>
            </a:r>
            <a:r>
              <a:rPr lang="nb-NO" dirty="0" err="1"/>
              <a:t>level</a:t>
            </a:r>
            <a:endParaRPr lang="nb-NO" dirty="0"/>
          </a:p>
        </p:txBody>
      </p:sp>
      <p:sp>
        <p:nvSpPr>
          <p:cNvPr id="4" name="Plassholder for dato 3"/>
          <p:cNvSpPr>
            <a:spLocks noGrp="1"/>
          </p:cNvSpPr>
          <p:nvPr>
            <p:ph type="dt" sz="half" idx="10"/>
          </p:nvPr>
        </p:nvSpPr>
        <p:spPr/>
        <p:txBody>
          <a:bodyPr/>
          <a:lstStyle/>
          <a:p>
            <a:endParaRPr lang="nb-NO" dirty="0"/>
          </a:p>
        </p:txBody>
      </p:sp>
      <p:sp>
        <p:nvSpPr>
          <p:cNvPr id="5" name="Plassholder for bunntekst 4"/>
          <p:cNvSpPr>
            <a:spLocks noGrp="1"/>
          </p:cNvSpPr>
          <p:nvPr>
            <p:ph type="ftr" sz="quarter" idx="11"/>
          </p:nvPr>
        </p:nvSpPr>
        <p:spPr/>
        <p:txBody>
          <a:bodyPr/>
          <a:lstStyle/>
          <a:p>
            <a:r>
              <a:rPr lang="nb-NO"/>
              <a:t>University of Bergen</a:t>
            </a:r>
            <a:endParaRPr lang="nb-NO" dirty="0"/>
          </a:p>
        </p:txBody>
      </p:sp>
      <p:sp>
        <p:nvSpPr>
          <p:cNvPr id="6" name="Plassholder for lysbildenummer 5"/>
          <p:cNvSpPr>
            <a:spLocks noGrp="1"/>
          </p:cNvSpPr>
          <p:nvPr>
            <p:ph type="sldNum" sz="quarter" idx="12"/>
          </p:nvPr>
        </p:nvSpPr>
        <p:spPr/>
        <p:txBody>
          <a:bodyPr/>
          <a:lstStyle/>
          <a:p>
            <a:r>
              <a:rPr lang="nb-NO"/>
              <a:t>PAGE </a:t>
            </a:r>
            <a:fld id="{06C54713-27B5-4268-B680-29C9FB350413}" type="slidenum">
              <a:rPr lang="nb-NO" smtClean="0"/>
              <a:pPr/>
              <a:t>‹#›</a:t>
            </a:fld>
            <a:endParaRPr lang="nb-NO" dirty="0"/>
          </a:p>
        </p:txBody>
      </p:sp>
      <p:pic>
        <p:nvPicPr>
          <p:cNvPr id="12" name="Bild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8208000" y="5637245"/>
            <a:ext cx="576000" cy="768000"/>
          </a:xfrm>
          <a:prstGeom prst="rect">
            <a:avLst/>
          </a:prstGeom>
        </p:spPr>
      </p:pic>
    </p:spTree>
    <p:extLst>
      <p:ext uri="{BB962C8B-B14F-4D97-AF65-F5344CB8AC3E}">
        <p14:creationId xmlns:p14="http://schemas.microsoft.com/office/powerpoint/2010/main" val="630287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a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1022920" y="1119882"/>
            <a:ext cx="6584776" cy="3533255"/>
          </a:xfrm>
        </p:spPr>
        <p:txBody>
          <a:bodyPr anchor="t" anchorCtr="0">
            <a:normAutofit/>
          </a:bodyPr>
          <a:lstStyle>
            <a:lvl1pPr>
              <a:lnSpc>
                <a:spcPts val="6000"/>
              </a:lnSpc>
              <a:defRPr sz="5000" b="1" i="0" u="none">
                <a:solidFill>
                  <a:srgbClr val="FFFFFF"/>
                </a:solidFill>
                <a:latin typeface="+mj-lt"/>
              </a:defRPr>
            </a:lvl1pPr>
          </a:lstStyle>
          <a:p>
            <a:r>
              <a:rPr lang="nb-NO" dirty="0" err="1"/>
              <a:t>Click</a:t>
            </a:r>
            <a:r>
              <a:rPr lang="nb-NO" dirty="0"/>
              <a:t> to </a:t>
            </a:r>
            <a:r>
              <a:rPr lang="nb-NO" dirty="0" err="1"/>
              <a:t>add</a:t>
            </a:r>
            <a:r>
              <a:rPr lang="nb-NO" dirty="0"/>
              <a:t> </a:t>
            </a:r>
            <a:r>
              <a:rPr lang="nb-NO" dirty="0" err="1"/>
              <a:t>text</a:t>
            </a:r>
            <a:endParaRPr lang="nb-NO" dirty="0"/>
          </a:p>
        </p:txBody>
      </p:sp>
    </p:spTree>
    <p:extLst>
      <p:ext uri="{BB962C8B-B14F-4D97-AF65-F5344CB8AC3E}">
        <p14:creationId xmlns:p14="http://schemas.microsoft.com/office/powerpoint/2010/main" val="302109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noAutofit/>
          </a:bodyPr>
          <a:lstStyle>
            <a:lvl1pPr>
              <a:lnSpc>
                <a:spcPts val="4320"/>
              </a:lnSpc>
              <a:defRPr sz="3600" b="1" i="0">
                <a:solidFill>
                  <a:srgbClr val="E54F46"/>
                </a:solidFill>
              </a:defRPr>
            </a:lvl1pPr>
          </a:lstStyle>
          <a:p>
            <a:r>
              <a:rPr lang="nb-NO" err="1"/>
              <a:t>Click</a:t>
            </a:r>
            <a:r>
              <a:rPr lang="nb-NO"/>
              <a:t> to </a:t>
            </a:r>
            <a:r>
              <a:rPr lang="nb-NO" err="1"/>
              <a:t>add</a:t>
            </a:r>
            <a:r>
              <a:rPr lang="nb-NO"/>
              <a:t> </a:t>
            </a:r>
            <a:r>
              <a:rPr lang="nb-NO" err="1"/>
              <a:t>title</a:t>
            </a:r>
            <a:endParaRPr lang="nb-NO"/>
          </a:p>
        </p:txBody>
      </p:sp>
      <p:sp>
        <p:nvSpPr>
          <p:cNvPr id="3" name="Plassholder for innhold 2"/>
          <p:cNvSpPr>
            <a:spLocks noGrp="1"/>
          </p:cNvSpPr>
          <p:nvPr>
            <p:ph idx="1" hasCustomPrompt="1"/>
          </p:nvPr>
        </p:nvSpPr>
        <p:spPr>
          <a:xfrm>
            <a:off x="1022920" y="1883965"/>
            <a:ext cx="7365504" cy="3888000"/>
          </a:xfrm>
        </p:spPr>
        <p:txBody>
          <a:bodyPr/>
          <a:lstStyle>
            <a:lvl1pPr>
              <a:defRPr sz="2600">
                <a:solidFill>
                  <a:schemeClr val="tx1">
                    <a:lumMod val="75000"/>
                    <a:lumOff val="25000"/>
                  </a:schemeClr>
                </a:solidFill>
                <a:latin typeface="+mn-lt"/>
              </a:defRPr>
            </a:lvl1pPr>
            <a:lvl2pPr>
              <a:defRPr sz="2600">
                <a:solidFill>
                  <a:schemeClr val="tx1">
                    <a:lumMod val="75000"/>
                    <a:lumOff val="25000"/>
                  </a:schemeClr>
                </a:solidFill>
                <a:latin typeface="Myriad Pro"/>
              </a:defRPr>
            </a:lvl2pPr>
            <a:lvl3pPr>
              <a:defRPr sz="2200">
                <a:solidFill>
                  <a:schemeClr val="tx1">
                    <a:lumMod val="75000"/>
                    <a:lumOff val="25000"/>
                  </a:schemeClr>
                </a:solidFill>
                <a:latin typeface="Myriad Pro"/>
              </a:defRPr>
            </a:lvl3pPr>
            <a:lvl4pPr>
              <a:defRPr sz="2200">
                <a:solidFill>
                  <a:schemeClr val="tx1">
                    <a:lumMod val="75000"/>
                    <a:lumOff val="25000"/>
                  </a:schemeClr>
                </a:solidFill>
                <a:latin typeface="Myriad Pro"/>
              </a:defRPr>
            </a:lvl4pPr>
            <a:lvl5pPr>
              <a:defRPr sz="2200">
                <a:solidFill>
                  <a:schemeClr val="tx1">
                    <a:lumMod val="75000"/>
                    <a:lumOff val="25000"/>
                  </a:schemeClr>
                </a:solidFill>
                <a:latin typeface="Myriad Pro"/>
              </a:defRPr>
            </a:lvl5pPr>
          </a:lstStyle>
          <a:p>
            <a:pPr lvl="0"/>
            <a:r>
              <a:rPr lang="nb-NO" err="1"/>
              <a:t>Click</a:t>
            </a:r>
            <a:r>
              <a:rPr lang="nb-NO"/>
              <a:t> to </a:t>
            </a:r>
            <a:r>
              <a:rPr lang="nb-NO" err="1"/>
              <a:t>add</a:t>
            </a:r>
            <a:r>
              <a:rPr lang="nb-NO"/>
              <a:t> </a:t>
            </a:r>
            <a:r>
              <a:rPr lang="nb-NO" err="1"/>
              <a:t>text</a:t>
            </a:r>
            <a:endParaRPr lang="nb-NO"/>
          </a:p>
        </p:txBody>
      </p:sp>
      <p:sp>
        <p:nvSpPr>
          <p:cNvPr id="4" name="Plassholder for dato 3"/>
          <p:cNvSpPr>
            <a:spLocks noGrp="1"/>
          </p:cNvSpPr>
          <p:nvPr>
            <p:ph type="dt" sz="half" idx="10"/>
          </p:nvPr>
        </p:nvSpPr>
        <p:spPr/>
        <p:txBody>
          <a:bodyPr/>
          <a:lstStyle/>
          <a:p>
            <a:endParaRPr lang="nb-NO"/>
          </a:p>
        </p:txBody>
      </p:sp>
      <p:sp>
        <p:nvSpPr>
          <p:cNvPr id="5" name="Plassholder for bunntekst 4"/>
          <p:cNvSpPr>
            <a:spLocks noGrp="1"/>
          </p:cNvSpPr>
          <p:nvPr>
            <p:ph type="ftr" sz="quarter" idx="11"/>
          </p:nvPr>
        </p:nvSpPr>
        <p:spPr/>
        <p:txBody>
          <a:bodyPr/>
          <a:lstStyle/>
          <a:p>
            <a:r>
              <a:rPr lang="nb-NO"/>
              <a:t>UNIVERSITY OF BERGEN</a:t>
            </a:r>
          </a:p>
        </p:txBody>
      </p:sp>
      <p:sp>
        <p:nvSpPr>
          <p:cNvPr id="6" name="Plassholder for lysbildenummer 5"/>
          <p:cNvSpPr>
            <a:spLocks noGrp="1"/>
          </p:cNvSpPr>
          <p:nvPr>
            <p:ph type="sldNum" sz="quarter" idx="12"/>
          </p:nvPr>
        </p:nvSpPr>
        <p:spPr/>
        <p:txBody>
          <a:bodyPr/>
          <a:lstStyle/>
          <a:p>
            <a:r>
              <a:rPr lang="nb-NO"/>
              <a:t>PAGE </a:t>
            </a:r>
            <a:fld id="{06C54713-27B5-4268-B680-29C9FB350413}" type="slidenum">
              <a:rPr lang="nb-NO" smtClean="0"/>
              <a:pPr/>
              <a:t>‹#›</a:t>
            </a:fld>
            <a:endParaRPr lang="nb-NO"/>
          </a:p>
        </p:txBody>
      </p:sp>
      <p:pic>
        <p:nvPicPr>
          <p:cNvPr id="7" name="Bild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7956376" y="5733256"/>
            <a:ext cx="720080" cy="720080"/>
          </a:xfrm>
          <a:prstGeom prst="rect">
            <a:avLst/>
          </a:prstGeom>
        </p:spPr>
      </p:pic>
    </p:spTree>
    <p:extLst>
      <p:ext uri="{BB962C8B-B14F-4D97-AF65-F5344CB8AC3E}">
        <p14:creationId xmlns:p14="http://schemas.microsoft.com/office/powerpoint/2010/main" val="9923538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ast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lassholder for bunntekst 4"/>
          <p:cNvSpPr>
            <a:spLocks noGrp="1"/>
          </p:cNvSpPr>
          <p:nvPr>
            <p:ph type="ftr" sz="quarter" idx="3"/>
          </p:nvPr>
        </p:nvSpPr>
        <p:spPr>
          <a:xfrm>
            <a:off x="2030012" y="5061182"/>
            <a:ext cx="5083976" cy="293117"/>
          </a:xfrm>
          <a:prstGeom prst="rect">
            <a:avLst/>
          </a:prstGeom>
        </p:spPr>
        <p:txBody>
          <a:bodyPr lIns="0" tIns="0" rIns="0" bIns="0"/>
          <a:lstStyle>
            <a:lvl1pPr algn="ctr">
              <a:defRPr sz="1600" cap="all" spc="100" baseline="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nb-NO"/>
              <a:t>University of Bergen</a:t>
            </a:r>
            <a:endParaRPr lang="nb-NO" dirty="0"/>
          </a:p>
        </p:txBody>
      </p:sp>
    </p:spTree>
    <p:extLst>
      <p:ext uri="{BB962C8B-B14F-4D97-AF65-F5344CB8AC3E}">
        <p14:creationId xmlns:p14="http://schemas.microsoft.com/office/powerpoint/2010/main" val="2508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
        <p:cNvGrpSpPr/>
        <p:nvPr/>
      </p:nvGrpSpPr>
      <p:grpSpPr>
        <a:xfrm>
          <a:off x="0" y="0"/>
          <a:ext cx="0" cy="0"/>
          <a:chOff x="0" y="0"/>
          <a:chExt cx="0" cy="0"/>
        </a:xfrm>
      </p:grpSpPr>
      <p:sp>
        <p:nvSpPr>
          <p:cNvPr id="3" name="Plassholder for innhold 2"/>
          <p:cNvSpPr>
            <a:spLocks noGrp="1"/>
          </p:cNvSpPr>
          <p:nvPr>
            <p:ph sz="half" idx="1" hasCustomPrompt="1"/>
          </p:nvPr>
        </p:nvSpPr>
        <p:spPr>
          <a:xfrm>
            <a:off x="1022920" y="1940835"/>
            <a:ext cx="3405064" cy="3888432"/>
          </a:xfrm>
        </p:spPr>
        <p:txBody>
          <a:bodyPr/>
          <a:lstStyle>
            <a:lvl1pPr>
              <a:defRPr sz="2200">
                <a:solidFill>
                  <a:schemeClr val="tx1">
                    <a:lumMod val="75000"/>
                    <a:lumOff val="25000"/>
                  </a:schemeClr>
                </a:solidFill>
              </a:defRPr>
            </a:lvl1pPr>
            <a:lvl2pPr>
              <a:defRPr sz="22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Second </a:t>
            </a:r>
            <a:r>
              <a:rPr lang="nb-NO" dirty="0" err="1"/>
              <a:t>level</a:t>
            </a:r>
            <a:endParaRPr lang="nb-NO" dirty="0"/>
          </a:p>
          <a:p>
            <a:pPr lvl="2"/>
            <a:r>
              <a:rPr lang="nb-NO" dirty="0"/>
              <a:t>Third </a:t>
            </a:r>
            <a:r>
              <a:rPr lang="nb-NO" dirty="0" err="1"/>
              <a:t>level</a:t>
            </a:r>
            <a:endParaRPr lang="nb-NO" dirty="0"/>
          </a:p>
        </p:txBody>
      </p:sp>
      <p:sp>
        <p:nvSpPr>
          <p:cNvPr id="4" name="Plassholder for innhold 3"/>
          <p:cNvSpPr>
            <a:spLocks noGrp="1"/>
          </p:cNvSpPr>
          <p:nvPr>
            <p:ph sz="half" idx="2" hasCustomPrompt="1"/>
          </p:nvPr>
        </p:nvSpPr>
        <p:spPr>
          <a:xfrm>
            <a:off x="4752400" y="1940835"/>
            <a:ext cx="3420000" cy="3888432"/>
          </a:xfrm>
        </p:spPr>
        <p:txBody>
          <a:bodyPr/>
          <a:lstStyle>
            <a:lvl1pPr>
              <a:defRPr sz="2200">
                <a:solidFill>
                  <a:schemeClr val="tx1">
                    <a:lumMod val="75000"/>
                    <a:lumOff val="25000"/>
                  </a:schemeClr>
                </a:solidFill>
              </a:defRPr>
            </a:lvl1pPr>
            <a:lvl2pPr>
              <a:defRPr sz="22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Second </a:t>
            </a:r>
            <a:r>
              <a:rPr lang="nb-NO" dirty="0" err="1"/>
              <a:t>level</a:t>
            </a:r>
            <a:endParaRPr lang="nb-NO" dirty="0"/>
          </a:p>
          <a:p>
            <a:pPr lvl="2"/>
            <a:r>
              <a:rPr lang="nb-NO" dirty="0"/>
              <a:t>Third </a:t>
            </a:r>
            <a:r>
              <a:rPr lang="nb-NO" dirty="0" err="1"/>
              <a:t>level</a:t>
            </a:r>
            <a:endParaRPr lang="nb-NO" dirty="0"/>
          </a:p>
          <a:p>
            <a:pPr lvl="0"/>
            <a:endParaRPr lang="nb-NO" dirty="0"/>
          </a:p>
        </p:txBody>
      </p:sp>
      <p:sp>
        <p:nvSpPr>
          <p:cNvPr id="10" name="Tittel 1"/>
          <p:cNvSpPr>
            <a:spLocks noGrp="1"/>
          </p:cNvSpPr>
          <p:nvPr>
            <p:ph type="title" hasCustomPrompt="1"/>
          </p:nvPr>
        </p:nvSpPr>
        <p:spPr>
          <a:xfrm>
            <a:off x="1022920" y="1072309"/>
            <a:ext cx="7149480" cy="652935"/>
          </a:xfrm>
        </p:spPr>
        <p:txBody>
          <a:bodyPr>
            <a:noAutofit/>
          </a:bodyPr>
          <a:lstStyle>
            <a:lvl1pPr>
              <a:lnSpc>
                <a:spcPts val="4320"/>
              </a:lnSpc>
              <a:defRPr sz="3400" b="1" i="0"/>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7" name="Plassholder for dato 6"/>
          <p:cNvSpPr>
            <a:spLocks noGrp="1"/>
          </p:cNvSpPr>
          <p:nvPr>
            <p:ph type="dt" sz="half" idx="10"/>
          </p:nvPr>
        </p:nvSpPr>
        <p:spPr/>
        <p:txBody>
          <a:bodyPr/>
          <a:lstStyle/>
          <a:p>
            <a:endParaRPr lang="nb-NO" dirty="0"/>
          </a:p>
        </p:txBody>
      </p:sp>
      <p:sp>
        <p:nvSpPr>
          <p:cNvPr id="8" name="Plassholder for bunntekst 7"/>
          <p:cNvSpPr>
            <a:spLocks noGrp="1"/>
          </p:cNvSpPr>
          <p:nvPr>
            <p:ph type="ftr" sz="quarter" idx="11"/>
          </p:nvPr>
        </p:nvSpPr>
        <p:spPr/>
        <p:txBody>
          <a:bodyPr/>
          <a:lstStyle/>
          <a:p>
            <a:r>
              <a:rPr lang="nb-NO"/>
              <a:t>University of Bergen</a:t>
            </a:r>
            <a:endParaRPr lang="nb-NO" dirty="0"/>
          </a:p>
        </p:txBody>
      </p:sp>
      <p:sp>
        <p:nvSpPr>
          <p:cNvPr id="9" name="Plassholder for lysbildenummer 8"/>
          <p:cNvSpPr>
            <a:spLocks noGrp="1"/>
          </p:cNvSpPr>
          <p:nvPr>
            <p:ph type="sldNum" sz="quarter" idx="12"/>
          </p:nvPr>
        </p:nvSpPr>
        <p:spPr/>
        <p:txBody>
          <a:bodyPr/>
          <a:lstStyle/>
          <a:p>
            <a:r>
              <a:rPr lang="nb-NO"/>
              <a:t>PAGE </a:t>
            </a:r>
            <a:fld id="{06C54713-27B5-4268-B680-29C9FB350413}" type="slidenum">
              <a:rPr lang="nb-NO" smtClean="0"/>
              <a:pPr/>
              <a:t>‹#›</a:t>
            </a:fld>
            <a:endParaRPr lang="nb-NO" dirty="0"/>
          </a:p>
        </p:txBody>
      </p:sp>
      <p:pic>
        <p:nvPicPr>
          <p:cNvPr id="11" name="Bild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5637245"/>
            <a:ext cx="576000" cy="768000"/>
          </a:xfrm>
          <a:prstGeom prst="rect">
            <a:avLst/>
          </a:prstGeom>
        </p:spPr>
      </p:pic>
    </p:spTree>
    <p:extLst>
      <p:ext uri="{BB962C8B-B14F-4D97-AF65-F5344CB8AC3E}">
        <p14:creationId xmlns:p14="http://schemas.microsoft.com/office/powerpoint/2010/main" val="2108522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wo columns with subtitles">
    <p:spTree>
      <p:nvGrpSpPr>
        <p:cNvPr id="1" name=""/>
        <p:cNvGrpSpPr/>
        <p:nvPr/>
      </p:nvGrpSpPr>
      <p:grpSpPr>
        <a:xfrm>
          <a:off x="0" y="0"/>
          <a:ext cx="0" cy="0"/>
          <a:chOff x="0" y="0"/>
          <a:chExt cx="0" cy="0"/>
        </a:xfrm>
      </p:grpSpPr>
      <p:sp>
        <p:nvSpPr>
          <p:cNvPr id="3" name="Plassholder for tekst 2"/>
          <p:cNvSpPr>
            <a:spLocks noGrp="1"/>
          </p:cNvSpPr>
          <p:nvPr>
            <p:ph type="body" idx="1" hasCustomPrompt="1"/>
          </p:nvPr>
        </p:nvSpPr>
        <p:spPr>
          <a:xfrm>
            <a:off x="1022920" y="2108853"/>
            <a:ext cx="3420000" cy="576064"/>
          </a:xfrm>
        </p:spPr>
        <p:txBody>
          <a:bodyPr anchor="b">
            <a:noAutofit/>
          </a:bodyPr>
          <a:lstStyle>
            <a:lvl1pPr marL="0" indent="0">
              <a:buNone/>
              <a:defRPr sz="2000" b="1" i="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dirty="0" err="1"/>
              <a:t>Click</a:t>
            </a:r>
            <a:r>
              <a:rPr lang="nb-NO" dirty="0"/>
              <a:t> to </a:t>
            </a:r>
            <a:r>
              <a:rPr lang="nb-NO" dirty="0" err="1"/>
              <a:t>add</a:t>
            </a:r>
            <a:r>
              <a:rPr lang="nb-NO" dirty="0"/>
              <a:t> </a:t>
            </a:r>
            <a:r>
              <a:rPr lang="nb-NO" dirty="0" err="1"/>
              <a:t>subtitle</a:t>
            </a:r>
            <a:endParaRPr lang="nb-NO" dirty="0"/>
          </a:p>
        </p:txBody>
      </p:sp>
      <p:sp>
        <p:nvSpPr>
          <p:cNvPr id="5" name="Plassholder for tekst 4"/>
          <p:cNvSpPr>
            <a:spLocks noGrp="1"/>
          </p:cNvSpPr>
          <p:nvPr>
            <p:ph type="body" sz="quarter" idx="3" hasCustomPrompt="1"/>
          </p:nvPr>
        </p:nvSpPr>
        <p:spPr>
          <a:xfrm>
            <a:off x="4752400" y="2108853"/>
            <a:ext cx="3420000" cy="576064"/>
          </a:xfrm>
        </p:spPr>
        <p:txBody>
          <a:bodyPr anchor="b">
            <a:noAutofit/>
          </a:bodyP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sz="2000" b="1" i="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nb-NO" dirty="0" err="1"/>
              <a:t>Click</a:t>
            </a:r>
            <a:r>
              <a:rPr lang="nb-NO" dirty="0"/>
              <a:t> to </a:t>
            </a:r>
            <a:r>
              <a:rPr lang="nb-NO" dirty="0" err="1"/>
              <a:t>add</a:t>
            </a:r>
            <a:r>
              <a:rPr lang="nb-NO" dirty="0"/>
              <a:t> </a:t>
            </a:r>
            <a:r>
              <a:rPr lang="nb-NO" dirty="0" err="1"/>
              <a:t>subtitle</a:t>
            </a:r>
            <a:endParaRPr lang="nb-NO" dirty="0"/>
          </a:p>
        </p:txBody>
      </p:sp>
      <p:sp>
        <p:nvSpPr>
          <p:cNvPr id="10" name="Plassholder for innhold 2"/>
          <p:cNvSpPr>
            <a:spLocks noGrp="1"/>
          </p:cNvSpPr>
          <p:nvPr>
            <p:ph sz="half" idx="13" hasCustomPrompt="1"/>
          </p:nvPr>
        </p:nvSpPr>
        <p:spPr>
          <a:xfrm>
            <a:off x="1022920" y="2789794"/>
            <a:ext cx="3420000" cy="3135484"/>
          </a:xfrm>
        </p:spPr>
        <p:txBody>
          <a:bodyPr/>
          <a:lstStyle>
            <a:lvl1pPr>
              <a:defRPr sz="2200">
                <a:solidFill>
                  <a:schemeClr val="tx1">
                    <a:lumMod val="75000"/>
                    <a:lumOff val="25000"/>
                  </a:schemeClr>
                </a:solidFill>
              </a:defRPr>
            </a:lvl1pPr>
            <a:lvl2pPr>
              <a:defRPr sz="22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Second </a:t>
            </a:r>
            <a:r>
              <a:rPr lang="nb-NO" dirty="0" err="1"/>
              <a:t>level</a:t>
            </a:r>
            <a:endParaRPr lang="nb-NO" dirty="0"/>
          </a:p>
          <a:p>
            <a:pPr lvl="2"/>
            <a:r>
              <a:rPr lang="nb-NO" dirty="0"/>
              <a:t>Third </a:t>
            </a:r>
            <a:r>
              <a:rPr lang="nb-NO" dirty="0" err="1"/>
              <a:t>level</a:t>
            </a:r>
            <a:endParaRPr lang="nb-NO" dirty="0"/>
          </a:p>
        </p:txBody>
      </p:sp>
      <p:sp>
        <p:nvSpPr>
          <p:cNvPr id="11" name="Plassholder for innhold 3"/>
          <p:cNvSpPr>
            <a:spLocks noGrp="1"/>
          </p:cNvSpPr>
          <p:nvPr>
            <p:ph sz="half" idx="2" hasCustomPrompt="1"/>
          </p:nvPr>
        </p:nvSpPr>
        <p:spPr>
          <a:xfrm>
            <a:off x="4752400" y="2789794"/>
            <a:ext cx="3420000" cy="3135484"/>
          </a:xfrm>
        </p:spPr>
        <p:txBody>
          <a:bodyPr/>
          <a:lstStyle>
            <a:lvl1pPr>
              <a:defRPr sz="2200">
                <a:solidFill>
                  <a:schemeClr val="tx1">
                    <a:lumMod val="75000"/>
                    <a:lumOff val="25000"/>
                  </a:schemeClr>
                </a:solidFill>
              </a:defRPr>
            </a:lvl1pPr>
            <a:lvl2pPr>
              <a:defRPr sz="22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Second </a:t>
            </a:r>
            <a:r>
              <a:rPr lang="nb-NO" dirty="0" err="1"/>
              <a:t>level</a:t>
            </a:r>
            <a:endParaRPr lang="nb-NO" dirty="0"/>
          </a:p>
          <a:p>
            <a:pPr lvl="2"/>
            <a:r>
              <a:rPr lang="nb-NO" dirty="0"/>
              <a:t>Third </a:t>
            </a:r>
            <a:r>
              <a:rPr lang="nb-NO" dirty="0" err="1"/>
              <a:t>level</a:t>
            </a:r>
            <a:endParaRPr lang="nb-NO" dirty="0"/>
          </a:p>
          <a:p>
            <a:pPr lvl="0"/>
            <a:endParaRPr lang="nb-NO" dirty="0"/>
          </a:p>
        </p:txBody>
      </p:sp>
      <p:sp>
        <p:nvSpPr>
          <p:cNvPr id="12" name="Tittel 1"/>
          <p:cNvSpPr>
            <a:spLocks noGrp="1"/>
          </p:cNvSpPr>
          <p:nvPr>
            <p:ph type="title" hasCustomPrompt="1"/>
          </p:nvPr>
        </p:nvSpPr>
        <p:spPr>
          <a:xfrm>
            <a:off x="1022920" y="1072309"/>
            <a:ext cx="7149480" cy="652935"/>
          </a:xfrm>
        </p:spPr>
        <p:txBody>
          <a:bodyPr>
            <a:noAutofit/>
          </a:bodyPr>
          <a:lstStyle>
            <a:lvl1pPr>
              <a:lnSpc>
                <a:spcPts val="4320"/>
              </a:lnSpc>
              <a:defRPr sz="3400" b="1" i="0"/>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7" name="Plassholder for dato 6"/>
          <p:cNvSpPr>
            <a:spLocks noGrp="1"/>
          </p:cNvSpPr>
          <p:nvPr>
            <p:ph type="dt" sz="half" idx="14"/>
          </p:nvPr>
        </p:nvSpPr>
        <p:spPr/>
        <p:txBody>
          <a:bodyPr/>
          <a:lstStyle/>
          <a:p>
            <a:endParaRPr lang="nb-NO" dirty="0"/>
          </a:p>
        </p:txBody>
      </p:sp>
      <p:sp>
        <p:nvSpPr>
          <p:cNvPr id="8" name="Plassholder for bunntekst 7"/>
          <p:cNvSpPr>
            <a:spLocks noGrp="1"/>
          </p:cNvSpPr>
          <p:nvPr>
            <p:ph type="ftr" sz="quarter" idx="15"/>
          </p:nvPr>
        </p:nvSpPr>
        <p:spPr/>
        <p:txBody>
          <a:bodyPr/>
          <a:lstStyle/>
          <a:p>
            <a:r>
              <a:rPr lang="nb-NO"/>
              <a:t>University of Bergen</a:t>
            </a:r>
            <a:endParaRPr lang="nb-NO" dirty="0"/>
          </a:p>
        </p:txBody>
      </p:sp>
      <p:sp>
        <p:nvSpPr>
          <p:cNvPr id="9" name="Plassholder for lysbildenummer 8"/>
          <p:cNvSpPr>
            <a:spLocks noGrp="1"/>
          </p:cNvSpPr>
          <p:nvPr>
            <p:ph type="sldNum" sz="quarter" idx="16"/>
          </p:nvPr>
        </p:nvSpPr>
        <p:spPr/>
        <p:txBody>
          <a:bodyPr/>
          <a:lstStyle/>
          <a:p>
            <a:r>
              <a:rPr lang="nb-NO"/>
              <a:t>PAGE </a:t>
            </a:r>
            <a:fld id="{06C54713-27B5-4268-B680-29C9FB350413}" type="slidenum">
              <a:rPr lang="nb-NO" smtClean="0"/>
              <a:pPr/>
              <a:t>‹#›</a:t>
            </a:fld>
            <a:endParaRPr lang="nb-NO" dirty="0"/>
          </a:p>
        </p:txBody>
      </p:sp>
      <p:pic>
        <p:nvPicPr>
          <p:cNvPr id="13" name="Bilde 12"/>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5637245"/>
            <a:ext cx="576000" cy="768000"/>
          </a:xfrm>
          <a:prstGeom prst="rect">
            <a:avLst/>
          </a:prstGeom>
        </p:spPr>
      </p:pic>
    </p:spTree>
    <p:extLst>
      <p:ext uri="{BB962C8B-B14F-4D97-AF65-F5344CB8AC3E}">
        <p14:creationId xmlns:p14="http://schemas.microsoft.com/office/powerpoint/2010/main" val="19378741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age with graphics">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1022920" y="1033167"/>
            <a:ext cx="7149480" cy="652935"/>
          </a:xfrm>
        </p:spPr>
        <p:txBody>
          <a:bodyPr>
            <a:normAutofit/>
          </a:bodyPr>
          <a:lstStyle>
            <a:lvl1pPr algn="l">
              <a:lnSpc>
                <a:spcPts val="3600"/>
              </a:lnSpc>
              <a:defRPr sz="3000"/>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7" name="Plassholder for innhold 2"/>
          <p:cNvSpPr>
            <a:spLocks noGrp="1"/>
          </p:cNvSpPr>
          <p:nvPr>
            <p:ph idx="1"/>
          </p:nvPr>
        </p:nvSpPr>
        <p:spPr>
          <a:xfrm>
            <a:off x="1022920" y="1941267"/>
            <a:ext cx="7149480" cy="3888000"/>
          </a:xfrm>
        </p:spPr>
        <p:txBody>
          <a:bodyPr/>
          <a:lstStyle>
            <a:lvl1pPr>
              <a:defRPr sz="2600">
                <a:solidFill>
                  <a:schemeClr val="tx1">
                    <a:lumMod val="75000"/>
                    <a:lumOff val="25000"/>
                  </a:schemeClr>
                </a:solidFill>
                <a:latin typeface="+mn-lt"/>
              </a:defRPr>
            </a:lvl1pPr>
            <a:lvl2pPr>
              <a:defRPr sz="2600">
                <a:solidFill>
                  <a:schemeClr val="tx1">
                    <a:lumMod val="75000"/>
                    <a:lumOff val="25000"/>
                  </a:schemeClr>
                </a:solidFill>
                <a:latin typeface="Myriad Pro"/>
              </a:defRPr>
            </a:lvl2pPr>
            <a:lvl3pPr>
              <a:defRPr sz="2200">
                <a:solidFill>
                  <a:schemeClr val="tx1">
                    <a:lumMod val="75000"/>
                    <a:lumOff val="25000"/>
                  </a:schemeClr>
                </a:solidFill>
                <a:latin typeface="Myriad Pro"/>
              </a:defRPr>
            </a:lvl3pPr>
            <a:lvl4pPr>
              <a:defRPr sz="2200">
                <a:solidFill>
                  <a:schemeClr val="tx1">
                    <a:lumMod val="75000"/>
                    <a:lumOff val="25000"/>
                  </a:schemeClr>
                </a:solidFill>
                <a:latin typeface="Myriad Pro"/>
              </a:defRPr>
            </a:lvl4pPr>
            <a:lvl5pPr>
              <a:defRPr sz="2200">
                <a:solidFill>
                  <a:schemeClr val="tx1">
                    <a:lumMod val="75000"/>
                    <a:lumOff val="25000"/>
                  </a:schemeClr>
                </a:solidFill>
                <a:latin typeface="Myriad Pro"/>
              </a:defRPr>
            </a:lvl5pPr>
          </a:lstStyle>
          <a:p>
            <a:pPr lvl="0"/>
            <a:endParaRPr lang="nb-NO" dirty="0"/>
          </a:p>
        </p:txBody>
      </p:sp>
      <p:sp>
        <p:nvSpPr>
          <p:cNvPr id="6" name="Plassholder for dato 5"/>
          <p:cNvSpPr>
            <a:spLocks noGrp="1"/>
          </p:cNvSpPr>
          <p:nvPr>
            <p:ph type="dt" sz="half" idx="10"/>
          </p:nvPr>
        </p:nvSpPr>
        <p:spPr/>
        <p:txBody>
          <a:bodyPr/>
          <a:lstStyle/>
          <a:p>
            <a:endParaRPr lang="nb-NO" dirty="0"/>
          </a:p>
        </p:txBody>
      </p:sp>
      <p:sp>
        <p:nvSpPr>
          <p:cNvPr id="8" name="Plassholder for bunntekst 7"/>
          <p:cNvSpPr>
            <a:spLocks noGrp="1"/>
          </p:cNvSpPr>
          <p:nvPr>
            <p:ph type="ftr" sz="quarter" idx="11"/>
          </p:nvPr>
        </p:nvSpPr>
        <p:spPr/>
        <p:txBody>
          <a:bodyPr/>
          <a:lstStyle/>
          <a:p>
            <a:r>
              <a:rPr lang="nb-NO"/>
              <a:t>University of Bergen</a:t>
            </a:r>
            <a:endParaRPr lang="nb-NO" dirty="0"/>
          </a:p>
        </p:txBody>
      </p:sp>
      <p:sp>
        <p:nvSpPr>
          <p:cNvPr id="9" name="Plassholder for lysbildenummer 8"/>
          <p:cNvSpPr>
            <a:spLocks noGrp="1"/>
          </p:cNvSpPr>
          <p:nvPr>
            <p:ph type="sldNum" sz="quarter" idx="12"/>
          </p:nvPr>
        </p:nvSpPr>
        <p:spPr/>
        <p:txBody>
          <a:bodyPr/>
          <a:lstStyle/>
          <a:p>
            <a:r>
              <a:rPr lang="nb-NO"/>
              <a:t>PAGE </a:t>
            </a:r>
            <a:fld id="{06C54713-27B5-4268-B680-29C9FB350413}" type="slidenum">
              <a:rPr lang="nb-NO" smtClean="0"/>
              <a:pPr/>
              <a:t>‹#›</a:t>
            </a:fld>
            <a:endParaRPr lang="nb-NO" dirty="0"/>
          </a:p>
        </p:txBody>
      </p:sp>
      <p:pic>
        <p:nvPicPr>
          <p:cNvPr id="10" name="Bild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5637245"/>
            <a:ext cx="576000" cy="768000"/>
          </a:xfrm>
          <a:prstGeom prst="rect">
            <a:avLst/>
          </a:prstGeom>
        </p:spPr>
      </p:pic>
    </p:spTree>
    <p:extLst>
      <p:ext uri="{BB962C8B-B14F-4D97-AF65-F5344CB8AC3E}">
        <p14:creationId xmlns:p14="http://schemas.microsoft.com/office/powerpoint/2010/main" val="12120829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age with colophon text">
    <p:spTree>
      <p:nvGrpSpPr>
        <p:cNvPr id="1" name=""/>
        <p:cNvGrpSpPr/>
        <p:nvPr/>
      </p:nvGrpSpPr>
      <p:grpSpPr>
        <a:xfrm>
          <a:off x="0" y="0"/>
          <a:ext cx="0" cy="0"/>
          <a:chOff x="0" y="0"/>
          <a:chExt cx="0" cy="0"/>
        </a:xfrm>
      </p:grpSpPr>
      <p:sp>
        <p:nvSpPr>
          <p:cNvPr id="5" name="Plassholder for dato 4"/>
          <p:cNvSpPr>
            <a:spLocks noGrp="1"/>
          </p:cNvSpPr>
          <p:nvPr>
            <p:ph type="dt" sz="half" idx="10"/>
          </p:nvPr>
        </p:nvSpPr>
        <p:spPr/>
        <p:txBody>
          <a:bodyPr/>
          <a:lstStyle/>
          <a:p>
            <a:endParaRPr lang="nb-NO" dirty="0"/>
          </a:p>
        </p:txBody>
      </p:sp>
      <p:sp>
        <p:nvSpPr>
          <p:cNvPr id="6" name="Plassholder for bunntekst 5"/>
          <p:cNvSpPr>
            <a:spLocks noGrp="1"/>
          </p:cNvSpPr>
          <p:nvPr>
            <p:ph type="ftr" sz="quarter" idx="11"/>
          </p:nvPr>
        </p:nvSpPr>
        <p:spPr/>
        <p:txBody>
          <a:bodyPr/>
          <a:lstStyle/>
          <a:p>
            <a:r>
              <a:rPr lang="nb-NO"/>
              <a:t>University of Bergen</a:t>
            </a:r>
            <a:endParaRPr lang="nb-NO" dirty="0"/>
          </a:p>
        </p:txBody>
      </p:sp>
      <p:sp>
        <p:nvSpPr>
          <p:cNvPr id="7" name="Plassholder for lysbildenummer 6"/>
          <p:cNvSpPr>
            <a:spLocks noGrp="1"/>
          </p:cNvSpPr>
          <p:nvPr>
            <p:ph type="sldNum" sz="quarter" idx="12"/>
          </p:nvPr>
        </p:nvSpPr>
        <p:spPr/>
        <p:txBody>
          <a:bodyPr/>
          <a:lstStyle/>
          <a:p>
            <a:r>
              <a:rPr lang="nb-NO"/>
              <a:t>PAGE </a:t>
            </a:r>
            <a:fld id="{06C54713-27B5-4268-B680-29C9FB350413}" type="slidenum">
              <a:rPr lang="nb-NO" smtClean="0"/>
              <a:pPr/>
              <a:t>‹#›</a:t>
            </a:fld>
            <a:endParaRPr lang="nb-NO" dirty="0"/>
          </a:p>
        </p:txBody>
      </p:sp>
      <p:pic>
        <p:nvPicPr>
          <p:cNvPr id="8" name="Bilde 7"/>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5637245"/>
            <a:ext cx="576000" cy="768000"/>
          </a:xfrm>
          <a:prstGeom prst="rect">
            <a:avLst/>
          </a:prstGeom>
        </p:spPr>
      </p:pic>
    </p:spTree>
    <p:extLst>
      <p:ext uri="{BB962C8B-B14F-4D97-AF65-F5344CB8AC3E}">
        <p14:creationId xmlns:p14="http://schemas.microsoft.com/office/powerpoint/2010/main" val="1224729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age">
    <p:spTree>
      <p:nvGrpSpPr>
        <p:cNvPr id="1" name=""/>
        <p:cNvGrpSpPr/>
        <p:nvPr/>
      </p:nvGrpSpPr>
      <p:grpSpPr>
        <a:xfrm>
          <a:off x="0" y="0"/>
          <a:ext cx="0" cy="0"/>
          <a:chOff x="0" y="0"/>
          <a:chExt cx="0" cy="0"/>
        </a:xfrm>
      </p:grpSpPr>
      <p:sp>
        <p:nvSpPr>
          <p:cNvPr id="3" name="Plassholder for bunntekst 2"/>
          <p:cNvSpPr>
            <a:spLocks noGrp="1"/>
          </p:cNvSpPr>
          <p:nvPr>
            <p:ph type="ftr" sz="quarter" idx="11"/>
          </p:nvPr>
        </p:nvSpPr>
        <p:spPr/>
        <p:txBody>
          <a:bodyPr/>
          <a:lstStyle/>
          <a:p>
            <a:r>
              <a:rPr lang="nb-NO"/>
              <a:t>University of Bergen</a:t>
            </a:r>
            <a:endParaRPr lang="nb-NO" dirty="0"/>
          </a:p>
        </p:txBody>
      </p:sp>
    </p:spTree>
    <p:extLst>
      <p:ext uri="{BB962C8B-B14F-4D97-AF65-F5344CB8AC3E}">
        <p14:creationId xmlns:p14="http://schemas.microsoft.com/office/powerpoint/2010/main" val="20746803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duction and text">
    <p:spTree>
      <p:nvGrpSpPr>
        <p:cNvPr id="1" name=""/>
        <p:cNvGrpSpPr/>
        <p:nvPr/>
      </p:nvGrpSpPr>
      <p:grpSpPr>
        <a:xfrm>
          <a:off x="0" y="0"/>
          <a:ext cx="0" cy="0"/>
          <a:chOff x="0" y="0"/>
          <a:chExt cx="0" cy="0"/>
        </a:xfrm>
      </p:grpSpPr>
      <p:sp>
        <p:nvSpPr>
          <p:cNvPr id="3" name="Plassholder for innhold 2"/>
          <p:cNvSpPr>
            <a:spLocks noGrp="1"/>
          </p:cNvSpPr>
          <p:nvPr>
            <p:ph idx="1" hasCustomPrompt="1"/>
          </p:nvPr>
        </p:nvSpPr>
        <p:spPr>
          <a:xfrm>
            <a:off x="3589570" y="1941267"/>
            <a:ext cx="4597350" cy="3888000"/>
          </a:xfrm>
        </p:spPr>
        <p:txBody>
          <a:bodyPr/>
          <a:lstStyle>
            <a:lvl1pPr>
              <a:defRPr sz="2200"/>
            </a:lvl1pPr>
            <a:lvl2pPr>
              <a:defRPr sz="2200" baseline="0"/>
            </a:lvl2pPr>
            <a:lvl3pPr>
              <a:defRPr sz="2000"/>
            </a:lvl3pPr>
            <a:lvl4pPr>
              <a:defRPr sz="2000"/>
            </a:lvl4pPr>
            <a:lvl5pPr>
              <a:defRPr sz="2000"/>
            </a:lvl5pPr>
            <a:lvl6pPr>
              <a:defRPr sz="2000"/>
            </a:lvl6pPr>
            <a:lvl7pPr>
              <a:defRPr sz="2000"/>
            </a:lvl7pPr>
            <a:lvl8pPr>
              <a:defRPr sz="2000"/>
            </a:lvl8pPr>
            <a:lvl9pPr>
              <a:defRPr sz="2000"/>
            </a:lvl9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Second </a:t>
            </a:r>
            <a:r>
              <a:rPr lang="nb-NO" dirty="0" err="1"/>
              <a:t>level</a:t>
            </a:r>
            <a:endParaRPr lang="nb-NO" dirty="0"/>
          </a:p>
          <a:p>
            <a:pPr lvl="2"/>
            <a:r>
              <a:rPr lang="nb-NO" dirty="0"/>
              <a:t>Third </a:t>
            </a:r>
            <a:r>
              <a:rPr lang="nb-NO" dirty="0" err="1"/>
              <a:t>level</a:t>
            </a:r>
            <a:endParaRPr lang="nb-NO" dirty="0"/>
          </a:p>
        </p:txBody>
      </p:sp>
      <p:sp>
        <p:nvSpPr>
          <p:cNvPr id="4" name="Plassholder for tekst 3"/>
          <p:cNvSpPr>
            <a:spLocks noGrp="1"/>
          </p:cNvSpPr>
          <p:nvPr>
            <p:ph type="body" sz="half" idx="2" hasCustomPrompt="1"/>
          </p:nvPr>
        </p:nvSpPr>
        <p:spPr>
          <a:xfrm>
            <a:off x="1022922" y="1941267"/>
            <a:ext cx="2360241" cy="3888000"/>
          </a:xfrm>
        </p:spPr>
        <p:txBody>
          <a:bodyPr>
            <a:norm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dirty="0" err="1"/>
              <a:t>Click</a:t>
            </a:r>
            <a:r>
              <a:rPr lang="nb-NO" dirty="0"/>
              <a:t> to </a:t>
            </a:r>
            <a:r>
              <a:rPr lang="nb-NO" dirty="0" err="1"/>
              <a:t>add</a:t>
            </a:r>
            <a:r>
              <a:rPr lang="nb-NO" dirty="0"/>
              <a:t> </a:t>
            </a:r>
            <a:r>
              <a:rPr lang="nb-NO" dirty="0" err="1"/>
              <a:t>text</a:t>
            </a:r>
            <a:endParaRPr lang="nb-NO" dirty="0"/>
          </a:p>
          <a:p>
            <a:pPr lvl="0"/>
            <a:endParaRPr lang="nb-NO" dirty="0"/>
          </a:p>
        </p:txBody>
      </p:sp>
      <p:sp>
        <p:nvSpPr>
          <p:cNvPr id="8" name="Tittel 1"/>
          <p:cNvSpPr>
            <a:spLocks noGrp="1"/>
          </p:cNvSpPr>
          <p:nvPr>
            <p:ph type="title" hasCustomPrompt="1"/>
          </p:nvPr>
        </p:nvSpPr>
        <p:spPr>
          <a:xfrm>
            <a:off x="1022920" y="1072309"/>
            <a:ext cx="7149480" cy="652935"/>
          </a:xfrm>
        </p:spPr>
        <p:txBody>
          <a:bodyPr>
            <a:noAutofit/>
          </a:bodyPr>
          <a:lstStyle>
            <a:lvl1pPr>
              <a:lnSpc>
                <a:spcPts val="4320"/>
              </a:lnSpc>
              <a:defRPr sz="3400" b="1" i="0"/>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7" name="Plassholder for dato 6"/>
          <p:cNvSpPr>
            <a:spLocks noGrp="1"/>
          </p:cNvSpPr>
          <p:nvPr>
            <p:ph type="dt" sz="half" idx="10"/>
          </p:nvPr>
        </p:nvSpPr>
        <p:spPr/>
        <p:txBody>
          <a:bodyPr/>
          <a:lstStyle/>
          <a:p>
            <a:endParaRPr lang="nb-NO" dirty="0"/>
          </a:p>
        </p:txBody>
      </p:sp>
      <p:sp>
        <p:nvSpPr>
          <p:cNvPr id="9" name="Plassholder for bunntekst 8"/>
          <p:cNvSpPr>
            <a:spLocks noGrp="1"/>
          </p:cNvSpPr>
          <p:nvPr>
            <p:ph type="ftr" sz="quarter" idx="11"/>
          </p:nvPr>
        </p:nvSpPr>
        <p:spPr/>
        <p:txBody>
          <a:bodyPr/>
          <a:lstStyle/>
          <a:p>
            <a:r>
              <a:rPr lang="nb-NO"/>
              <a:t>University of Bergen</a:t>
            </a:r>
            <a:endParaRPr lang="nb-NO" dirty="0"/>
          </a:p>
        </p:txBody>
      </p:sp>
      <p:sp>
        <p:nvSpPr>
          <p:cNvPr id="10" name="Plassholder for lysbildenummer 9"/>
          <p:cNvSpPr>
            <a:spLocks noGrp="1"/>
          </p:cNvSpPr>
          <p:nvPr>
            <p:ph type="sldNum" sz="quarter" idx="12"/>
          </p:nvPr>
        </p:nvSpPr>
        <p:spPr/>
        <p:txBody>
          <a:bodyPr/>
          <a:lstStyle/>
          <a:p>
            <a:r>
              <a:rPr lang="nb-NO"/>
              <a:t>PAGE </a:t>
            </a:r>
            <a:fld id="{06C54713-27B5-4268-B680-29C9FB350413}" type="slidenum">
              <a:rPr lang="nb-NO" smtClean="0"/>
              <a:pPr/>
              <a:t>‹#›</a:t>
            </a:fld>
            <a:endParaRPr lang="nb-NO" dirty="0"/>
          </a:p>
        </p:txBody>
      </p:sp>
      <p:pic>
        <p:nvPicPr>
          <p:cNvPr id="11" name="Bild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5637245"/>
            <a:ext cx="576000" cy="768000"/>
          </a:xfrm>
          <a:prstGeom prst="rect">
            <a:avLst/>
          </a:prstGeom>
        </p:spPr>
      </p:pic>
    </p:spTree>
    <p:extLst>
      <p:ext uri="{BB962C8B-B14F-4D97-AF65-F5344CB8AC3E}">
        <p14:creationId xmlns:p14="http://schemas.microsoft.com/office/powerpoint/2010/main" val="12591058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and text">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1022920" y="4653136"/>
            <a:ext cx="7164000" cy="566739"/>
          </a:xfrm>
        </p:spPr>
        <p:txBody>
          <a:bodyPr anchor="b">
            <a:normAutofit/>
          </a:bodyPr>
          <a:lstStyle>
            <a:lvl1pPr algn="l">
              <a:lnSpc>
                <a:spcPts val="3600"/>
              </a:lnSpc>
              <a:defRPr sz="3000" b="1" i="0">
                <a:solidFill>
                  <a:srgbClr val="E54F46"/>
                </a:solidFill>
              </a:defRPr>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3" name="Plassholder for bilde 2"/>
          <p:cNvSpPr>
            <a:spLocks noGrp="1"/>
          </p:cNvSpPr>
          <p:nvPr>
            <p:ph type="pic" idx="1"/>
          </p:nvPr>
        </p:nvSpPr>
        <p:spPr>
          <a:xfrm>
            <a:off x="1022920" y="1124745"/>
            <a:ext cx="7164000" cy="3464297"/>
          </a:xfrm>
        </p:spPr>
        <p:txBody>
          <a:bodyPr>
            <a:normAutofit/>
          </a:bodyPr>
          <a:lstStyle>
            <a:lvl1pPr marL="0" indent="0">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dirty="0"/>
              <a:t>Dra bildet til plassholderen eller klikk ikonet for å legge til</a:t>
            </a:r>
          </a:p>
        </p:txBody>
      </p:sp>
      <p:sp>
        <p:nvSpPr>
          <p:cNvPr id="4" name="Plassholder for tekst 3"/>
          <p:cNvSpPr>
            <a:spLocks noGrp="1"/>
          </p:cNvSpPr>
          <p:nvPr>
            <p:ph type="body" sz="half" idx="2" hasCustomPrompt="1"/>
          </p:nvPr>
        </p:nvSpPr>
        <p:spPr>
          <a:xfrm>
            <a:off x="1022920" y="5301209"/>
            <a:ext cx="7164000" cy="804863"/>
          </a:xfrm>
        </p:spPr>
        <p:txBody>
          <a:bodyPr>
            <a:norm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dirty="0" err="1"/>
              <a:t>Click</a:t>
            </a:r>
            <a:r>
              <a:rPr lang="nb-NO" dirty="0"/>
              <a:t> to </a:t>
            </a:r>
            <a:r>
              <a:rPr lang="nb-NO" dirty="0" err="1"/>
              <a:t>add</a:t>
            </a:r>
            <a:r>
              <a:rPr lang="nb-NO" dirty="0"/>
              <a:t> </a:t>
            </a:r>
            <a:r>
              <a:rPr lang="nb-NO" dirty="0" err="1"/>
              <a:t>text</a:t>
            </a:r>
            <a:endParaRPr lang="nb-NO" dirty="0"/>
          </a:p>
        </p:txBody>
      </p:sp>
      <p:sp>
        <p:nvSpPr>
          <p:cNvPr id="8" name="Plassholder for dato 7"/>
          <p:cNvSpPr>
            <a:spLocks noGrp="1"/>
          </p:cNvSpPr>
          <p:nvPr>
            <p:ph type="dt" sz="half" idx="10"/>
          </p:nvPr>
        </p:nvSpPr>
        <p:spPr/>
        <p:txBody>
          <a:bodyPr/>
          <a:lstStyle/>
          <a:p>
            <a:endParaRPr lang="nb-NO" dirty="0"/>
          </a:p>
        </p:txBody>
      </p:sp>
      <p:sp>
        <p:nvSpPr>
          <p:cNvPr id="9" name="Plassholder for bunntekst 8"/>
          <p:cNvSpPr>
            <a:spLocks noGrp="1"/>
          </p:cNvSpPr>
          <p:nvPr>
            <p:ph type="ftr" sz="quarter" idx="11"/>
          </p:nvPr>
        </p:nvSpPr>
        <p:spPr/>
        <p:txBody>
          <a:bodyPr/>
          <a:lstStyle/>
          <a:p>
            <a:r>
              <a:rPr lang="nb-NO"/>
              <a:t>University of Bergen</a:t>
            </a:r>
            <a:endParaRPr lang="nb-NO" dirty="0"/>
          </a:p>
        </p:txBody>
      </p:sp>
      <p:sp>
        <p:nvSpPr>
          <p:cNvPr id="10" name="Plassholder for lysbildenummer 9"/>
          <p:cNvSpPr>
            <a:spLocks noGrp="1"/>
          </p:cNvSpPr>
          <p:nvPr>
            <p:ph type="sldNum" sz="quarter" idx="12"/>
          </p:nvPr>
        </p:nvSpPr>
        <p:spPr/>
        <p:txBody>
          <a:bodyPr/>
          <a:lstStyle/>
          <a:p>
            <a:r>
              <a:rPr lang="nb-NO"/>
              <a:t>PAGE </a:t>
            </a:r>
            <a:fld id="{06C54713-27B5-4268-B680-29C9FB350413}" type="slidenum">
              <a:rPr lang="nb-NO" smtClean="0"/>
              <a:pPr/>
              <a:t>‹#›</a:t>
            </a:fld>
            <a:endParaRPr lang="nb-NO" dirty="0"/>
          </a:p>
        </p:txBody>
      </p:sp>
      <p:pic>
        <p:nvPicPr>
          <p:cNvPr id="11" name="Bild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5637245"/>
            <a:ext cx="576000" cy="768000"/>
          </a:xfrm>
          <a:prstGeom prst="rect">
            <a:avLst/>
          </a:prstGeom>
        </p:spPr>
      </p:pic>
    </p:spTree>
    <p:extLst>
      <p:ext uri="{BB962C8B-B14F-4D97-AF65-F5344CB8AC3E}">
        <p14:creationId xmlns:p14="http://schemas.microsoft.com/office/powerpoint/2010/main" val="3433166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Plassholder for loddrett tekst 2"/>
          <p:cNvSpPr>
            <a:spLocks noGrp="1"/>
          </p:cNvSpPr>
          <p:nvPr>
            <p:ph type="body" orient="vert" idx="1" hasCustomPrompt="1"/>
          </p:nvPr>
        </p:nvSpPr>
        <p:spPr>
          <a:xfrm>
            <a:off x="1022920" y="1941267"/>
            <a:ext cx="7149480" cy="3888000"/>
          </a:xfrm>
        </p:spPr>
        <p:txBody>
          <a:bodyPr vert="eaVert">
            <a:normAutofit/>
          </a:bodyPr>
          <a:lstStyle>
            <a:lvl1pPr>
              <a:defRPr sz="2400"/>
            </a:lvl1pPr>
            <a:lvl2pPr>
              <a:defRPr sz="2400"/>
            </a:lvl2pPr>
            <a:lvl3pPr>
              <a:defRPr sz="2000"/>
            </a:lvl3pPr>
            <a:lvl4pPr marL="1371600" indent="0">
              <a:buNone/>
              <a:defRPr sz="2000"/>
            </a:lvl4pPr>
            <a:lvl5pPr>
              <a:defRPr sz="2000"/>
            </a:lvl5p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Second </a:t>
            </a:r>
            <a:r>
              <a:rPr lang="nb-NO" dirty="0" err="1"/>
              <a:t>level</a:t>
            </a:r>
            <a:endParaRPr lang="nb-NO" dirty="0"/>
          </a:p>
          <a:p>
            <a:pPr lvl="2"/>
            <a:r>
              <a:rPr lang="nb-NO" dirty="0"/>
              <a:t>Third </a:t>
            </a:r>
            <a:r>
              <a:rPr lang="nb-NO" dirty="0" err="1"/>
              <a:t>level</a:t>
            </a:r>
            <a:endParaRPr lang="nb-NO" dirty="0"/>
          </a:p>
        </p:txBody>
      </p:sp>
      <p:sp>
        <p:nvSpPr>
          <p:cNvPr id="7" name="Tittel 1"/>
          <p:cNvSpPr>
            <a:spLocks noGrp="1"/>
          </p:cNvSpPr>
          <p:nvPr>
            <p:ph type="title" hasCustomPrompt="1"/>
          </p:nvPr>
        </p:nvSpPr>
        <p:spPr>
          <a:xfrm>
            <a:off x="1022920" y="1072309"/>
            <a:ext cx="7149480" cy="652935"/>
          </a:xfrm>
        </p:spPr>
        <p:txBody>
          <a:bodyPr>
            <a:noAutofit/>
          </a:bodyPr>
          <a:lstStyle>
            <a:lvl1pPr>
              <a:lnSpc>
                <a:spcPts val="4320"/>
              </a:lnSpc>
              <a:defRPr sz="3400" b="1" i="0"/>
            </a:lvl1pPr>
          </a:lstStyle>
          <a:p>
            <a:r>
              <a:rPr lang="nb-NO" dirty="0" err="1"/>
              <a:t>Click</a:t>
            </a:r>
            <a:r>
              <a:rPr lang="nb-NO" dirty="0"/>
              <a:t> to </a:t>
            </a:r>
            <a:r>
              <a:rPr lang="nb-NO" dirty="0" err="1"/>
              <a:t>add</a:t>
            </a:r>
            <a:r>
              <a:rPr lang="nb-NO" dirty="0"/>
              <a:t> </a:t>
            </a:r>
            <a:r>
              <a:rPr lang="nb-NO" dirty="0" err="1"/>
              <a:t>title</a:t>
            </a:r>
            <a:endParaRPr lang="nb-NO" dirty="0"/>
          </a:p>
        </p:txBody>
      </p:sp>
      <p:sp>
        <p:nvSpPr>
          <p:cNvPr id="6" name="Plassholder for dato 5"/>
          <p:cNvSpPr>
            <a:spLocks noGrp="1"/>
          </p:cNvSpPr>
          <p:nvPr>
            <p:ph type="dt" sz="half" idx="10"/>
          </p:nvPr>
        </p:nvSpPr>
        <p:spPr/>
        <p:txBody>
          <a:bodyPr/>
          <a:lstStyle/>
          <a:p>
            <a:endParaRPr lang="nb-NO" dirty="0"/>
          </a:p>
        </p:txBody>
      </p:sp>
      <p:sp>
        <p:nvSpPr>
          <p:cNvPr id="8" name="Plassholder for bunntekst 7"/>
          <p:cNvSpPr>
            <a:spLocks noGrp="1"/>
          </p:cNvSpPr>
          <p:nvPr>
            <p:ph type="ftr" sz="quarter" idx="11"/>
          </p:nvPr>
        </p:nvSpPr>
        <p:spPr/>
        <p:txBody>
          <a:bodyPr/>
          <a:lstStyle/>
          <a:p>
            <a:r>
              <a:rPr lang="nb-NO"/>
              <a:t>University of Bergen</a:t>
            </a:r>
            <a:endParaRPr lang="nb-NO" dirty="0"/>
          </a:p>
        </p:txBody>
      </p:sp>
      <p:sp>
        <p:nvSpPr>
          <p:cNvPr id="9" name="Plassholder for lysbildenummer 8"/>
          <p:cNvSpPr>
            <a:spLocks noGrp="1"/>
          </p:cNvSpPr>
          <p:nvPr>
            <p:ph type="sldNum" sz="quarter" idx="12"/>
          </p:nvPr>
        </p:nvSpPr>
        <p:spPr/>
        <p:txBody>
          <a:bodyPr/>
          <a:lstStyle/>
          <a:p>
            <a:r>
              <a:rPr lang="nb-NO"/>
              <a:t>PAGE </a:t>
            </a:r>
            <a:fld id="{06C54713-27B5-4268-B680-29C9FB350413}" type="slidenum">
              <a:rPr lang="nb-NO" smtClean="0"/>
              <a:pPr/>
              <a:t>‹#›</a:t>
            </a:fld>
            <a:endParaRPr lang="nb-NO" dirty="0"/>
          </a:p>
        </p:txBody>
      </p:sp>
      <p:pic>
        <p:nvPicPr>
          <p:cNvPr id="10" name="Bild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08000" y="5637245"/>
            <a:ext cx="576000" cy="768000"/>
          </a:xfrm>
          <a:prstGeom prst="rect">
            <a:avLst/>
          </a:prstGeom>
        </p:spPr>
      </p:pic>
    </p:spTree>
    <p:extLst>
      <p:ext uri="{BB962C8B-B14F-4D97-AF65-F5344CB8AC3E}">
        <p14:creationId xmlns:p14="http://schemas.microsoft.com/office/powerpoint/2010/main" val="17742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_neutr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noAutofit/>
          </a:bodyPr>
          <a:lstStyle>
            <a:lvl1pPr>
              <a:lnSpc>
                <a:spcPts val="4320"/>
              </a:lnSpc>
              <a:defRPr sz="3600" b="1" i="0">
                <a:solidFill>
                  <a:srgbClr val="E54F46"/>
                </a:solidFill>
              </a:defRPr>
            </a:lvl1pPr>
          </a:lstStyle>
          <a:p>
            <a:r>
              <a:rPr lang="nb-NO" err="1"/>
              <a:t>Click</a:t>
            </a:r>
            <a:r>
              <a:rPr lang="nb-NO"/>
              <a:t> to </a:t>
            </a:r>
            <a:r>
              <a:rPr lang="nb-NO" err="1"/>
              <a:t>add</a:t>
            </a:r>
            <a:r>
              <a:rPr lang="nb-NO"/>
              <a:t> </a:t>
            </a:r>
            <a:r>
              <a:rPr lang="nb-NO" err="1"/>
              <a:t>title</a:t>
            </a:r>
            <a:endParaRPr lang="nb-NO"/>
          </a:p>
        </p:txBody>
      </p:sp>
      <p:sp>
        <p:nvSpPr>
          <p:cNvPr id="3" name="Plassholder for innhold 2"/>
          <p:cNvSpPr>
            <a:spLocks noGrp="1"/>
          </p:cNvSpPr>
          <p:nvPr>
            <p:ph idx="1" hasCustomPrompt="1"/>
          </p:nvPr>
        </p:nvSpPr>
        <p:spPr>
          <a:xfrm>
            <a:off x="1022920" y="1883965"/>
            <a:ext cx="7365504" cy="3888000"/>
          </a:xfrm>
        </p:spPr>
        <p:txBody>
          <a:bodyPr/>
          <a:lstStyle>
            <a:lvl1pPr>
              <a:defRPr sz="2600">
                <a:solidFill>
                  <a:schemeClr val="tx1">
                    <a:lumMod val="75000"/>
                    <a:lumOff val="25000"/>
                  </a:schemeClr>
                </a:solidFill>
                <a:latin typeface="+mn-lt"/>
              </a:defRPr>
            </a:lvl1pPr>
            <a:lvl2pPr>
              <a:defRPr sz="2600">
                <a:solidFill>
                  <a:schemeClr val="tx1">
                    <a:lumMod val="75000"/>
                    <a:lumOff val="25000"/>
                  </a:schemeClr>
                </a:solidFill>
                <a:latin typeface="Myriad Pro"/>
              </a:defRPr>
            </a:lvl2pPr>
            <a:lvl3pPr>
              <a:defRPr sz="2200">
                <a:solidFill>
                  <a:schemeClr val="tx1">
                    <a:lumMod val="75000"/>
                    <a:lumOff val="25000"/>
                  </a:schemeClr>
                </a:solidFill>
                <a:latin typeface="Myriad Pro"/>
              </a:defRPr>
            </a:lvl3pPr>
            <a:lvl4pPr>
              <a:defRPr sz="2200">
                <a:solidFill>
                  <a:schemeClr val="tx1">
                    <a:lumMod val="75000"/>
                    <a:lumOff val="25000"/>
                  </a:schemeClr>
                </a:solidFill>
                <a:latin typeface="Myriad Pro"/>
              </a:defRPr>
            </a:lvl4pPr>
            <a:lvl5pPr>
              <a:defRPr sz="2200">
                <a:solidFill>
                  <a:schemeClr val="tx1">
                    <a:lumMod val="75000"/>
                    <a:lumOff val="25000"/>
                  </a:schemeClr>
                </a:solidFill>
                <a:latin typeface="Myriad Pro"/>
              </a:defRPr>
            </a:lvl5pPr>
          </a:lstStyle>
          <a:p>
            <a:pPr lvl="0"/>
            <a:r>
              <a:rPr lang="nb-NO" err="1"/>
              <a:t>Click</a:t>
            </a:r>
            <a:r>
              <a:rPr lang="nb-NO"/>
              <a:t> to </a:t>
            </a:r>
            <a:r>
              <a:rPr lang="nb-NO" err="1"/>
              <a:t>add</a:t>
            </a:r>
            <a:r>
              <a:rPr lang="nb-NO"/>
              <a:t> </a:t>
            </a:r>
            <a:r>
              <a:rPr lang="nb-NO" err="1"/>
              <a:t>text</a:t>
            </a:r>
            <a:endParaRPr lang="nb-NO"/>
          </a:p>
        </p:txBody>
      </p:sp>
      <p:sp>
        <p:nvSpPr>
          <p:cNvPr id="4" name="Plassholder for dato 3"/>
          <p:cNvSpPr>
            <a:spLocks noGrp="1"/>
          </p:cNvSpPr>
          <p:nvPr>
            <p:ph type="dt" sz="half" idx="10"/>
          </p:nvPr>
        </p:nvSpPr>
        <p:spPr/>
        <p:txBody>
          <a:bodyPr/>
          <a:lstStyle/>
          <a:p>
            <a:endParaRPr lang="nb-NO"/>
          </a:p>
        </p:txBody>
      </p:sp>
      <p:sp>
        <p:nvSpPr>
          <p:cNvPr id="5" name="Plassholder for bunntekst 4"/>
          <p:cNvSpPr>
            <a:spLocks noGrp="1"/>
          </p:cNvSpPr>
          <p:nvPr>
            <p:ph type="ftr" sz="quarter" idx="11"/>
          </p:nvPr>
        </p:nvSpPr>
        <p:spPr/>
        <p:txBody>
          <a:bodyPr/>
          <a:lstStyle/>
          <a:p>
            <a:r>
              <a:rPr lang="nb-NO"/>
              <a:t>UNIVERSITY OF BERGEN</a:t>
            </a:r>
          </a:p>
        </p:txBody>
      </p:sp>
      <p:sp>
        <p:nvSpPr>
          <p:cNvPr id="6" name="Plassholder for lysbildenummer 5"/>
          <p:cNvSpPr>
            <a:spLocks noGrp="1"/>
          </p:cNvSpPr>
          <p:nvPr>
            <p:ph type="sldNum" sz="quarter" idx="12"/>
          </p:nvPr>
        </p:nvSpPr>
        <p:spPr/>
        <p:txBody>
          <a:bodyPr/>
          <a:lstStyle/>
          <a:p>
            <a:r>
              <a:rPr lang="nb-NO"/>
              <a:t>PAGE </a:t>
            </a:r>
            <a:fld id="{06C54713-27B5-4268-B680-29C9FB350413}" type="slidenum">
              <a:rPr lang="nb-NO" smtClean="0"/>
              <a:pPr/>
              <a:t>‹#›</a:t>
            </a:fld>
            <a:endParaRPr lang="nb-NO"/>
          </a:p>
        </p:txBody>
      </p:sp>
      <p:pic>
        <p:nvPicPr>
          <p:cNvPr id="7" name="Bilde 6"/>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7956376" y="5733256"/>
            <a:ext cx="720080" cy="720080"/>
          </a:xfrm>
          <a:prstGeom prst="rect">
            <a:avLst/>
          </a:prstGeom>
        </p:spPr>
      </p:pic>
    </p:spTree>
    <p:extLst>
      <p:ext uri="{BB962C8B-B14F-4D97-AF65-F5344CB8AC3E}">
        <p14:creationId xmlns:p14="http://schemas.microsoft.com/office/powerpoint/2010/main" val="773838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noAutofit/>
          </a:bodyPr>
          <a:lstStyle>
            <a:lvl1pPr>
              <a:lnSpc>
                <a:spcPts val="4320"/>
              </a:lnSpc>
              <a:defRPr sz="3600" b="1" i="0"/>
            </a:lvl1pPr>
          </a:lstStyle>
          <a:p>
            <a:r>
              <a:rPr lang="nb-NO" err="1"/>
              <a:t>Click</a:t>
            </a:r>
            <a:r>
              <a:rPr lang="nb-NO"/>
              <a:t> to </a:t>
            </a:r>
            <a:r>
              <a:rPr lang="nb-NO" err="1"/>
              <a:t>add</a:t>
            </a:r>
            <a:r>
              <a:rPr lang="nb-NO"/>
              <a:t> </a:t>
            </a:r>
            <a:r>
              <a:rPr lang="nb-NO" err="1"/>
              <a:t>title</a:t>
            </a:r>
            <a:endParaRPr lang="nb-NO"/>
          </a:p>
        </p:txBody>
      </p:sp>
      <p:sp>
        <p:nvSpPr>
          <p:cNvPr id="3" name="Plassholder for innhold 2"/>
          <p:cNvSpPr>
            <a:spLocks noGrp="1"/>
          </p:cNvSpPr>
          <p:nvPr>
            <p:ph idx="1" hasCustomPrompt="1"/>
          </p:nvPr>
        </p:nvSpPr>
        <p:spPr>
          <a:xfrm>
            <a:off x="1022920" y="1883965"/>
            <a:ext cx="7365504" cy="3888000"/>
          </a:xfrm>
        </p:spPr>
        <p:txBody>
          <a:bodyPr/>
          <a:lstStyle>
            <a:lvl1pPr>
              <a:defRPr sz="2600">
                <a:solidFill>
                  <a:schemeClr val="tx1">
                    <a:lumMod val="75000"/>
                    <a:lumOff val="25000"/>
                  </a:schemeClr>
                </a:solidFill>
                <a:latin typeface="+mn-lt"/>
              </a:defRPr>
            </a:lvl1pPr>
            <a:lvl2pPr>
              <a:defRPr sz="2600">
                <a:solidFill>
                  <a:schemeClr val="tx1">
                    <a:lumMod val="75000"/>
                    <a:lumOff val="25000"/>
                  </a:schemeClr>
                </a:solidFill>
                <a:latin typeface="+mn-lt"/>
              </a:defRPr>
            </a:lvl2pPr>
            <a:lvl3pPr>
              <a:defRPr sz="2200">
                <a:solidFill>
                  <a:schemeClr val="tx1">
                    <a:lumMod val="75000"/>
                    <a:lumOff val="25000"/>
                  </a:schemeClr>
                </a:solidFill>
                <a:latin typeface="+mn-lt"/>
              </a:defRPr>
            </a:lvl3pPr>
            <a:lvl4pPr>
              <a:defRPr sz="2200">
                <a:solidFill>
                  <a:schemeClr val="tx1">
                    <a:lumMod val="75000"/>
                    <a:lumOff val="25000"/>
                  </a:schemeClr>
                </a:solidFill>
                <a:latin typeface="+mn-lt"/>
              </a:defRPr>
            </a:lvl4pPr>
            <a:lvl5pPr>
              <a:defRPr sz="2200">
                <a:solidFill>
                  <a:schemeClr val="tx1">
                    <a:lumMod val="75000"/>
                    <a:lumOff val="25000"/>
                  </a:schemeClr>
                </a:solidFill>
                <a:latin typeface="+mn-lt"/>
              </a:defRPr>
            </a:lvl5pPr>
          </a:lstStyle>
          <a:p>
            <a:pPr lvl="0"/>
            <a:r>
              <a:rPr lang="nb-NO" err="1"/>
              <a:t>Click</a:t>
            </a:r>
            <a:r>
              <a:rPr lang="nb-NO"/>
              <a:t> to </a:t>
            </a:r>
            <a:r>
              <a:rPr lang="nb-NO" err="1"/>
              <a:t>add</a:t>
            </a:r>
            <a:r>
              <a:rPr lang="nb-NO"/>
              <a:t> </a:t>
            </a:r>
            <a:r>
              <a:rPr lang="nb-NO" err="1"/>
              <a:t>text</a:t>
            </a:r>
            <a:endParaRPr lang="nb-NO"/>
          </a:p>
        </p:txBody>
      </p:sp>
      <p:sp>
        <p:nvSpPr>
          <p:cNvPr id="4" name="Plassholder for dato 3"/>
          <p:cNvSpPr>
            <a:spLocks noGrp="1"/>
          </p:cNvSpPr>
          <p:nvPr>
            <p:ph type="dt" sz="half" idx="10"/>
          </p:nvPr>
        </p:nvSpPr>
        <p:spPr/>
        <p:txBody>
          <a:bodyPr/>
          <a:lstStyle/>
          <a:p>
            <a:endParaRPr lang="nb-NO"/>
          </a:p>
        </p:txBody>
      </p:sp>
      <p:sp>
        <p:nvSpPr>
          <p:cNvPr id="5" name="Plassholder for bunntekst 4"/>
          <p:cNvSpPr>
            <a:spLocks noGrp="1"/>
          </p:cNvSpPr>
          <p:nvPr>
            <p:ph type="ftr" sz="quarter" idx="11"/>
          </p:nvPr>
        </p:nvSpPr>
        <p:spPr/>
        <p:txBody>
          <a:bodyPr/>
          <a:lstStyle/>
          <a:p>
            <a:r>
              <a:rPr lang="nb-NO"/>
              <a:t>UNIVERSITY OF BERGEN</a:t>
            </a:r>
          </a:p>
        </p:txBody>
      </p:sp>
      <p:sp>
        <p:nvSpPr>
          <p:cNvPr id="6" name="Plassholder for lysbildenummer 5"/>
          <p:cNvSpPr>
            <a:spLocks noGrp="1"/>
          </p:cNvSpPr>
          <p:nvPr>
            <p:ph type="sldNum" sz="quarter" idx="12"/>
          </p:nvPr>
        </p:nvSpPr>
        <p:spPr/>
        <p:txBody>
          <a:bodyPr/>
          <a:lstStyle/>
          <a:p>
            <a:r>
              <a:rPr lang="nb-NO"/>
              <a:t>PAGE </a:t>
            </a:r>
            <a:fld id="{06C54713-27B5-4268-B680-29C9FB350413}" type="slidenum">
              <a:rPr lang="nb-NO" smtClean="0"/>
              <a:pPr/>
              <a:t>‹#›</a:t>
            </a:fld>
            <a:endParaRPr lang="nb-NO"/>
          </a:p>
        </p:txBody>
      </p:sp>
      <p:pic>
        <p:nvPicPr>
          <p:cNvPr id="12" name="Bilde 11"/>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7956376" y="5733256"/>
            <a:ext cx="720080" cy="720080"/>
          </a:xfrm>
          <a:prstGeom prst="rect">
            <a:avLst/>
          </a:prstGeom>
        </p:spPr>
      </p:pic>
    </p:spTree>
    <p:extLst>
      <p:ext uri="{BB962C8B-B14F-4D97-AF65-F5344CB8AC3E}">
        <p14:creationId xmlns:p14="http://schemas.microsoft.com/office/powerpoint/2010/main" val="336162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ag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1022920" y="1119882"/>
            <a:ext cx="6584776" cy="3533254"/>
          </a:xfrm>
        </p:spPr>
        <p:txBody>
          <a:bodyPr anchor="t" anchorCtr="0">
            <a:normAutofit/>
          </a:bodyPr>
          <a:lstStyle>
            <a:lvl1pPr>
              <a:lnSpc>
                <a:spcPts val="6000"/>
              </a:lnSpc>
              <a:defRPr sz="5000" b="1" i="0" u="none" baseline="0">
                <a:solidFill>
                  <a:srgbClr val="FFFFFF"/>
                </a:solidFill>
                <a:latin typeface="+mj-lt"/>
              </a:defRPr>
            </a:lvl1pPr>
          </a:lstStyle>
          <a:p>
            <a:r>
              <a:rPr lang="nb-NO" err="1"/>
              <a:t>Click</a:t>
            </a:r>
            <a:r>
              <a:rPr lang="nb-NO"/>
              <a:t> to </a:t>
            </a:r>
            <a:r>
              <a:rPr lang="nb-NO" err="1"/>
              <a:t>add</a:t>
            </a:r>
            <a:r>
              <a:rPr lang="nb-NO"/>
              <a:t> </a:t>
            </a:r>
            <a:r>
              <a:rPr lang="nb-NO" err="1"/>
              <a:t>text</a:t>
            </a:r>
            <a:endParaRPr lang="nb-NO"/>
          </a:p>
        </p:txBody>
      </p:sp>
    </p:spTree>
    <p:extLst>
      <p:ext uri="{BB962C8B-B14F-4D97-AF65-F5344CB8AC3E}">
        <p14:creationId xmlns:p14="http://schemas.microsoft.com/office/powerpoint/2010/main" val="3021097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ast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lassholder for bunntekst 4"/>
          <p:cNvSpPr>
            <a:spLocks noGrp="1"/>
          </p:cNvSpPr>
          <p:nvPr>
            <p:ph type="ftr" sz="quarter" idx="3"/>
          </p:nvPr>
        </p:nvSpPr>
        <p:spPr>
          <a:xfrm>
            <a:off x="2030012" y="4797152"/>
            <a:ext cx="5083976" cy="293117"/>
          </a:xfrm>
          <a:prstGeom prst="rect">
            <a:avLst/>
          </a:prstGeom>
        </p:spPr>
        <p:txBody>
          <a:bodyPr lIns="0" tIns="0" rIns="0" bIns="0"/>
          <a:lstStyle>
            <a:lvl1pPr algn="ctr">
              <a:defRPr sz="1600" cap="all" spc="100" baseline="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nb-NO"/>
              <a:t>UNIVERSITY OF BERGEN</a:t>
            </a:r>
          </a:p>
        </p:txBody>
      </p:sp>
    </p:spTree>
    <p:extLst>
      <p:ext uri="{BB962C8B-B14F-4D97-AF65-F5344CB8AC3E}">
        <p14:creationId xmlns:p14="http://schemas.microsoft.com/office/powerpoint/2010/main" val="25085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1022920" y="1015007"/>
            <a:ext cx="7365504" cy="652934"/>
          </a:xfrm>
        </p:spPr>
        <p:txBody>
          <a:bodyPr/>
          <a:lstStyle/>
          <a:p>
            <a:r>
              <a:rPr lang="nb-NO" err="1"/>
              <a:t>Click</a:t>
            </a:r>
            <a:r>
              <a:rPr lang="nb-NO"/>
              <a:t> to </a:t>
            </a:r>
            <a:r>
              <a:rPr lang="nb-NO" err="1"/>
              <a:t>add</a:t>
            </a:r>
            <a:r>
              <a:rPr lang="nb-NO"/>
              <a:t> </a:t>
            </a:r>
            <a:r>
              <a:rPr lang="nb-NO" err="1"/>
              <a:t>title</a:t>
            </a:r>
            <a:endParaRPr lang="nb-NO"/>
          </a:p>
        </p:txBody>
      </p:sp>
      <p:sp>
        <p:nvSpPr>
          <p:cNvPr id="3" name="Plassholder for innhold 2"/>
          <p:cNvSpPr>
            <a:spLocks noGrp="1"/>
          </p:cNvSpPr>
          <p:nvPr>
            <p:ph sz="half" idx="1" hasCustomPrompt="1"/>
          </p:nvPr>
        </p:nvSpPr>
        <p:spPr>
          <a:xfrm>
            <a:off x="1022920" y="1883965"/>
            <a:ext cx="3492000" cy="3888432"/>
          </a:xfrm>
        </p:spPr>
        <p:txBody>
          <a:bodyPr/>
          <a:lstStyle>
            <a:lvl1pPr>
              <a:defRPr sz="26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nb-NO" err="1"/>
              <a:t>Click</a:t>
            </a:r>
            <a:r>
              <a:rPr lang="nb-NO"/>
              <a:t> to </a:t>
            </a:r>
            <a:r>
              <a:rPr lang="nb-NO" err="1"/>
              <a:t>add</a:t>
            </a:r>
            <a:r>
              <a:rPr lang="nb-NO"/>
              <a:t> </a:t>
            </a:r>
            <a:r>
              <a:rPr lang="nb-NO" err="1"/>
              <a:t>text</a:t>
            </a:r>
            <a:endParaRPr lang="nb-NO"/>
          </a:p>
          <a:p>
            <a:pPr lvl="1"/>
            <a:r>
              <a:rPr lang="nb-NO"/>
              <a:t>Second </a:t>
            </a:r>
            <a:r>
              <a:rPr lang="nb-NO" err="1"/>
              <a:t>level</a:t>
            </a:r>
            <a:endParaRPr lang="nb-NO"/>
          </a:p>
          <a:p>
            <a:pPr lvl="2"/>
            <a:r>
              <a:rPr lang="nb-NO"/>
              <a:t>Third </a:t>
            </a:r>
            <a:r>
              <a:rPr lang="nb-NO" err="1"/>
              <a:t>level</a:t>
            </a:r>
            <a:endParaRPr lang="nb-NO"/>
          </a:p>
        </p:txBody>
      </p:sp>
      <p:sp>
        <p:nvSpPr>
          <p:cNvPr id="4" name="Plassholder for innhold 3"/>
          <p:cNvSpPr>
            <a:spLocks noGrp="1"/>
          </p:cNvSpPr>
          <p:nvPr>
            <p:ph sz="half" idx="2" hasCustomPrompt="1"/>
          </p:nvPr>
        </p:nvSpPr>
        <p:spPr>
          <a:xfrm>
            <a:off x="4896424" y="1883965"/>
            <a:ext cx="3492000" cy="3888432"/>
          </a:xfrm>
        </p:spPr>
        <p:txBody>
          <a:bodyPr/>
          <a:lstStyle>
            <a:lvl1pPr>
              <a:defRPr sz="26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nb-NO" err="1"/>
              <a:t>Click</a:t>
            </a:r>
            <a:r>
              <a:rPr lang="nb-NO"/>
              <a:t> to </a:t>
            </a:r>
            <a:r>
              <a:rPr lang="nb-NO" err="1"/>
              <a:t>add</a:t>
            </a:r>
            <a:r>
              <a:rPr lang="nb-NO"/>
              <a:t> </a:t>
            </a:r>
            <a:r>
              <a:rPr lang="nb-NO" err="1"/>
              <a:t>text</a:t>
            </a:r>
            <a:endParaRPr lang="nb-NO"/>
          </a:p>
          <a:p>
            <a:pPr lvl="1"/>
            <a:r>
              <a:rPr lang="nb-NO"/>
              <a:t>Second </a:t>
            </a:r>
            <a:r>
              <a:rPr lang="nb-NO" err="1"/>
              <a:t>level</a:t>
            </a:r>
            <a:endParaRPr lang="nb-NO"/>
          </a:p>
          <a:p>
            <a:pPr lvl="2"/>
            <a:r>
              <a:rPr lang="nb-NO"/>
              <a:t>Third </a:t>
            </a:r>
            <a:r>
              <a:rPr lang="nb-NO" err="1"/>
              <a:t>level</a:t>
            </a:r>
            <a:endParaRPr lang="nb-NO"/>
          </a:p>
        </p:txBody>
      </p:sp>
      <p:sp>
        <p:nvSpPr>
          <p:cNvPr id="8" name="Plassholder for dato 7"/>
          <p:cNvSpPr>
            <a:spLocks noGrp="1"/>
          </p:cNvSpPr>
          <p:nvPr>
            <p:ph type="dt" sz="half" idx="10"/>
          </p:nvPr>
        </p:nvSpPr>
        <p:spPr/>
        <p:txBody>
          <a:bodyPr/>
          <a:lstStyle/>
          <a:p>
            <a:endParaRPr lang="nb-NO"/>
          </a:p>
        </p:txBody>
      </p:sp>
      <p:sp>
        <p:nvSpPr>
          <p:cNvPr id="9" name="Plassholder for bunntekst 8"/>
          <p:cNvSpPr>
            <a:spLocks noGrp="1"/>
          </p:cNvSpPr>
          <p:nvPr>
            <p:ph type="ftr" sz="quarter" idx="11"/>
          </p:nvPr>
        </p:nvSpPr>
        <p:spPr/>
        <p:txBody>
          <a:bodyPr/>
          <a:lstStyle/>
          <a:p>
            <a:r>
              <a:rPr lang="nb-NO"/>
              <a:t>UNIVERSITY OF BERGEN</a:t>
            </a:r>
          </a:p>
        </p:txBody>
      </p:sp>
      <p:sp>
        <p:nvSpPr>
          <p:cNvPr id="10" name="Plassholder for lysbildenummer 9"/>
          <p:cNvSpPr>
            <a:spLocks noGrp="1"/>
          </p:cNvSpPr>
          <p:nvPr>
            <p:ph type="sldNum" sz="quarter" idx="12"/>
          </p:nvPr>
        </p:nvSpPr>
        <p:spPr/>
        <p:txBody>
          <a:bodyPr/>
          <a:lstStyle/>
          <a:p>
            <a:r>
              <a:rPr lang="nb-NO"/>
              <a:t>PAGE </a:t>
            </a:r>
            <a:fld id="{06C54713-27B5-4268-B680-29C9FB350413}" type="slidenum">
              <a:rPr lang="nb-NO" smtClean="0"/>
              <a:pPr/>
              <a:t>‹#›</a:t>
            </a:fld>
            <a:endParaRPr lang="nb-NO"/>
          </a:p>
        </p:txBody>
      </p:sp>
      <p:pic>
        <p:nvPicPr>
          <p:cNvPr id="11" name="Bilde 10"/>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7956376" y="5733256"/>
            <a:ext cx="720080" cy="720080"/>
          </a:xfrm>
          <a:prstGeom prst="rect">
            <a:avLst/>
          </a:prstGeom>
        </p:spPr>
      </p:pic>
    </p:spTree>
    <p:extLst>
      <p:ext uri="{BB962C8B-B14F-4D97-AF65-F5344CB8AC3E}">
        <p14:creationId xmlns:p14="http://schemas.microsoft.com/office/powerpoint/2010/main" val="210852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lumns with subtitles">
    <p:spTree>
      <p:nvGrpSpPr>
        <p:cNvPr id="1" name=""/>
        <p:cNvGrpSpPr/>
        <p:nvPr/>
      </p:nvGrpSpPr>
      <p:grpSpPr>
        <a:xfrm>
          <a:off x="0" y="0"/>
          <a:ext cx="0" cy="0"/>
          <a:chOff x="0" y="0"/>
          <a:chExt cx="0" cy="0"/>
        </a:xfrm>
      </p:grpSpPr>
      <p:sp>
        <p:nvSpPr>
          <p:cNvPr id="2" name="Tittel 1"/>
          <p:cNvSpPr>
            <a:spLocks noGrp="1"/>
          </p:cNvSpPr>
          <p:nvPr>
            <p:ph type="title" hasCustomPrompt="1"/>
          </p:nvPr>
        </p:nvSpPr>
        <p:spPr/>
        <p:txBody>
          <a:bodyPr/>
          <a:lstStyle>
            <a:lvl1pPr>
              <a:defRPr/>
            </a:lvl1pPr>
          </a:lstStyle>
          <a:p>
            <a:r>
              <a:rPr lang="nb-NO" err="1"/>
              <a:t>Click</a:t>
            </a:r>
            <a:r>
              <a:rPr lang="nb-NO"/>
              <a:t> to </a:t>
            </a:r>
            <a:r>
              <a:rPr lang="nb-NO" err="1"/>
              <a:t>add</a:t>
            </a:r>
            <a:r>
              <a:rPr lang="nb-NO"/>
              <a:t> </a:t>
            </a:r>
            <a:r>
              <a:rPr lang="nb-NO" err="1"/>
              <a:t>title</a:t>
            </a:r>
            <a:endParaRPr lang="nb-NO"/>
          </a:p>
        </p:txBody>
      </p:sp>
      <p:sp>
        <p:nvSpPr>
          <p:cNvPr id="3" name="Plassholder for tekst 2"/>
          <p:cNvSpPr>
            <a:spLocks noGrp="1"/>
          </p:cNvSpPr>
          <p:nvPr>
            <p:ph type="body" idx="1" hasCustomPrompt="1"/>
          </p:nvPr>
        </p:nvSpPr>
        <p:spPr>
          <a:xfrm>
            <a:off x="1022920" y="1844824"/>
            <a:ext cx="3492000" cy="576064"/>
          </a:xfrm>
        </p:spPr>
        <p:txBody>
          <a:bodyPr anchor="b">
            <a:noAutofit/>
          </a:bodyPr>
          <a:lstStyle>
            <a:lvl1pPr marL="0" indent="0">
              <a:buNone/>
              <a:defRPr sz="2000" b="1" i="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err="1"/>
              <a:t>Click</a:t>
            </a:r>
            <a:r>
              <a:rPr lang="nb-NO"/>
              <a:t> to </a:t>
            </a:r>
            <a:r>
              <a:rPr lang="nb-NO" err="1"/>
              <a:t>add</a:t>
            </a:r>
            <a:r>
              <a:rPr lang="nb-NO"/>
              <a:t> </a:t>
            </a:r>
            <a:r>
              <a:rPr lang="nb-NO" err="1"/>
              <a:t>subtitle</a:t>
            </a:r>
            <a:endParaRPr lang="nb-NO"/>
          </a:p>
        </p:txBody>
      </p:sp>
      <p:sp>
        <p:nvSpPr>
          <p:cNvPr id="5" name="Plassholder for tekst 4"/>
          <p:cNvSpPr>
            <a:spLocks noGrp="1"/>
          </p:cNvSpPr>
          <p:nvPr>
            <p:ph type="body" sz="quarter" idx="3" hasCustomPrompt="1"/>
          </p:nvPr>
        </p:nvSpPr>
        <p:spPr>
          <a:xfrm>
            <a:off x="4896424" y="1844824"/>
            <a:ext cx="3492000" cy="576064"/>
          </a:xfrm>
        </p:spPr>
        <p:txBody>
          <a:bodyPr anchor="b">
            <a:noAutofit/>
          </a:bodyPr>
          <a:lstStyle>
            <a:lvl1pPr marL="0" indent="0">
              <a:buNone/>
              <a:defRPr sz="2000" b="1" i="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err="1"/>
              <a:t>Click</a:t>
            </a:r>
            <a:r>
              <a:rPr lang="nb-NO"/>
              <a:t> to </a:t>
            </a:r>
            <a:r>
              <a:rPr lang="nb-NO" err="1"/>
              <a:t>add</a:t>
            </a:r>
            <a:r>
              <a:rPr lang="nb-NO"/>
              <a:t> </a:t>
            </a:r>
            <a:r>
              <a:rPr lang="nb-NO" err="1"/>
              <a:t>subtitle</a:t>
            </a:r>
            <a:endParaRPr lang="nb-NO"/>
          </a:p>
        </p:txBody>
      </p:sp>
      <p:sp>
        <p:nvSpPr>
          <p:cNvPr id="10" name="Plassholder for innhold 2"/>
          <p:cNvSpPr>
            <a:spLocks noGrp="1"/>
          </p:cNvSpPr>
          <p:nvPr>
            <p:ph sz="half" idx="13" hasCustomPrompt="1"/>
          </p:nvPr>
        </p:nvSpPr>
        <p:spPr>
          <a:xfrm>
            <a:off x="1022920" y="2525764"/>
            <a:ext cx="3492000" cy="3135484"/>
          </a:xfrm>
        </p:spPr>
        <p:txBody>
          <a:bodyPr/>
          <a:lstStyle>
            <a:lvl1pPr>
              <a:defRPr sz="2400">
                <a:solidFill>
                  <a:schemeClr val="tx1">
                    <a:lumMod val="75000"/>
                    <a:lumOff val="25000"/>
                  </a:schemeClr>
                </a:solidFill>
              </a:defRPr>
            </a:lvl1pPr>
            <a:lvl2pPr>
              <a:defRPr sz="22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nb-NO" err="1"/>
              <a:t>Click</a:t>
            </a:r>
            <a:r>
              <a:rPr lang="nb-NO"/>
              <a:t> to </a:t>
            </a:r>
            <a:r>
              <a:rPr lang="nb-NO" err="1"/>
              <a:t>add</a:t>
            </a:r>
            <a:r>
              <a:rPr lang="nb-NO"/>
              <a:t> </a:t>
            </a:r>
            <a:r>
              <a:rPr lang="nb-NO" err="1"/>
              <a:t>text</a:t>
            </a:r>
            <a:endParaRPr lang="nb-NO"/>
          </a:p>
          <a:p>
            <a:pPr lvl="1"/>
            <a:r>
              <a:rPr lang="nb-NO"/>
              <a:t>Second </a:t>
            </a:r>
            <a:r>
              <a:rPr lang="nb-NO" err="1"/>
              <a:t>level</a:t>
            </a:r>
            <a:endParaRPr lang="nb-NO"/>
          </a:p>
          <a:p>
            <a:pPr lvl="2"/>
            <a:r>
              <a:rPr lang="nb-NO"/>
              <a:t>Third </a:t>
            </a:r>
            <a:r>
              <a:rPr lang="nb-NO" err="1"/>
              <a:t>level</a:t>
            </a:r>
            <a:endParaRPr lang="nb-NO"/>
          </a:p>
        </p:txBody>
      </p:sp>
      <p:sp>
        <p:nvSpPr>
          <p:cNvPr id="11" name="Plassholder for innhold 3"/>
          <p:cNvSpPr>
            <a:spLocks noGrp="1"/>
          </p:cNvSpPr>
          <p:nvPr>
            <p:ph sz="half" idx="2" hasCustomPrompt="1"/>
          </p:nvPr>
        </p:nvSpPr>
        <p:spPr>
          <a:xfrm>
            <a:off x="4896424" y="2525764"/>
            <a:ext cx="3492000" cy="3135484"/>
          </a:xfrm>
        </p:spPr>
        <p:txBody>
          <a:bodyPr/>
          <a:lstStyle>
            <a:lvl1pPr>
              <a:defRPr sz="2400">
                <a:solidFill>
                  <a:schemeClr val="tx1">
                    <a:lumMod val="75000"/>
                    <a:lumOff val="25000"/>
                  </a:schemeClr>
                </a:solidFill>
              </a:defRPr>
            </a:lvl1pPr>
            <a:lvl2pPr>
              <a:defRPr sz="2200">
                <a:solidFill>
                  <a:schemeClr val="tx1">
                    <a:lumMod val="75000"/>
                    <a:lumOff val="25000"/>
                  </a:schemeClr>
                </a:solidFill>
              </a:defRPr>
            </a:lvl2pPr>
            <a:lvl3pPr>
              <a:defRPr sz="2000">
                <a:solidFill>
                  <a:schemeClr val="tx1">
                    <a:lumMod val="75000"/>
                    <a:lumOff val="25000"/>
                  </a:schemeClr>
                </a:solidFill>
              </a:defRPr>
            </a:lvl3pPr>
            <a:lvl4pPr>
              <a:defRPr sz="2000">
                <a:solidFill>
                  <a:schemeClr val="tx1">
                    <a:lumMod val="75000"/>
                    <a:lumOff val="25000"/>
                  </a:schemeClr>
                </a:solidFill>
              </a:defRPr>
            </a:lvl4pPr>
            <a:lvl5pPr>
              <a:defRPr sz="2000">
                <a:solidFill>
                  <a:schemeClr val="tx1">
                    <a:lumMod val="75000"/>
                    <a:lumOff val="25000"/>
                  </a:schemeClr>
                </a:solidFill>
              </a:defRPr>
            </a:lvl5pPr>
            <a:lvl6pPr>
              <a:defRPr sz="1800"/>
            </a:lvl6pPr>
            <a:lvl7pPr>
              <a:defRPr sz="1800"/>
            </a:lvl7pPr>
            <a:lvl8pPr>
              <a:defRPr sz="1800"/>
            </a:lvl8pPr>
            <a:lvl9pPr>
              <a:defRPr sz="1800"/>
            </a:lvl9pPr>
          </a:lstStyle>
          <a:p>
            <a:pPr lvl="0"/>
            <a:r>
              <a:rPr lang="nb-NO" err="1"/>
              <a:t>Click</a:t>
            </a:r>
            <a:r>
              <a:rPr lang="nb-NO"/>
              <a:t> to </a:t>
            </a:r>
            <a:r>
              <a:rPr lang="nb-NO" err="1"/>
              <a:t>add</a:t>
            </a:r>
            <a:r>
              <a:rPr lang="nb-NO"/>
              <a:t> </a:t>
            </a:r>
            <a:r>
              <a:rPr lang="nb-NO" err="1"/>
              <a:t>text</a:t>
            </a:r>
            <a:endParaRPr lang="nb-NO"/>
          </a:p>
          <a:p>
            <a:pPr lvl="1"/>
            <a:r>
              <a:rPr lang="nb-NO"/>
              <a:t>Second </a:t>
            </a:r>
            <a:r>
              <a:rPr lang="nb-NO" err="1"/>
              <a:t>level</a:t>
            </a:r>
            <a:endParaRPr lang="nb-NO"/>
          </a:p>
          <a:p>
            <a:pPr lvl="2"/>
            <a:r>
              <a:rPr lang="nb-NO"/>
              <a:t>Third </a:t>
            </a:r>
            <a:r>
              <a:rPr lang="nb-NO" err="1"/>
              <a:t>level</a:t>
            </a:r>
            <a:endParaRPr lang="nb-NO"/>
          </a:p>
          <a:p>
            <a:pPr lvl="0"/>
            <a:endParaRPr lang="nb-NO"/>
          </a:p>
        </p:txBody>
      </p:sp>
      <p:sp>
        <p:nvSpPr>
          <p:cNvPr id="8" name="Plassholder for dato 7"/>
          <p:cNvSpPr>
            <a:spLocks noGrp="1"/>
          </p:cNvSpPr>
          <p:nvPr>
            <p:ph type="dt" sz="half" idx="14"/>
          </p:nvPr>
        </p:nvSpPr>
        <p:spPr/>
        <p:txBody>
          <a:bodyPr/>
          <a:lstStyle/>
          <a:p>
            <a:endParaRPr lang="nb-NO"/>
          </a:p>
        </p:txBody>
      </p:sp>
      <p:sp>
        <p:nvSpPr>
          <p:cNvPr id="9" name="Plassholder for bunntekst 8"/>
          <p:cNvSpPr>
            <a:spLocks noGrp="1"/>
          </p:cNvSpPr>
          <p:nvPr>
            <p:ph type="ftr" sz="quarter" idx="15"/>
          </p:nvPr>
        </p:nvSpPr>
        <p:spPr/>
        <p:txBody>
          <a:bodyPr/>
          <a:lstStyle/>
          <a:p>
            <a:r>
              <a:rPr lang="nb-NO"/>
              <a:t>UNIVERSITY OF BERGEN</a:t>
            </a:r>
          </a:p>
        </p:txBody>
      </p:sp>
      <p:sp>
        <p:nvSpPr>
          <p:cNvPr id="12" name="Plassholder for lysbildenummer 11"/>
          <p:cNvSpPr>
            <a:spLocks noGrp="1"/>
          </p:cNvSpPr>
          <p:nvPr>
            <p:ph type="sldNum" sz="quarter" idx="16"/>
          </p:nvPr>
        </p:nvSpPr>
        <p:spPr/>
        <p:txBody>
          <a:bodyPr/>
          <a:lstStyle/>
          <a:p>
            <a:r>
              <a:rPr lang="nb-NO"/>
              <a:t>PAGE </a:t>
            </a:r>
            <a:fld id="{06C54713-27B5-4268-B680-29C9FB350413}" type="slidenum">
              <a:rPr lang="nb-NO" smtClean="0"/>
              <a:pPr/>
              <a:t>‹#›</a:t>
            </a:fld>
            <a:endParaRPr lang="nb-NO"/>
          </a:p>
        </p:txBody>
      </p:sp>
      <p:pic>
        <p:nvPicPr>
          <p:cNvPr id="13" name="Bilde 12"/>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7956376" y="5733256"/>
            <a:ext cx="720080" cy="720080"/>
          </a:xfrm>
          <a:prstGeom prst="rect">
            <a:avLst/>
          </a:prstGeom>
        </p:spPr>
      </p:pic>
    </p:spTree>
    <p:extLst>
      <p:ext uri="{BB962C8B-B14F-4D97-AF65-F5344CB8AC3E}">
        <p14:creationId xmlns:p14="http://schemas.microsoft.com/office/powerpoint/2010/main" val="193787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with graphics">
    <p:spTree>
      <p:nvGrpSpPr>
        <p:cNvPr id="1" name=""/>
        <p:cNvGrpSpPr/>
        <p:nvPr/>
      </p:nvGrpSpPr>
      <p:grpSpPr>
        <a:xfrm>
          <a:off x="0" y="0"/>
          <a:ext cx="0" cy="0"/>
          <a:chOff x="0" y="0"/>
          <a:chExt cx="0" cy="0"/>
        </a:xfrm>
      </p:grpSpPr>
      <p:sp>
        <p:nvSpPr>
          <p:cNvPr id="2" name="Tittel 1"/>
          <p:cNvSpPr>
            <a:spLocks noGrp="1"/>
          </p:cNvSpPr>
          <p:nvPr>
            <p:ph type="title" hasCustomPrompt="1"/>
          </p:nvPr>
        </p:nvSpPr>
        <p:spPr>
          <a:xfrm>
            <a:off x="1022920" y="975866"/>
            <a:ext cx="7365504" cy="652934"/>
          </a:xfrm>
        </p:spPr>
        <p:txBody>
          <a:bodyPr>
            <a:normAutofit/>
          </a:bodyPr>
          <a:lstStyle>
            <a:lvl1pPr algn="l">
              <a:lnSpc>
                <a:spcPts val="3600"/>
              </a:lnSpc>
              <a:defRPr sz="3000"/>
            </a:lvl1pPr>
          </a:lstStyle>
          <a:p>
            <a:r>
              <a:rPr lang="nb-NO" err="1"/>
              <a:t>Click</a:t>
            </a:r>
            <a:r>
              <a:rPr lang="nb-NO"/>
              <a:t> to </a:t>
            </a:r>
            <a:r>
              <a:rPr lang="nb-NO" err="1"/>
              <a:t>add</a:t>
            </a:r>
            <a:r>
              <a:rPr lang="nb-NO"/>
              <a:t> </a:t>
            </a:r>
            <a:r>
              <a:rPr lang="nb-NO" err="1"/>
              <a:t>title</a:t>
            </a:r>
            <a:endParaRPr lang="nb-NO"/>
          </a:p>
        </p:txBody>
      </p:sp>
      <p:sp>
        <p:nvSpPr>
          <p:cNvPr id="7" name="Plassholder for innhold 2"/>
          <p:cNvSpPr>
            <a:spLocks noGrp="1"/>
          </p:cNvSpPr>
          <p:nvPr>
            <p:ph idx="1"/>
          </p:nvPr>
        </p:nvSpPr>
        <p:spPr>
          <a:xfrm>
            <a:off x="1022920" y="1883965"/>
            <a:ext cx="7365504" cy="3888000"/>
          </a:xfrm>
        </p:spPr>
        <p:txBody>
          <a:bodyPr/>
          <a:lstStyle>
            <a:lvl1pPr>
              <a:defRPr sz="2600">
                <a:solidFill>
                  <a:schemeClr val="tx1">
                    <a:lumMod val="75000"/>
                    <a:lumOff val="25000"/>
                  </a:schemeClr>
                </a:solidFill>
                <a:latin typeface="+mn-lt"/>
              </a:defRPr>
            </a:lvl1pPr>
            <a:lvl2pPr>
              <a:defRPr sz="2600">
                <a:solidFill>
                  <a:schemeClr val="tx1">
                    <a:lumMod val="75000"/>
                    <a:lumOff val="25000"/>
                  </a:schemeClr>
                </a:solidFill>
                <a:latin typeface="Myriad Pro"/>
              </a:defRPr>
            </a:lvl2pPr>
            <a:lvl3pPr>
              <a:defRPr sz="2200">
                <a:solidFill>
                  <a:schemeClr val="tx1">
                    <a:lumMod val="75000"/>
                    <a:lumOff val="25000"/>
                  </a:schemeClr>
                </a:solidFill>
                <a:latin typeface="Myriad Pro"/>
              </a:defRPr>
            </a:lvl3pPr>
            <a:lvl4pPr>
              <a:defRPr sz="2200">
                <a:solidFill>
                  <a:schemeClr val="tx1">
                    <a:lumMod val="75000"/>
                    <a:lumOff val="25000"/>
                  </a:schemeClr>
                </a:solidFill>
                <a:latin typeface="Myriad Pro"/>
              </a:defRPr>
            </a:lvl4pPr>
            <a:lvl5pPr>
              <a:defRPr sz="2200">
                <a:solidFill>
                  <a:schemeClr val="tx1">
                    <a:lumMod val="75000"/>
                    <a:lumOff val="25000"/>
                  </a:schemeClr>
                </a:solidFill>
                <a:latin typeface="Myriad Pro"/>
              </a:defRPr>
            </a:lvl5pPr>
          </a:lstStyle>
          <a:p>
            <a:pPr lvl="0"/>
            <a:endParaRPr lang="nb-NO"/>
          </a:p>
        </p:txBody>
      </p:sp>
      <p:sp>
        <p:nvSpPr>
          <p:cNvPr id="6" name="Plassholder for dato 5"/>
          <p:cNvSpPr>
            <a:spLocks noGrp="1"/>
          </p:cNvSpPr>
          <p:nvPr>
            <p:ph type="dt" sz="half" idx="10"/>
          </p:nvPr>
        </p:nvSpPr>
        <p:spPr/>
        <p:txBody>
          <a:bodyPr/>
          <a:lstStyle/>
          <a:p>
            <a:endParaRPr lang="nb-NO"/>
          </a:p>
        </p:txBody>
      </p:sp>
      <p:sp>
        <p:nvSpPr>
          <p:cNvPr id="8" name="Plassholder for bunntekst 7"/>
          <p:cNvSpPr>
            <a:spLocks noGrp="1"/>
          </p:cNvSpPr>
          <p:nvPr>
            <p:ph type="ftr" sz="quarter" idx="11"/>
          </p:nvPr>
        </p:nvSpPr>
        <p:spPr/>
        <p:txBody>
          <a:bodyPr/>
          <a:lstStyle/>
          <a:p>
            <a:r>
              <a:rPr lang="nb-NO"/>
              <a:t>UNIVERSITY OF BERGEN</a:t>
            </a:r>
          </a:p>
        </p:txBody>
      </p:sp>
      <p:sp>
        <p:nvSpPr>
          <p:cNvPr id="9" name="Plassholder for lysbildenummer 8"/>
          <p:cNvSpPr>
            <a:spLocks noGrp="1"/>
          </p:cNvSpPr>
          <p:nvPr>
            <p:ph type="sldNum" sz="quarter" idx="12"/>
          </p:nvPr>
        </p:nvSpPr>
        <p:spPr/>
        <p:txBody>
          <a:bodyPr/>
          <a:lstStyle/>
          <a:p>
            <a:r>
              <a:rPr lang="nb-NO"/>
              <a:t>PAGE </a:t>
            </a:r>
            <a:fld id="{06C54713-27B5-4268-B680-29C9FB350413}" type="slidenum">
              <a:rPr lang="nb-NO" smtClean="0"/>
              <a:pPr/>
              <a:t>‹#›</a:t>
            </a:fld>
            <a:endParaRPr lang="nb-NO"/>
          </a:p>
        </p:txBody>
      </p:sp>
      <p:pic>
        <p:nvPicPr>
          <p:cNvPr id="10" name="Bilde 9"/>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7956376" y="5733256"/>
            <a:ext cx="720080" cy="720080"/>
          </a:xfrm>
          <a:prstGeom prst="rect">
            <a:avLst/>
          </a:prstGeom>
        </p:spPr>
      </p:pic>
    </p:spTree>
    <p:extLst>
      <p:ext uri="{BB962C8B-B14F-4D97-AF65-F5344CB8AC3E}">
        <p14:creationId xmlns:p14="http://schemas.microsoft.com/office/powerpoint/2010/main" val="1212082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9.jp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1022920" y="1015007"/>
            <a:ext cx="7365504" cy="652934"/>
          </a:xfrm>
          <a:prstGeom prst="rect">
            <a:avLst/>
          </a:prstGeom>
        </p:spPr>
        <p:txBody>
          <a:bodyPr vert="horz" lIns="0" tIns="0" rIns="0" bIns="0" rtlCol="0" anchor="b" anchorCtr="0">
            <a:normAutofit/>
          </a:bodyPr>
          <a:lstStyle/>
          <a:p>
            <a:r>
              <a:rPr lang="nb-NO" err="1"/>
              <a:t>Click</a:t>
            </a:r>
            <a:r>
              <a:rPr lang="nb-NO"/>
              <a:t> to </a:t>
            </a:r>
            <a:r>
              <a:rPr lang="nb-NO" err="1"/>
              <a:t>add</a:t>
            </a:r>
            <a:r>
              <a:rPr lang="nb-NO"/>
              <a:t> </a:t>
            </a:r>
            <a:r>
              <a:rPr lang="nb-NO" err="1"/>
              <a:t>title</a:t>
            </a:r>
            <a:endParaRPr lang="nb-NO"/>
          </a:p>
        </p:txBody>
      </p:sp>
      <p:sp>
        <p:nvSpPr>
          <p:cNvPr id="3" name="Plassholder for tekst 2"/>
          <p:cNvSpPr>
            <a:spLocks noGrp="1"/>
          </p:cNvSpPr>
          <p:nvPr>
            <p:ph type="body" idx="1"/>
          </p:nvPr>
        </p:nvSpPr>
        <p:spPr>
          <a:xfrm>
            <a:off x="1022920" y="1883965"/>
            <a:ext cx="7365504" cy="3888000"/>
          </a:xfrm>
          <a:prstGeom prst="rect">
            <a:avLst/>
          </a:prstGeom>
        </p:spPr>
        <p:txBody>
          <a:bodyPr vert="horz" lIns="0" tIns="0" rIns="0" bIns="0" rtlCol="0">
            <a:normAutofit/>
          </a:bodyPr>
          <a:lstStyle/>
          <a:p>
            <a:pPr lvl="0"/>
            <a:r>
              <a:rPr lang="nb-NO" err="1"/>
              <a:t>Click</a:t>
            </a:r>
            <a:r>
              <a:rPr lang="nb-NO"/>
              <a:t> to </a:t>
            </a:r>
            <a:r>
              <a:rPr lang="nb-NO" err="1"/>
              <a:t>add</a:t>
            </a:r>
            <a:r>
              <a:rPr lang="nb-NO"/>
              <a:t> </a:t>
            </a:r>
            <a:r>
              <a:rPr lang="nb-NO" err="1"/>
              <a:t>text</a:t>
            </a:r>
            <a:endParaRPr lang="nb-NO"/>
          </a:p>
        </p:txBody>
      </p:sp>
      <p:sp>
        <p:nvSpPr>
          <p:cNvPr id="4" name="Plassholder for dato 3"/>
          <p:cNvSpPr>
            <a:spLocks noGrp="1"/>
          </p:cNvSpPr>
          <p:nvPr>
            <p:ph type="dt" sz="half" idx="2"/>
          </p:nvPr>
        </p:nvSpPr>
        <p:spPr>
          <a:xfrm>
            <a:off x="467544" y="6300000"/>
            <a:ext cx="936104" cy="216024"/>
          </a:xfrm>
          <a:prstGeom prst="rect">
            <a:avLst/>
          </a:prstGeom>
        </p:spPr>
        <p:txBody>
          <a:bodyPr vert="horz" lIns="0" tIns="0" rIns="0" bIns="0" rtlCol="0" anchor="t" anchorCtr="0"/>
          <a:lstStyle>
            <a:lvl1pPr algn="l">
              <a:defRPr sz="1200">
                <a:solidFill>
                  <a:schemeClr val="bg1">
                    <a:lumMod val="65000"/>
                  </a:schemeClr>
                </a:solidFill>
                <a:latin typeface="Times New Roman" panose="02020603050405020304" pitchFamily="18" charset="0"/>
                <a:cs typeface="Times New Roman" panose="02020603050405020304" pitchFamily="18" charset="0"/>
              </a:defRPr>
            </a:lvl1pPr>
          </a:lstStyle>
          <a:p>
            <a:endParaRPr lang="nb-NO"/>
          </a:p>
        </p:txBody>
      </p:sp>
      <p:sp>
        <p:nvSpPr>
          <p:cNvPr id="6" name="Plassholder for lysbildenummer 5"/>
          <p:cNvSpPr>
            <a:spLocks noGrp="1"/>
          </p:cNvSpPr>
          <p:nvPr>
            <p:ph type="sldNum" sz="quarter" idx="4"/>
          </p:nvPr>
        </p:nvSpPr>
        <p:spPr>
          <a:xfrm>
            <a:off x="1702418" y="6300000"/>
            <a:ext cx="709342" cy="216024"/>
          </a:xfrm>
          <a:prstGeom prst="rect">
            <a:avLst/>
          </a:prstGeom>
        </p:spPr>
        <p:txBody>
          <a:bodyPr vert="horz" lIns="0" tIns="0" rIns="0" bIns="0" rtlCol="0" anchor="t" anchorCtr="0"/>
          <a:lstStyle>
            <a:lvl1pPr algn="l">
              <a:defRPr sz="1200" cap="all">
                <a:solidFill>
                  <a:schemeClr val="bg1">
                    <a:lumMod val="65000"/>
                  </a:schemeClr>
                </a:solidFill>
                <a:latin typeface="Times New Roman" panose="02020603050405020304" pitchFamily="18" charset="0"/>
                <a:cs typeface="Times New Roman" panose="02020603050405020304" pitchFamily="18" charset="0"/>
              </a:defRPr>
            </a:lvl1pPr>
          </a:lstStyle>
          <a:p>
            <a:r>
              <a:rPr lang="nb-NO"/>
              <a:t>PAGE </a:t>
            </a:r>
            <a:fld id="{06C54713-27B5-4268-B680-29C9FB350413}" type="slidenum">
              <a:rPr lang="nb-NO" smtClean="0"/>
              <a:pPr/>
              <a:t>‹#›</a:t>
            </a:fld>
            <a:endParaRPr lang="nb-NO"/>
          </a:p>
        </p:txBody>
      </p:sp>
      <p:sp>
        <p:nvSpPr>
          <p:cNvPr id="7" name="Plassholder for bunntekst 4"/>
          <p:cNvSpPr>
            <a:spLocks noGrp="1"/>
          </p:cNvSpPr>
          <p:nvPr>
            <p:ph type="ftr" sz="quarter" idx="3"/>
          </p:nvPr>
        </p:nvSpPr>
        <p:spPr>
          <a:xfrm>
            <a:off x="1404000" y="486000"/>
            <a:ext cx="6336000" cy="540000"/>
          </a:xfrm>
          <a:prstGeom prst="rect">
            <a:avLst/>
          </a:prstGeom>
        </p:spPr>
        <p:txBody>
          <a:bodyPr lIns="0" tIns="0" rIns="0" bIns="0"/>
          <a:lstStyle>
            <a:lvl1pPr algn="ctr">
              <a:defRPr sz="1200" cap="all" spc="100" baseline="0">
                <a:solidFill>
                  <a:schemeClr val="bg1">
                    <a:lumMod val="65000"/>
                  </a:schemeClr>
                </a:solidFill>
                <a:latin typeface="Times New Roman" panose="02020603050405020304" pitchFamily="18" charset="0"/>
                <a:cs typeface="Times New Roman" panose="02020603050405020304" pitchFamily="18" charset="0"/>
              </a:defRPr>
            </a:lvl1pPr>
          </a:lstStyle>
          <a:p>
            <a:r>
              <a:rPr lang="nb-NO"/>
              <a:t>UNIVERSITY OF BERGEN</a:t>
            </a:r>
          </a:p>
        </p:txBody>
      </p:sp>
    </p:spTree>
    <p:extLst>
      <p:ext uri="{BB962C8B-B14F-4D97-AF65-F5344CB8AC3E}">
        <p14:creationId xmlns:p14="http://schemas.microsoft.com/office/powerpoint/2010/main" val="4050442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8" r:id="rId3"/>
    <p:sldLayoutId id="2147483669" r:id="rId4"/>
    <p:sldLayoutId id="2147483660" r:id="rId5"/>
    <p:sldLayoutId id="2147483655" r:id="rId6"/>
    <p:sldLayoutId id="2147483652" r:id="rId7"/>
    <p:sldLayoutId id="2147483653" r:id="rId8"/>
    <p:sldLayoutId id="2147483654" r:id="rId9"/>
    <p:sldLayoutId id="2147483661" r:id="rId10"/>
    <p:sldLayoutId id="2147483662" r:id="rId11"/>
    <p:sldLayoutId id="2147483656" r:id="rId12"/>
    <p:sldLayoutId id="2147483657" r:id="rId13"/>
    <p:sldLayoutId id="2147483658" r:id="rId14"/>
  </p:sldLayoutIdLst>
  <p:hf sldNum="0" hdr="0" dt="0"/>
  <p:txStyles>
    <p:titleStyle>
      <a:lvl1pPr marL="0" algn="l" defTabSz="914400" rtl="0" eaLnBrk="1" latinLnBrk="0" hangingPunct="1">
        <a:lnSpc>
          <a:spcPts val="4320"/>
        </a:lnSpc>
        <a:spcBef>
          <a:spcPct val="0"/>
        </a:spcBef>
        <a:buNone/>
        <a:defRPr sz="3600" b="1" i="0" u="none" kern="1200" cap="none" spc="0" normalizeH="0" baseline="0">
          <a:solidFill>
            <a:srgbClr val="E54F46"/>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6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stretch>
            <a:fillRect/>
          </a:stretch>
        </a:blip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1022920" y="1072309"/>
            <a:ext cx="7149480" cy="652935"/>
          </a:xfrm>
          <a:prstGeom prst="rect">
            <a:avLst/>
          </a:prstGeom>
        </p:spPr>
        <p:txBody>
          <a:bodyPr vert="horz" lIns="0" tIns="0" rIns="0" bIns="0" rtlCol="0" anchor="b" anchorCtr="0">
            <a:noAutofit/>
          </a:bodyPr>
          <a:lstStyle/>
          <a:p>
            <a:r>
              <a:rPr lang="nb-NO" dirty="0" err="1"/>
              <a:t>Click</a:t>
            </a:r>
            <a:r>
              <a:rPr lang="nb-NO" dirty="0"/>
              <a:t> to </a:t>
            </a:r>
            <a:r>
              <a:rPr lang="nb-NO" dirty="0" err="1"/>
              <a:t>add</a:t>
            </a:r>
            <a:r>
              <a:rPr lang="nb-NO" dirty="0"/>
              <a:t> </a:t>
            </a:r>
            <a:r>
              <a:rPr lang="nb-NO" dirty="0" err="1"/>
              <a:t>title</a:t>
            </a:r>
            <a:endParaRPr lang="nb-NO" dirty="0"/>
          </a:p>
        </p:txBody>
      </p:sp>
      <p:sp>
        <p:nvSpPr>
          <p:cNvPr id="3" name="Plassholder for tekst 2"/>
          <p:cNvSpPr>
            <a:spLocks noGrp="1"/>
          </p:cNvSpPr>
          <p:nvPr>
            <p:ph type="body" idx="1"/>
          </p:nvPr>
        </p:nvSpPr>
        <p:spPr>
          <a:xfrm>
            <a:off x="1022920" y="1941267"/>
            <a:ext cx="7149480" cy="3888000"/>
          </a:xfrm>
          <a:prstGeom prst="rect">
            <a:avLst/>
          </a:prstGeom>
        </p:spPr>
        <p:txBody>
          <a:bodyPr vert="horz" lIns="0" tIns="0" rIns="0" bIns="0" rtlCol="0">
            <a:normAutofit/>
          </a:bodyPr>
          <a:lstStyle/>
          <a:p>
            <a:pPr lvl="0"/>
            <a:r>
              <a:rPr lang="nb-NO" dirty="0" err="1"/>
              <a:t>Click</a:t>
            </a:r>
            <a:r>
              <a:rPr lang="nb-NO" dirty="0"/>
              <a:t> to </a:t>
            </a:r>
            <a:r>
              <a:rPr lang="nb-NO" dirty="0" err="1"/>
              <a:t>add</a:t>
            </a:r>
            <a:r>
              <a:rPr lang="nb-NO" dirty="0"/>
              <a:t> </a:t>
            </a:r>
            <a:r>
              <a:rPr lang="nb-NO" dirty="0" err="1"/>
              <a:t>text</a:t>
            </a:r>
            <a:endParaRPr lang="nb-NO" dirty="0"/>
          </a:p>
          <a:p>
            <a:pPr lvl="1"/>
            <a:r>
              <a:rPr lang="nb-NO" dirty="0"/>
              <a:t>Second </a:t>
            </a:r>
            <a:r>
              <a:rPr lang="nb-NO" dirty="0" err="1"/>
              <a:t>level</a:t>
            </a:r>
            <a:endParaRPr lang="nb-NO" dirty="0"/>
          </a:p>
          <a:p>
            <a:pPr lvl="2"/>
            <a:r>
              <a:rPr lang="nb-NO" dirty="0"/>
              <a:t>Third </a:t>
            </a:r>
            <a:r>
              <a:rPr lang="nb-NO" dirty="0" err="1"/>
              <a:t>level</a:t>
            </a:r>
            <a:endParaRPr lang="nb-NO" dirty="0"/>
          </a:p>
        </p:txBody>
      </p:sp>
      <p:sp>
        <p:nvSpPr>
          <p:cNvPr id="4" name="Plassholder for dato 3"/>
          <p:cNvSpPr>
            <a:spLocks noGrp="1"/>
          </p:cNvSpPr>
          <p:nvPr>
            <p:ph type="dt" sz="half" idx="2"/>
          </p:nvPr>
        </p:nvSpPr>
        <p:spPr>
          <a:xfrm>
            <a:off x="467544" y="6240000"/>
            <a:ext cx="936104" cy="216024"/>
          </a:xfrm>
          <a:prstGeom prst="rect">
            <a:avLst/>
          </a:prstGeom>
        </p:spPr>
        <p:txBody>
          <a:bodyPr vert="horz" lIns="0" tIns="0" rIns="0" bIns="0" rtlCol="0" anchor="t" anchorCtr="0"/>
          <a:lstStyle>
            <a:lvl1pPr algn="l">
              <a:defRPr sz="1200">
                <a:solidFill>
                  <a:schemeClr val="bg1">
                    <a:lumMod val="65000"/>
                  </a:schemeClr>
                </a:solidFill>
                <a:latin typeface="Times New Roman" panose="02020603050405020304" pitchFamily="18" charset="0"/>
                <a:cs typeface="Times New Roman" panose="02020603050405020304" pitchFamily="18" charset="0"/>
              </a:defRPr>
            </a:lvl1pPr>
          </a:lstStyle>
          <a:p>
            <a:endParaRPr lang="nb-NO" dirty="0"/>
          </a:p>
        </p:txBody>
      </p:sp>
      <p:sp>
        <p:nvSpPr>
          <p:cNvPr id="6" name="Plassholder for lysbildenummer 5"/>
          <p:cNvSpPr>
            <a:spLocks noGrp="1"/>
          </p:cNvSpPr>
          <p:nvPr>
            <p:ph type="sldNum" sz="quarter" idx="4"/>
          </p:nvPr>
        </p:nvSpPr>
        <p:spPr>
          <a:xfrm>
            <a:off x="1702418" y="6240000"/>
            <a:ext cx="709342" cy="216024"/>
          </a:xfrm>
          <a:prstGeom prst="rect">
            <a:avLst/>
          </a:prstGeom>
        </p:spPr>
        <p:txBody>
          <a:bodyPr vert="horz" lIns="0" tIns="0" rIns="0" bIns="0" rtlCol="0" anchor="t" anchorCtr="0"/>
          <a:lstStyle>
            <a:lvl1pPr algn="l">
              <a:defRPr sz="1200" cap="all">
                <a:solidFill>
                  <a:schemeClr val="bg1">
                    <a:lumMod val="65000"/>
                  </a:schemeClr>
                </a:solidFill>
                <a:latin typeface="Times New Roman" panose="02020603050405020304" pitchFamily="18" charset="0"/>
                <a:cs typeface="Times New Roman" panose="02020603050405020304" pitchFamily="18" charset="0"/>
              </a:defRPr>
            </a:lvl1pPr>
          </a:lstStyle>
          <a:p>
            <a:r>
              <a:rPr lang="nb-NO" dirty="0"/>
              <a:t>PAGE </a:t>
            </a:r>
            <a:fld id="{06C54713-27B5-4268-B680-29C9FB350413}" type="slidenum">
              <a:rPr lang="nb-NO" smtClean="0"/>
              <a:pPr/>
              <a:t>‹#›</a:t>
            </a:fld>
            <a:endParaRPr lang="nb-NO" dirty="0"/>
          </a:p>
        </p:txBody>
      </p:sp>
      <p:sp>
        <p:nvSpPr>
          <p:cNvPr id="7" name="Plassholder for bunntekst 4"/>
          <p:cNvSpPr>
            <a:spLocks noGrp="1"/>
          </p:cNvSpPr>
          <p:nvPr>
            <p:ph type="ftr" sz="quarter" idx="3"/>
          </p:nvPr>
        </p:nvSpPr>
        <p:spPr>
          <a:xfrm>
            <a:off x="1404000" y="518400"/>
            <a:ext cx="6336000" cy="513600"/>
          </a:xfrm>
          <a:prstGeom prst="rect">
            <a:avLst/>
          </a:prstGeom>
        </p:spPr>
        <p:txBody>
          <a:bodyPr lIns="0" tIns="0" rIns="0" bIns="0"/>
          <a:lstStyle>
            <a:lvl1pPr algn="ctr">
              <a:defRPr sz="1200" cap="all" spc="100" baseline="0">
                <a:solidFill>
                  <a:schemeClr val="bg1">
                    <a:lumMod val="65000"/>
                  </a:schemeClr>
                </a:solidFill>
                <a:latin typeface="Times New Roman" panose="02020603050405020304" pitchFamily="18" charset="0"/>
                <a:cs typeface="Times New Roman" panose="02020603050405020304" pitchFamily="18" charset="0"/>
              </a:defRPr>
            </a:lvl1pPr>
          </a:lstStyle>
          <a:p>
            <a:r>
              <a:rPr lang="nb-NO"/>
              <a:t>University of Bergen</a:t>
            </a:r>
            <a:endParaRPr lang="nb-NO" dirty="0"/>
          </a:p>
        </p:txBody>
      </p:sp>
    </p:spTree>
    <p:extLst>
      <p:ext uri="{BB962C8B-B14F-4D97-AF65-F5344CB8AC3E}">
        <p14:creationId xmlns:p14="http://schemas.microsoft.com/office/powerpoint/2010/main" val="4050442567"/>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3" r:id="rId3"/>
    <p:sldLayoutId id="2147483664"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Lst>
  <p:hf hdr="0"/>
  <p:txStyles>
    <p:titleStyle>
      <a:lvl1pPr marL="0" algn="l" defTabSz="914400" rtl="0" eaLnBrk="1" latinLnBrk="0" hangingPunct="1">
        <a:lnSpc>
          <a:spcPts val="4320"/>
        </a:lnSpc>
        <a:spcBef>
          <a:spcPct val="0"/>
        </a:spcBef>
        <a:buNone/>
        <a:defRPr sz="3400" b="1" i="0" u="none" kern="1200" cap="none" spc="0" normalizeH="0" baseline="0">
          <a:solidFill>
            <a:srgbClr val="E54F46"/>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2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uib.no/personvern"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hyperlink" Target="mailto:Janecke.veim@uib.no" TargetMode="Externa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tel 3"/>
          <p:cNvSpPr>
            <a:spLocks noGrp="1"/>
          </p:cNvSpPr>
          <p:nvPr>
            <p:ph type="ctrTitle"/>
          </p:nvPr>
        </p:nvSpPr>
        <p:spPr>
          <a:xfrm>
            <a:off x="323529" y="1700809"/>
            <a:ext cx="8520796" cy="1912609"/>
          </a:xfrm>
        </p:spPr>
        <p:txBody>
          <a:bodyPr>
            <a:normAutofit fontScale="90000"/>
          </a:bodyPr>
          <a:lstStyle/>
          <a:p>
            <a:r>
              <a:rPr lang="nb-NO" sz="6000" dirty="0"/>
              <a:t>GDPR – </a:t>
            </a:r>
            <a:br>
              <a:rPr lang="nb-NO" sz="4800" dirty="0"/>
            </a:br>
            <a:r>
              <a:rPr lang="nb-NO" sz="4800" dirty="0"/>
              <a:t>legal </a:t>
            </a:r>
            <a:r>
              <a:rPr lang="nb-NO" sz="4800" dirty="0" err="1"/>
              <a:t>implications</a:t>
            </a:r>
            <a:r>
              <a:rPr lang="nb-NO" sz="4800" dirty="0"/>
              <a:t> for </a:t>
            </a:r>
            <a:r>
              <a:rPr lang="nb-NO" sz="4800" dirty="0" err="1"/>
              <a:t>research</a:t>
            </a:r>
            <a:r>
              <a:rPr lang="nb-NO" sz="4800" dirty="0"/>
              <a:t> </a:t>
            </a:r>
            <a:r>
              <a:rPr lang="nb-NO" sz="4800" dirty="0" err="1"/>
              <a:t>on</a:t>
            </a:r>
            <a:r>
              <a:rPr lang="nb-NO" sz="4800" dirty="0"/>
              <a:t> </a:t>
            </a:r>
            <a:r>
              <a:rPr lang="nb-NO" sz="4800" dirty="0" err="1"/>
              <a:t>humans</a:t>
            </a:r>
            <a:endParaRPr lang="nb-NO" sz="4000" dirty="0">
              <a:cs typeface="Arial"/>
            </a:endParaRPr>
          </a:p>
        </p:txBody>
      </p:sp>
      <p:sp>
        <p:nvSpPr>
          <p:cNvPr id="5" name="Undertittel 4"/>
          <p:cNvSpPr>
            <a:spLocks noGrp="1"/>
          </p:cNvSpPr>
          <p:nvPr>
            <p:ph type="subTitle" idx="1"/>
          </p:nvPr>
        </p:nvSpPr>
        <p:spPr/>
        <p:txBody>
          <a:bodyPr vert="horz" lIns="0" tIns="0" rIns="0" bIns="0" rtlCol="0" anchor="t">
            <a:noAutofit/>
          </a:bodyPr>
          <a:lstStyle/>
          <a:p>
            <a:pPr algn="l"/>
            <a:r>
              <a:rPr lang="nb-NO" dirty="0">
                <a:ea typeface="+mn-lt"/>
                <a:cs typeface="+mn-lt"/>
              </a:rPr>
              <a:t>DMP workshop for Life Science Projects, 21.04.21</a:t>
            </a:r>
            <a:endParaRPr lang="en-US" dirty="0">
              <a:ea typeface="+mn-lt"/>
              <a:cs typeface="+mn-lt"/>
            </a:endParaRPr>
          </a:p>
          <a:p>
            <a:pPr algn="l"/>
            <a:r>
              <a:rPr lang="nb-NO" dirty="0"/>
              <a:t>Janecke Veim, Data </a:t>
            </a:r>
            <a:r>
              <a:rPr lang="nb-NO" dirty="0" err="1"/>
              <a:t>protection</a:t>
            </a:r>
            <a:r>
              <a:rPr lang="nb-NO" dirty="0"/>
              <a:t> </a:t>
            </a:r>
            <a:r>
              <a:rPr lang="nb-NO" dirty="0" err="1"/>
              <a:t>officer</a:t>
            </a:r>
            <a:r>
              <a:rPr lang="nb-NO" dirty="0"/>
              <a:t>, UiB</a:t>
            </a:r>
          </a:p>
          <a:p>
            <a:pPr algn="l"/>
            <a:r>
              <a:rPr lang="nb-NO" dirty="0"/>
              <a:t>Janecke.veim@uib.no</a:t>
            </a:r>
          </a:p>
        </p:txBody>
      </p:sp>
      <p:cxnSp>
        <p:nvCxnSpPr>
          <p:cNvPr id="8" name="Rett pil 7"/>
          <p:cNvCxnSpPr/>
          <p:nvPr/>
        </p:nvCxnSpPr>
        <p:spPr>
          <a:xfrm>
            <a:off x="4560379" y="-257224"/>
            <a:ext cx="0" cy="2107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kstSylinder 8"/>
          <p:cNvSpPr txBox="1"/>
          <p:nvPr/>
        </p:nvSpPr>
        <p:spPr>
          <a:xfrm>
            <a:off x="275373" y="-754333"/>
            <a:ext cx="8568952" cy="461665"/>
          </a:xfrm>
          <a:prstGeom prst="rect">
            <a:avLst/>
          </a:prstGeom>
          <a:noFill/>
        </p:spPr>
        <p:txBody>
          <a:bodyPr wrap="square" rtlCol="0">
            <a:spAutoFit/>
          </a:bodyPr>
          <a:lstStyle/>
          <a:p>
            <a:pPr algn="ctr"/>
            <a:r>
              <a:rPr lang="en-US" sz="1200" i="1" dirty="0"/>
              <a:t>Here you can write unit / affiliation. Leave blank if not applicable. </a:t>
            </a:r>
            <a:br>
              <a:rPr lang="en-US" sz="1200" i="1" dirty="0"/>
            </a:br>
            <a:r>
              <a:rPr lang="en-US" sz="1200" i="1" dirty="0"/>
              <a:t>To change content go to: Menu -&gt; Insert (Mac = Display) -&gt; Header and Footer</a:t>
            </a:r>
            <a:endParaRPr lang="nb-NO" sz="1200" i="1" dirty="0"/>
          </a:p>
        </p:txBody>
      </p:sp>
      <p:sp>
        <p:nvSpPr>
          <p:cNvPr id="2" name="Plassholder for bunntekst 1"/>
          <p:cNvSpPr>
            <a:spLocks noGrp="1"/>
          </p:cNvSpPr>
          <p:nvPr>
            <p:ph type="ftr" sz="quarter" idx="11"/>
          </p:nvPr>
        </p:nvSpPr>
        <p:spPr/>
        <p:txBody>
          <a:bodyPr/>
          <a:lstStyle/>
          <a:p>
            <a:r>
              <a:rPr lang="nb-NO"/>
              <a:t>University of Bergen</a:t>
            </a:r>
            <a:endParaRPr lang="nb-NO" dirty="0"/>
          </a:p>
        </p:txBody>
      </p:sp>
    </p:spTree>
    <p:extLst>
      <p:ext uri="{BB962C8B-B14F-4D97-AF65-F5344CB8AC3E}">
        <p14:creationId xmlns:p14="http://schemas.microsoft.com/office/powerpoint/2010/main" val="3431651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925396F-EC5F-4490-9749-FB380A3B1724}"/>
              </a:ext>
            </a:extLst>
          </p:cNvPr>
          <p:cNvSpPr>
            <a:spLocks noGrp="1"/>
          </p:cNvSpPr>
          <p:nvPr>
            <p:ph type="title"/>
          </p:nvPr>
        </p:nvSpPr>
        <p:spPr/>
        <p:txBody>
          <a:bodyPr/>
          <a:lstStyle/>
          <a:p>
            <a:r>
              <a:rPr lang="nb-NO">
                <a:cs typeface="Arial"/>
              </a:rPr>
              <a:t>Scope of the GDPR</a:t>
            </a:r>
            <a:endParaRPr lang="nb-NO"/>
          </a:p>
        </p:txBody>
      </p:sp>
      <p:sp>
        <p:nvSpPr>
          <p:cNvPr id="3" name="Plassholder for innhold 2">
            <a:extLst>
              <a:ext uri="{FF2B5EF4-FFF2-40B4-BE49-F238E27FC236}">
                <a16:creationId xmlns:a16="http://schemas.microsoft.com/office/drawing/2014/main" id="{26024F20-2315-478F-AEBE-CCA0C4F6475D}"/>
              </a:ext>
            </a:extLst>
          </p:cNvPr>
          <p:cNvSpPr>
            <a:spLocks noGrp="1"/>
          </p:cNvSpPr>
          <p:nvPr>
            <p:ph idx="1"/>
          </p:nvPr>
        </p:nvSpPr>
        <p:spPr>
          <a:xfrm>
            <a:off x="301452" y="1883965"/>
            <a:ext cx="8605780" cy="4528404"/>
          </a:xfrm>
        </p:spPr>
        <p:txBody>
          <a:bodyPr vert="horz" lIns="0" tIns="0" rIns="0" bIns="0" rtlCol="0" anchor="t">
            <a:normAutofit lnSpcReduction="10000"/>
          </a:bodyPr>
          <a:lstStyle/>
          <a:p>
            <a:pPr marL="0" indent="0">
              <a:buNone/>
            </a:pPr>
            <a:r>
              <a:rPr lang="nb-NO" dirty="0">
                <a:cs typeface="Arial"/>
              </a:rPr>
              <a:t>The GDPR </a:t>
            </a:r>
            <a:r>
              <a:rPr lang="nb-NO" dirty="0" err="1">
                <a:cs typeface="Arial"/>
              </a:rPr>
              <a:t>applies</a:t>
            </a:r>
            <a:r>
              <a:rPr lang="nb-NO" dirty="0">
                <a:cs typeface="Arial"/>
              </a:rPr>
              <a:t> to </a:t>
            </a:r>
            <a:r>
              <a:rPr lang="nb-NO" dirty="0" err="1">
                <a:cs typeface="Arial"/>
              </a:rPr>
              <a:t>the</a:t>
            </a:r>
            <a:r>
              <a:rPr lang="nb-NO" dirty="0">
                <a:cs typeface="Arial"/>
              </a:rPr>
              <a:t> </a:t>
            </a:r>
            <a:r>
              <a:rPr lang="nb-NO" b="1" dirty="0" err="1">
                <a:cs typeface="Arial"/>
              </a:rPr>
              <a:t>processing</a:t>
            </a:r>
            <a:r>
              <a:rPr lang="nb-NO" dirty="0">
                <a:cs typeface="Arial"/>
              </a:rPr>
              <a:t> </a:t>
            </a:r>
            <a:r>
              <a:rPr lang="nb-NO" dirty="0" err="1">
                <a:cs typeface="Arial"/>
              </a:rPr>
              <a:t>of</a:t>
            </a:r>
            <a:r>
              <a:rPr lang="nb-NO" dirty="0">
                <a:cs typeface="Arial"/>
              </a:rPr>
              <a:t> </a:t>
            </a:r>
            <a:r>
              <a:rPr lang="nb-NO" b="1" dirty="0">
                <a:cs typeface="Arial"/>
              </a:rPr>
              <a:t>personal data</a:t>
            </a:r>
            <a:r>
              <a:rPr lang="nb-NO" dirty="0">
                <a:cs typeface="Arial"/>
              </a:rPr>
              <a:t>. </a:t>
            </a:r>
            <a:endParaRPr lang="nb-NO">
              <a:cs typeface="Arial"/>
            </a:endParaRPr>
          </a:p>
          <a:p>
            <a:pPr marL="0" indent="0">
              <a:buNone/>
            </a:pPr>
            <a:r>
              <a:rPr lang="nb-NO" b="1" dirty="0">
                <a:cs typeface="Arial"/>
              </a:rPr>
              <a:t>Processing</a:t>
            </a:r>
            <a:r>
              <a:rPr lang="nb-NO" dirty="0">
                <a:cs typeface="Arial"/>
              </a:rPr>
              <a:t> </a:t>
            </a:r>
            <a:r>
              <a:rPr lang="nb-NO" dirty="0" err="1">
                <a:cs typeface="Arial"/>
              </a:rPr>
              <a:t>means</a:t>
            </a:r>
            <a:r>
              <a:rPr lang="nb-NO" dirty="0">
                <a:cs typeface="Arial"/>
              </a:rPr>
              <a:t> </a:t>
            </a:r>
            <a:r>
              <a:rPr lang="nb-NO" dirty="0" err="1">
                <a:cs typeface="Arial"/>
              </a:rPr>
              <a:t>almost</a:t>
            </a:r>
            <a:r>
              <a:rPr lang="nb-NO" dirty="0">
                <a:cs typeface="Arial"/>
              </a:rPr>
              <a:t> </a:t>
            </a:r>
            <a:r>
              <a:rPr lang="nb-NO" dirty="0" err="1">
                <a:cs typeface="Arial"/>
              </a:rPr>
              <a:t>anything</a:t>
            </a:r>
            <a:r>
              <a:rPr lang="nb-NO" dirty="0">
                <a:cs typeface="Arial"/>
              </a:rPr>
              <a:t> </a:t>
            </a:r>
            <a:r>
              <a:rPr lang="nb-NO" dirty="0" err="1">
                <a:cs typeface="Arial"/>
              </a:rPr>
              <a:t>you</a:t>
            </a:r>
            <a:r>
              <a:rPr lang="nb-NO" dirty="0">
                <a:cs typeface="Arial"/>
              </a:rPr>
              <a:t> do </a:t>
            </a:r>
            <a:r>
              <a:rPr lang="nb-NO" dirty="0" err="1">
                <a:cs typeface="Arial"/>
              </a:rPr>
              <a:t>with</a:t>
            </a:r>
            <a:r>
              <a:rPr lang="nb-NO" dirty="0">
                <a:cs typeface="Arial"/>
              </a:rPr>
              <a:t> personal data, </a:t>
            </a:r>
            <a:r>
              <a:rPr lang="nb-NO" dirty="0" err="1">
                <a:cs typeface="Arial"/>
              </a:rPr>
              <a:t>including</a:t>
            </a:r>
            <a:r>
              <a:rPr lang="nb-NO" dirty="0">
                <a:cs typeface="Arial"/>
              </a:rPr>
              <a:t>: </a:t>
            </a:r>
          </a:p>
          <a:p>
            <a:pPr marL="457200" indent="-457200"/>
            <a:r>
              <a:rPr lang="nb-NO" dirty="0" err="1">
                <a:cs typeface="Arial"/>
              </a:rPr>
              <a:t>Collecting</a:t>
            </a:r>
            <a:r>
              <a:rPr lang="nb-NO" dirty="0">
                <a:cs typeface="Arial"/>
              </a:rPr>
              <a:t> it</a:t>
            </a:r>
          </a:p>
          <a:p>
            <a:pPr marL="457200" indent="-457200"/>
            <a:r>
              <a:rPr lang="nb-NO" dirty="0" err="1">
                <a:cs typeface="Arial"/>
              </a:rPr>
              <a:t>Holding</a:t>
            </a:r>
            <a:r>
              <a:rPr lang="nb-NO" dirty="0">
                <a:cs typeface="Arial"/>
              </a:rPr>
              <a:t> or storing it</a:t>
            </a:r>
          </a:p>
          <a:p>
            <a:pPr marL="457200" indent="-457200"/>
            <a:r>
              <a:rPr lang="nb-NO" dirty="0" err="1">
                <a:cs typeface="Arial"/>
              </a:rPr>
              <a:t>Retrieving</a:t>
            </a:r>
            <a:r>
              <a:rPr lang="nb-NO" dirty="0">
                <a:cs typeface="Arial"/>
              </a:rPr>
              <a:t>, </a:t>
            </a:r>
            <a:r>
              <a:rPr lang="nb-NO" dirty="0" err="1">
                <a:cs typeface="Arial"/>
              </a:rPr>
              <a:t>consulting</a:t>
            </a:r>
            <a:r>
              <a:rPr lang="nb-NO" dirty="0">
                <a:cs typeface="Arial"/>
              </a:rPr>
              <a:t> or </a:t>
            </a:r>
            <a:r>
              <a:rPr lang="nb-NO" dirty="0" err="1">
                <a:cs typeface="Arial"/>
              </a:rPr>
              <a:t>using</a:t>
            </a:r>
            <a:r>
              <a:rPr lang="nb-NO" dirty="0">
                <a:cs typeface="Arial"/>
              </a:rPr>
              <a:t> it</a:t>
            </a:r>
          </a:p>
          <a:p>
            <a:pPr marL="457200" indent="-457200"/>
            <a:r>
              <a:rPr lang="nb-NO" dirty="0">
                <a:cs typeface="Arial"/>
              </a:rPr>
              <a:t>Organising or </a:t>
            </a:r>
            <a:r>
              <a:rPr lang="nb-NO" dirty="0" err="1">
                <a:cs typeface="Arial"/>
              </a:rPr>
              <a:t>adapting</a:t>
            </a:r>
            <a:r>
              <a:rPr lang="nb-NO" dirty="0">
                <a:cs typeface="Arial"/>
              </a:rPr>
              <a:t> it</a:t>
            </a:r>
          </a:p>
          <a:p>
            <a:pPr marL="457200" indent="-457200"/>
            <a:r>
              <a:rPr lang="nb-NO" dirty="0">
                <a:cs typeface="Arial"/>
              </a:rPr>
              <a:t>Publishing, </a:t>
            </a:r>
            <a:r>
              <a:rPr lang="nb-NO" dirty="0" err="1">
                <a:cs typeface="Arial"/>
              </a:rPr>
              <a:t>disclosing</a:t>
            </a:r>
            <a:r>
              <a:rPr lang="nb-NO" dirty="0">
                <a:cs typeface="Arial"/>
              </a:rPr>
              <a:t> or </a:t>
            </a:r>
            <a:r>
              <a:rPr lang="nb-NO" dirty="0" err="1">
                <a:cs typeface="Arial"/>
              </a:rPr>
              <a:t>sharing</a:t>
            </a:r>
            <a:r>
              <a:rPr lang="nb-NO" dirty="0">
                <a:cs typeface="Arial"/>
              </a:rPr>
              <a:t> it</a:t>
            </a:r>
          </a:p>
          <a:p>
            <a:pPr marL="457200" indent="-457200"/>
            <a:r>
              <a:rPr lang="nb-NO" dirty="0" err="1">
                <a:cs typeface="Arial"/>
              </a:rPr>
              <a:t>Destroying</a:t>
            </a:r>
            <a:r>
              <a:rPr lang="nb-NO" dirty="0">
                <a:cs typeface="Arial"/>
              </a:rPr>
              <a:t> it</a:t>
            </a:r>
          </a:p>
          <a:p>
            <a:pPr marL="457200" indent="-457200"/>
            <a:r>
              <a:rPr lang="nb-NO" dirty="0">
                <a:cs typeface="Arial"/>
              </a:rPr>
              <a:t>anonymising</a:t>
            </a:r>
            <a:endParaRPr lang="nb-NO" dirty="0"/>
          </a:p>
        </p:txBody>
      </p:sp>
      <p:sp>
        <p:nvSpPr>
          <p:cNvPr id="4" name="Plassholder for bunntekst 3">
            <a:extLst>
              <a:ext uri="{FF2B5EF4-FFF2-40B4-BE49-F238E27FC236}">
                <a16:creationId xmlns:a16="http://schemas.microsoft.com/office/drawing/2014/main" id="{543D9DA6-9FAE-4004-BA52-C432258BA878}"/>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4137279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B24E220-7F13-4129-9E00-8A2CC55232FB}"/>
              </a:ext>
            </a:extLst>
          </p:cNvPr>
          <p:cNvSpPr>
            <a:spLocks noGrp="1"/>
          </p:cNvSpPr>
          <p:nvPr>
            <p:ph type="title"/>
          </p:nvPr>
        </p:nvSpPr>
        <p:spPr>
          <a:xfrm>
            <a:off x="1022920" y="741838"/>
            <a:ext cx="7365504" cy="609802"/>
          </a:xfrm>
        </p:spPr>
        <p:txBody>
          <a:bodyPr/>
          <a:lstStyle/>
          <a:p>
            <a:r>
              <a:rPr lang="nb-NO">
                <a:cs typeface="Arial"/>
              </a:rPr>
              <a:t>Different types of data</a:t>
            </a:r>
            <a:endParaRPr lang="nb-NO"/>
          </a:p>
        </p:txBody>
      </p:sp>
      <p:sp>
        <p:nvSpPr>
          <p:cNvPr id="3" name="Plassholder for innhold 2">
            <a:extLst>
              <a:ext uri="{FF2B5EF4-FFF2-40B4-BE49-F238E27FC236}">
                <a16:creationId xmlns:a16="http://schemas.microsoft.com/office/drawing/2014/main" id="{1E2CDB8E-C441-43AD-93EB-A9C87BB65FAD}"/>
              </a:ext>
            </a:extLst>
          </p:cNvPr>
          <p:cNvSpPr>
            <a:spLocks noGrp="1"/>
          </p:cNvSpPr>
          <p:nvPr>
            <p:ph idx="1"/>
          </p:nvPr>
        </p:nvSpPr>
        <p:spPr>
          <a:xfrm>
            <a:off x="301452" y="1337626"/>
            <a:ext cx="8686844" cy="5163148"/>
          </a:xfrm>
        </p:spPr>
        <p:txBody>
          <a:bodyPr vert="horz" lIns="0" tIns="0" rIns="0" bIns="0" rtlCol="0" anchor="t">
            <a:normAutofit lnSpcReduction="10000"/>
          </a:bodyPr>
          <a:lstStyle/>
          <a:p>
            <a:r>
              <a:rPr lang="nb-NO" b="1" dirty="0" err="1">
                <a:cs typeface="Arial"/>
              </a:rPr>
              <a:t>Anonymous</a:t>
            </a:r>
            <a:r>
              <a:rPr lang="nb-NO" dirty="0">
                <a:cs typeface="Arial"/>
              </a:rPr>
              <a:t> data is not personal data. Falls </a:t>
            </a:r>
            <a:r>
              <a:rPr lang="nb-NO" dirty="0" err="1">
                <a:cs typeface="Arial"/>
              </a:rPr>
              <a:t>outside</a:t>
            </a:r>
            <a:r>
              <a:rPr lang="nb-NO" dirty="0">
                <a:cs typeface="Arial"/>
              </a:rPr>
              <a:t> </a:t>
            </a:r>
            <a:r>
              <a:rPr lang="nb-NO" dirty="0" err="1">
                <a:cs typeface="Arial"/>
              </a:rPr>
              <a:t>the</a:t>
            </a:r>
            <a:r>
              <a:rPr lang="nb-NO" dirty="0">
                <a:cs typeface="Arial"/>
              </a:rPr>
              <a:t> </a:t>
            </a:r>
            <a:r>
              <a:rPr lang="nb-NO" dirty="0" err="1">
                <a:cs typeface="Arial"/>
              </a:rPr>
              <a:t>scope</a:t>
            </a:r>
            <a:r>
              <a:rPr lang="nb-NO" dirty="0">
                <a:cs typeface="Arial"/>
              </a:rPr>
              <a:t>, </a:t>
            </a:r>
            <a:r>
              <a:rPr lang="nb-NO" dirty="0" err="1">
                <a:cs typeface="Arial"/>
              </a:rPr>
              <a:t>but</a:t>
            </a:r>
            <a:r>
              <a:rPr lang="nb-NO" dirty="0">
                <a:cs typeface="Arial"/>
              </a:rPr>
              <a:t> anonymising poses </a:t>
            </a:r>
            <a:r>
              <a:rPr lang="nb-NO" dirty="0" err="1">
                <a:cs typeface="Arial"/>
              </a:rPr>
              <a:t>challenges</a:t>
            </a:r>
            <a:r>
              <a:rPr lang="nb-NO" dirty="0">
                <a:cs typeface="Arial"/>
              </a:rPr>
              <a:t> and </a:t>
            </a:r>
            <a:r>
              <a:rPr lang="nb-NO" dirty="0" err="1">
                <a:cs typeface="Arial"/>
              </a:rPr>
              <a:t>careful</a:t>
            </a:r>
            <a:r>
              <a:rPr lang="nb-NO" dirty="0">
                <a:cs typeface="Arial"/>
              </a:rPr>
              <a:t> </a:t>
            </a:r>
            <a:r>
              <a:rPr lang="nb-NO" dirty="0" err="1">
                <a:cs typeface="Arial"/>
              </a:rPr>
              <a:t>consideration</a:t>
            </a:r>
            <a:r>
              <a:rPr lang="nb-NO" dirty="0">
                <a:cs typeface="Arial"/>
              </a:rPr>
              <a:t> </a:t>
            </a:r>
            <a:r>
              <a:rPr lang="nb-NO" dirty="0" err="1">
                <a:cs typeface="Arial"/>
              </a:rPr>
              <a:t>if</a:t>
            </a:r>
            <a:r>
              <a:rPr lang="nb-NO" dirty="0">
                <a:cs typeface="Arial"/>
              </a:rPr>
              <a:t> at all </a:t>
            </a:r>
            <a:r>
              <a:rPr lang="nb-NO" dirty="0" err="1">
                <a:cs typeface="Arial"/>
              </a:rPr>
              <a:t>possible</a:t>
            </a:r>
            <a:endParaRPr lang="nb-NO">
              <a:cs typeface="Arial"/>
            </a:endParaRPr>
          </a:p>
          <a:p>
            <a:r>
              <a:rPr lang="nb-NO" b="1" dirty="0" err="1">
                <a:cs typeface="Arial"/>
              </a:rPr>
              <a:t>Pseudonymous</a:t>
            </a:r>
            <a:r>
              <a:rPr lang="nb-NO" b="1" dirty="0">
                <a:cs typeface="Arial"/>
              </a:rPr>
              <a:t> data</a:t>
            </a:r>
            <a:r>
              <a:rPr lang="nb-NO" dirty="0">
                <a:cs typeface="Arial"/>
              </a:rPr>
              <a:t> </a:t>
            </a:r>
            <a:r>
              <a:rPr lang="nb-NO" dirty="0" err="1">
                <a:cs typeface="Arial"/>
              </a:rPr>
              <a:t>usually</a:t>
            </a:r>
            <a:r>
              <a:rPr lang="nb-NO" dirty="0">
                <a:cs typeface="Arial"/>
              </a:rPr>
              <a:t> </a:t>
            </a:r>
            <a:r>
              <a:rPr lang="nb-NO" dirty="0" err="1">
                <a:cs typeface="Arial"/>
              </a:rPr>
              <a:t>involves</a:t>
            </a:r>
            <a:r>
              <a:rPr lang="nb-NO" dirty="0">
                <a:cs typeface="Arial"/>
              </a:rPr>
              <a:t> </a:t>
            </a:r>
            <a:r>
              <a:rPr lang="nb-NO" dirty="0" err="1">
                <a:cs typeface="Arial"/>
              </a:rPr>
              <a:t>the</a:t>
            </a:r>
            <a:r>
              <a:rPr lang="nb-NO" dirty="0">
                <a:cs typeface="Arial"/>
              </a:rPr>
              <a:t> </a:t>
            </a:r>
            <a:r>
              <a:rPr lang="nb-NO" dirty="0" err="1">
                <a:cs typeface="Arial"/>
              </a:rPr>
              <a:t>removal</a:t>
            </a:r>
            <a:r>
              <a:rPr lang="nb-NO" dirty="0">
                <a:cs typeface="Arial"/>
              </a:rPr>
              <a:t> </a:t>
            </a:r>
            <a:r>
              <a:rPr lang="nb-NO" dirty="0" err="1">
                <a:cs typeface="Arial"/>
              </a:rPr>
              <a:t>of</a:t>
            </a:r>
            <a:r>
              <a:rPr lang="nb-NO" dirty="0">
                <a:cs typeface="Arial"/>
              </a:rPr>
              <a:t> </a:t>
            </a:r>
            <a:r>
              <a:rPr lang="nb-NO" dirty="0" err="1">
                <a:cs typeface="Arial"/>
              </a:rPr>
              <a:t>common</a:t>
            </a:r>
            <a:r>
              <a:rPr lang="nb-NO" dirty="0">
                <a:cs typeface="Arial"/>
              </a:rPr>
              <a:t> </a:t>
            </a:r>
            <a:r>
              <a:rPr lang="nb-NO" dirty="0" err="1">
                <a:cs typeface="Arial"/>
              </a:rPr>
              <a:t>identifiers</a:t>
            </a:r>
            <a:r>
              <a:rPr lang="nb-NO" dirty="0">
                <a:cs typeface="Arial"/>
              </a:rPr>
              <a:t> and </a:t>
            </a:r>
            <a:r>
              <a:rPr lang="nb-NO" dirty="0" err="1">
                <a:cs typeface="Arial"/>
              </a:rPr>
              <a:t>use</a:t>
            </a:r>
            <a:r>
              <a:rPr lang="nb-NO" dirty="0">
                <a:cs typeface="Arial"/>
              </a:rPr>
              <a:t> </a:t>
            </a:r>
            <a:r>
              <a:rPr lang="nb-NO" dirty="0" err="1">
                <a:cs typeface="Arial"/>
              </a:rPr>
              <a:t>of</a:t>
            </a:r>
            <a:r>
              <a:rPr lang="nb-NO" dirty="0">
                <a:cs typeface="Arial"/>
              </a:rPr>
              <a:t> a pseudonym (</a:t>
            </a:r>
            <a:r>
              <a:rPr lang="nb-NO" dirty="0" err="1">
                <a:cs typeface="Arial"/>
              </a:rPr>
              <a:t>often</a:t>
            </a:r>
            <a:r>
              <a:rPr lang="nb-NO" dirty="0">
                <a:cs typeface="Arial"/>
              </a:rPr>
              <a:t> a </a:t>
            </a:r>
            <a:r>
              <a:rPr lang="nb-NO" dirty="0" err="1">
                <a:cs typeface="Arial"/>
              </a:rPr>
              <a:t>randomly</a:t>
            </a:r>
            <a:r>
              <a:rPr lang="nb-NO" dirty="0">
                <a:cs typeface="Arial"/>
              </a:rPr>
              <a:t> </a:t>
            </a:r>
            <a:r>
              <a:rPr lang="nb-NO" dirty="0" err="1">
                <a:cs typeface="Arial"/>
              </a:rPr>
              <a:t>allocated</a:t>
            </a:r>
            <a:r>
              <a:rPr lang="nb-NO" dirty="0">
                <a:cs typeface="Arial"/>
              </a:rPr>
              <a:t> </a:t>
            </a:r>
            <a:r>
              <a:rPr lang="nb-NO" dirty="0" err="1">
                <a:cs typeface="Arial"/>
              </a:rPr>
              <a:t>number</a:t>
            </a:r>
            <a:r>
              <a:rPr lang="nb-NO" dirty="0">
                <a:cs typeface="Arial"/>
              </a:rPr>
              <a:t>). </a:t>
            </a:r>
            <a:r>
              <a:rPr lang="nb-NO" dirty="0" err="1">
                <a:cs typeface="Arial"/>
              </a:rPr>
              <a:t>Pseudonymous</a:t>
            </a:r>
            <a:r>
              <a:rPr lang="nb-NO" dirty="0">
                <a:cs typeface="Arial"/>
              </a:rPr>
              <a:t> data is still personal data</a:t>
            </a:r>
          </a:p>
          <a:p>
            <a:r>
              <a:rPr lang="nb-NO" b="1" dirty="0" err="1">
                <a:cs typeface="Arial"/>
              </a:rPr>
              <a:t>Aggregated</a:t>
            </a:r>
            <a:r>
              <a:rPr lang="nb-NO" b="1" dirty="0">
                <a:cs typeface="Arial"/>
              </a:rPr>
              <a:t> data </a:t>
            </a:r>
            <a:r>
              <a:rPr lang="nb-NO" dirty="0">
                <a:cs typeface="Arial"/>
              </a:rPr>
              <a:t>is </a:t>
            </a:r>
            <a:r>
              <a:rPr lang="nb-NO" dirty="0" err="1">
                <a:cs typeface="Arial"/>
              </a:rPr>
              <a:t>the</a:t>
            </a:r>
            <a:r>
              <a:rPr lang="nb-NO" dirty="0">
                <a:cs typeface="Arial"/>
              </a:rPr>
              <a:t> </a:t>
            </a:r>
            <a:r>
              <a:rPr lang="nb-NO" dirty="0" err="1">
                <a:cs typeface="Arial"/>
              </a:rPr>
              <a:t>process</a:t>
            </a:r>
            <a:r>
              <a:rPr lang="nb-NO" dirty="0">
                <a:cs typeface="Arial"/>
              </a:rPr>
              <a:t> </a:t>
            </a:r>
            <a:r>
              <a:rPr lang="nb-NO" dirty="0" err="1">
                <a:cs typeface="Arial"/>
              </a:rPr>
              <a:t>of</a:t>
            </a:r>
            <a:r>
              <a:rPr lang="nb-NO" dirty="0">
                <a:cs typeface="Arial"/>
              </a:rPr>
              <a:t> </a:t>
            </a:r>
            <a:r>
              <a:rPr lang="nb-NO" dirty="0" err="1">
                <a:cs typeface="Arial"/>
              </a:rPr>
              <a:t>combining</a:t>
            </a:r>
            <a:r>
              <a:rPr lang="nb-NO" dirty="0">
                <a:cs typeface="Arial"/>
              </a:rPr>
              <a:t> </a:t>
            </a:r>
            <a:r>
              <a:rPr lang="nb-NO" dirty="0" err="1">
                <a:cs typeface="Arial"/>
              </a:rPr>
              <a:t>information</a:t>
            </a:r>
            <a:r>
              <a:rPr lang="nb-NO" dirty="0">
                <a:cs typeface="Arial"/>
              </a:rPr>
              <a:t> </a:t>
            </a:r>
            <a:r>
              <a:rPr lang="nb-NO" dirty="0" err="1">
                <a:cs typeface="Arial"/>
              </a:rPr>
              <a:t>about</a:t>
            </a:r>
            <a:r>
              <a:rPr lang="nb-NO" dirty="0">
                <a:cs typeface="Arial"/>
              </a:rPr>
              <a:t> </a:t>
            </a:r>
            <a:r>
              <a:rPr lang="nb-NO" dirty="0" err="1">
                <a:cs typeface="Arial"/>
              </a:rPr>
              <a:t>many</a:t>
            </a:r>
            <a:r>
              <a:rPr lang="nb-NO" dirty="0">
                <a:cs typeface="Arial"/>
              </a:rPr>
              <a:t> </a:t>
            </a:r>
            <a:r>
              <a:rPr lang="nb-NO" dirty="0" err="1">
                <a:cs typeface="Arial"/>
              </a:rPr>
              <a:t>individuals</a:t>
            </a:r>
            <a:r>
              <a:rPr lang="nb-NO" dirty="0">
                <a:cs typeface="Arial"/>
              </a:rPr>
              <a:t> </a:t>
            </a:r>
            <a:r>
              <a:rPr lang="nb-NO" dirty="0" err="1">
                <a:cs typeface="Arial"/>
              </a:rPr>
              <a:t>into</a:t>
            </a:r>
            <a:r>
              <a:rPr lang="nb-NO" dirty="0">
                <a:cs typeface="Arial"/>
              </a:rPr>
              <a:t> </a:t>
            </a:r>
            <a:r>
              <a:rPr lang="nb-NO" dirty="0" err="1">
                <a:cs typeface="Arial"/>
              </a:rPr>
              <a:t>broad</a:t>
            </a:r>
            <a:r>
              <a:rPr lang="nb-NO" dirty="0">
                <a:cs typeface="Arial"/>
              </a:rPr>
              <a:t> </a:t>
            </a:r>
            <a:r>
              <a:rPr lang="nb-NO" dirty="0" err="1">
                <a:cs typeface="Arial"/>
              </a:rPr>
              <a:t>classes</a:t>
            </a:r>
            <a:r>
              <a:rPr lang="nb-NO" dirty="0">
                <a:cs typeface="Arial"/>
              </a:rPr>
              <a:t>, </a:t>
            </a:r>
            <a:r>
              <a:rPr lang="nb-NO" dirty="0" err="1">
                <a:cs typeface="Arial"/>
              </a:rPr>
              <a:t>groups</a:t>
            </a:r>
            <a:r>
              <a:rPr lang="nb-NO" dirty="0">
                <a:cs typeface="Arial"/>
              </a:rPr>
              <a:t> or </a:t>
            </a:r>
            <a:r>
              <a:rPr lang="nb-NO" dirty="0" err="1">
                <a:cs typeface="Arial"/>
              </a:rPr>
              <a:t>categories</a:t>
            </a:r>
            <a:r>
              <a:rPr lang="nb-NO" dirty="0">
                <a:cs typeface="Arial"/>
              </a:rPr>
              <a:t>, so </a:t>
            </a:r>
            <a:r>
              <a:rPr lang="nb-NO" dirty="0" err="1">
                <a:cs typeface="Arial"/>
              </a:rPr>
              <a:t>that</a:t>
            </a:r>
            <a:r>
              <a:rPr lang="nb-NO" dirty="0">
                <a:cs typeface="Arial"/>
              </a:rPr>
              <a:t> it is </a:t>
            </a:r>
            <a:r>
              <a:rPr lang="nb-NO" dirty="0" err="1">
                <a:cs typeface="Arial"/>
              </a:rPr>
              <a:t>no</a:t>
            </a:r>
            <a:r>
              <a:rPr lang="nb-NO" dirty="0">
                <a:cs typeface="Arial"/>
              </a:rPr>
              <a:t> longer </a:t>
            </a:r>
            <a:r>
              <a:rPr lang="nb-NO" dirty="0" err="1">
                <a:cs typeface="Arial"/>
              </a:rPr>
              <a:t>possible</a:t>
            </a:r>
            <a:r>
              <a:rPr lang="nb-NO" dirty="0">
                <a:cs typeface="Arial"/>
              </a:rPr>
              <a:t> to </a:t>
            </a:r>
            <a:r>
              <a:rPr lang="nb-NO" dirty="0" err="1">
                <a:cs typeface="Arial"/>
              </a:rPr>
              <a:t>distinguish</a:t>
            </a:r>
            <a:r>
              <a:rPr lang="nb-NO" dirty="0">
                <a:cs typeface="Arial"/>
              </a:rPr>
              <a:t> </a:t>
            </a:r>
            <a:r>
              <a:rPr lang="nb-NO" dirty="0" err="1">
                <a:cs typeface="Arial"/>
              </a:rPr>
              <a:t>information</a:t>
            </a:r>
            <a:r>
              <a:rPr lang="nb-NO" dirty="0">
                <a:cs typeface="Arial"/>
              </a:rPr>
              <a:t> </a:t>
            </a:r>
            <a:r>
              <a:rPr lang="nb-NO" dirty="0" err="1">
                <a:cs typeface="Arial"/>
              </a:rPr>
              <a:t>relating</a:t>
            </a:r>
            <a:r>
              <a:rPr lang="nb-NO" dirty="0">
                <a:cs typeface="Arial"/>
              </a:rPr>
              <a:t> to </a:t>
            </a:r>
            <a:r>
              <a:rPr lang="nb-NO" dirty="0" err="1">
                <a:cs typeface="Arial"/>
              </a:rPr>
              <a:t>those</a:t>
            </a:r>
            <a:r>
              <a:rPr lang="nb-NO" dirty="0">
                <a:cs typeface="Arial"/>
              </a:rPr>
              <a:t> </a:t>
            </a:r>
            <a:r>
              <a:rPr lang="nb-NO" dirty="0" err="1">
                <a:cs typeface="Arial"/>
              </a:rPr>
              <a:t>individuals</a:t>
            </a:r>
            <a:r>
              <a:rPr lang="nb-NO" dirty="0">
                <a:cs typeface="Arial"/>
              </a:rPr>
              <a:t>. Not personal data, </a:t>
            </a:r>
            <a:r>
              <a:rPr lang="nb-NO" dirty="0" err="1">
                <a:cs typeface="Arial"/>
              </a:rPr>
              <a:t>but</a:t>
            </a:r>
            <a:r>
              <a:rPr lang="nb-NO" dirty="0">
                <a:cs typeface="Arial"/>
              </a:rPr>
              <a:t> </a:t>
            </a:r>
            <a:r>
              <a:rPr lang="nb-NO" dirty="0" err="1">
                <a:cs typeface="Arial"/>
              </a:rPr>
              <a:t>will</a:t>
            </a:r>
            <a:r>
              <a:rPr lang="nb-NO" dirty="0">
                <a:cs typeface="Arial"/>
              </a:rPr>
              <a:t> </a:t>
            </a:r>
            <a:r>
              <a:rPr lang="nb-NO" dirty="0" err="1">
                <a:cs typeface="Arial"/>
              </a:rPr>
              <a:t>depend</a:t>
            </a:r>
            <a:r>
              <a:rPr lang="nb-NO" dirty="0">
                <a:cs typeface="Arial"/>
              </a:rPr>
              <a:t> </a:t>
            </a:r>
            <a:r>
              <a:rPr lang="nb-NO" dirty="0" err="1">
                <a:cs typeface="Arial"/>
              </a:rPr>
              <a:t>on</a:t>
            </a:r>
            <a:r>
              <a:rPr lang="nb-NO" dirty="0">
                <a:cs typeface="Arial"/>
              </a:rPr>
              <a:t> </a:t>
            </a:r>
            <a:r>
              <a:rPr lang="nb-NO" dirty="0" err="1">
                <a:cs typeface="Arial"/>
              </a:rPr>
              <a:t>factors</a:t>
            </a:r>
            <a:r>
              <a:rPr lang="nb-NO" dirty="0">
                <a:cs typeface="Arial"/>
              </a:rPr>
              <a:t> </a:t>
            </a:r>
            <a:r>
              <a:rPr lang="nb-NO" dirty="0" err="1">
                <a:cs typeface="Arial"/>
              </a:rPr>
              <a:t>such</a:t>
            </a:r>
            <a:r>
              <a:rPr lang="nb-NO" dirty="0">
                <a:cs typeface="Arial"/>
              </a:rPr>
              <a:t> as </a:t>
            </a:r>
            <a:r>
              <a:rPr lang="nb-NO" dirty="0" err="1">
                <a:cs typeface="Arial"/>
              </a:rPr>
              <a:t>size</a:t>
            </a:r>
            <a:r>
              <a:rPr lang="nb-NO" dirty="0">
                <a:cs typeface="Arial"/>
              </a:rPr>
              <a:t> </a:t>
            </a:r>
            <a:r>
              <a:rPr lang="nb-NO" dirty="0" err="1">
                <a:cs typeface="Arial"/>
              </a:rPr>
              <a:t>of</a:t>
            </a:r>
            <a:r>
              <a:rPr lang="nb-NO" dirty="0">
                <a:cs typeface="Arial"/>
              </a:rPr>
              <a:t> </a:t>
            </a:r>
            <a:r>
              <a:rPr lang="nb-NO" dirty="0" err="1">
                <a:cs typeface="Arial"/>
              </a:rPr>
              <a:t>population</a:t>
            </a:r>
            <a:endParaRPr lang="nb-NO">
              <a:cs typeface="Arial"/>
            </a:endParaRPr>
          </a:p>
          <a:p>
            <a:pPr marL="0" indent="0">
              <a:buNone/>
            </a:pPr>
            <a:endParaRPr lang="nb-NO" dirty="0">
              <a:cs typeface="Arial"/>
            </a:endParaRPr>
          </a:p>
        </p:txBody>
      </p:sp>
      <p:sp>
        <p:nvSpPr>
          <p:cNvPr id="4" name="Plassholder for bunntekst 3">
            <a:extLst>
              <a:ext uri="{FF2B5EF4-FFF2-40B4-BE49-F238E27FC236}">
                <a16:creationId xmlns:a16="http://schemas.microsoft.com/office/drawing/2014/main" id="{057DD586-580C-40F4-A9AA-A6974B228529}"/>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258026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AC5AEA4-944C-4351-A500-537BCD836CA2}"/>
              </a:ext>
            </a:extLst>
          </p:cNvPr>
          <p:cNvSpPr>
            <a:spLocks noGrp="1"/>
          </p:cNvSpPr>
          <p:nvPr>
            <p:ph type="title"/>
          </p:nvPr>
        </p:nvSpPr>
        <p:spPr/>
        <p:txBody>
          <a:bodyPr/>
          <a:lstStyle/>
          <a:p>
            <a:r>
              <a:rPr lang="nb-NO">
                <a:cs typeface="Arial"/>
              </a:rPr>
              <a:t>Types of data</a:t>
            </a:r>
            <a:endParaRPr lang="nb-NO" dirty="0">
              <a:cs typeface="Arial"/>
            </a:endParaRPr>
          </a:p>
        </p:txBody>
      </p:sp>
      <p:sp>
        <p:nvSpPr>
          <p:cNvPr id="3" name="Plassholder for innhold 2">
            <a:extLst>
              <a:ext uri="{FF2B5EF4-FFF2-40B4-BE49-F238E27FC236}">
                <a16:creationId xmlns:a16="http://schemas.microsoft.com/office/drawing/2014/main" id="{D51C944F-0D33-45F6-B645-8B9C9CF57D31}"/>
              </a:ext>
            </a:extLst>
          </p:cNvPr>
          <p:cNvSpPr>
            <a:spLocks noGrp="1"/>
          </p:cNvSpPr>
          <p:nvPr>
            <p:ph idx="1"/>
          </p:nvPr>
        </p:nvSpPr>
        <p:spPr>
          <a:xfrm>
            <a:off x="252814" y="1883965"/>
            <a:ext cx="8719269" cy="3888000"/>
          </a:xfrm>
        </p:spPr>
        <p:txBody>
          <a:bodyPr vert="horz" lIns="0" tIns="0" rIns="0" bIns="0" rtlCol="0" anchor="t">
            <a:normAutofit/>
          </a:bodyPr>
          <a:lstStyle/>
          <a:p>
            <a:r>
              <a:rPr lang="nb-NO" b="1">
                <a:cs typeface="Arial"/>
              </a:rPr>
              <a:t>Biometric data, DNA and human tissue samples</a:t>
            </a:r>
            <a:r>
              <a:rPr lang="nb-NO">
                <a:cs typeface="Arial"/>
              </a:rPr>
              <a:t> are all considered personal data under the </a:t>
            </a:r>
            <a:r>
              <a:rPr lang="nb-NO" dirty="0">
                <a:cs typeface="Arial"/>
              </a:rPr>
              <a:t>GDPR</a:t>
            </a:r>
          </a:p>
          <a:p>
            <a:r>
              <a:rPr lang="nb-NO" b="1">
                <a:cs typeface="Arial"/>
              </a:rPr>
              <a:t>Photographs, videos and sound recordings</a:t>
            </a:r>
            <a:r>
              <a:rPr lang="nb-NO">
                <a:cs typeface="Arial"/>
              </a:rPr>
              <a:t> of participants may disclose personal data about the individual themselves or others. The existense of the material itself may allow for identification. Therefore, these are all media which are capable of being personal data. </a:t>
            </a:r>
          </a:p>
        </p:txBody>
      </p:sp>
      <p:sp>
        <p:nvSpPr>
          <p:cNvPr id="4" name="Plassholder for bunntekst 3">
            <a:extLst>
              <a:ext uri="{FF2B5EF4-FFF2-40B4-BE49-F238E27FC236}">
                <a16:creationId xmlns:a16="http://schemas.microsoft.com/office/drawing/2014/main" id="{78577BC5-0FEA-4D25-B844-105AFB1CBBB0}"/>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271384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CF3CE1F-9292-40D7-B1C8-7BD2D38CFE40}"/>
              </a:ext>
            </a:extLst>
          </p:cNvPr>
          <p:cNvSpPr>
            <a:spLocks noGrp="1"/>
          </p:cNvSpPr>
          <p:nvPr>
            <p:ph type="title"/>
          </p:nvPr>
        </p:nvSpPr>
        <p:spPr/>
        <p:txBody>
          <a:bodyPr/>
          <a:lstStyle/>
          <a:p>
            <a:r>
              <a:rPr lang="nb-NO">
                <a:cs typeface="Arial"/>
              </a:rPr>
              <a:t>Special category personal data</a:t>
            </a:r>
            <a:endParaRPr lang="nb-NO"/>
          </a:p>
        </p:txBody>
      </p:sp>
      <p:sp>
        <p:nvSpPr>
          <p:cNvPr id="3" name="Plassholder for innhold 2">
            <a:extLst>
              <a:ext uri="{FF2B5EF4-FFF2-40B4-BE49-F238E27FC236}">
                <a16:creationId xmlns:a16="http://schemas.microsoft.com/office/drawing/2014/main" id="{CA2538BA-DF7D-41FA-8916-7410BE232E42}"/>
              </a:ext>
            </a:extLst>
          </p:cNvPr>
          <p:cNvSpPr>
            <a:spLocks noGrp="1"/>
          </p:cNvSpPr>
          <p:nvPr>
            <p:ph idx="1"/>
          </p:nvPr>
        </p:nvSpPr>
        <p:spPr>
          <a:xfrm>
            <a:off x="454970" y="1883965"/>
            <a:ext cx="8302621" cy="4484347"/>
          </a:xfrm>
        </p:spPr>
        <p:txBody>
          <a:bodyPr vert="horz" lIns="0" tIns="0" rIns="0" bIns="0" rtlCol="0" anchor="t">
            <a:normAutofit fontScale="92500" lnSpcReduction="10000"/>
          </a:bodyPr>
          <a:lstStyle/>
          <a:p>
            <a:pPr marL="0" indent="0">
              <a:buNone/>
            </a:pPr>
            <a:r>
              <a:rPr lang="nb-NO" dirty="0">
                <a:ea typeface="+mn-lt"/>
                <a:cs typeface="+mn-lt"/>
              </a:rPr>
              <a:t>Personal data </a:t>
            </a:r>
            <a:r>
              <a:rPr lang="nb-NO" dirty="0" err="1">
                <a:ea typeface="+mn-lt"/>
                <a:cs typeface="+mn-lt"/>
              </a:rPr>
              <a:t>which</a:t>
            </a:r>
            <a:r>
              <a:rPr lang="nb-NO" dirty="0">
                <a:ea typeface="+mn-lt"/>
                <a:cs typeface="+mn-lt"/>
              </a:rPr>
              <a:t> </a:t>
            </a:r>
            <a:r>
              <a:rPr lang="nb-NO" dirty="0" err="1">
                <a:ea typeface="+mn-lt"/>
                <a:cs typeface="+mn-lt"/>
              </a:rPr>
              <a:t>the</a:t>
            </a:r>
            <a:r>
              <a:rPr lang="nb-NO" dirty="0">
                <a:ea typeface="+mn-lt"/>
                <a:cs typeface="+mn-lt"/>
              </a:rPr>
              <a:t> GDPR </a:t>
            </a:r>
            <a:r>
              <a:rPr lang="nb-NO" dirty="0" err="1">
                <a:ea typeface="+mn-lt"/>
                <a:cs typeface="+mn-lt"/>
              </a:rPr>
              <a:t>defines</a:t>
            </a:r>
            <a:r>
              <a:rPr lang="nb-NO" dirty="0">
                <a:ea typeface="+mn-lt"/>
                <a:cs typeface="+mn-lt"/>
              </a:rPr>
              <a:t> as more </a:t>
            </a:r>
            <a:r>
              <a:rPr lang="nb-NO" b="1" dirty="0">
                <a:ea typeface="+mn-lt"/>
                <a:cs typeface="+mn-lt"/>
              </a:rPr>
              <a:t>sensitive</a:t>
            </a:r>
            <a:r>
              <a:rPr lang="nb-NO" dirty="0">
                <a:ea typeface="+mn-lt"/>
                <a:cs typeface="+mn-lt"/>
              </a:rPr>
              <a:t>, and so </a:t>
            </a:r>
            <a:r>
              <a:rPr lang="nb-NO" dirty="0" err="1">
                <a:ea typeface="+mn-lt"/>
                <a:cs typeface="+mn-lt"/>
              </a:rPr>
              <a:t>needs</a:t>
            </a:r>
            <a:r>
              <a:rPr lang="nb-NO" dirty="0">
                <a:ea typeface="+mn-lt"/>
                <a:cs typeface="+mn-lt"/>
              </a:rPr>
              <a:t> more </a:t>
            </a:r>
            <a:r>
              <a:rPr lang="nb-NO" dirty="0" err="1">
                <a:ea typeface="+mn-lt"/>
                <a:cs typeface="+mn-lt"/>
              </a:rPr>
              <a:t>protection</a:t>
            </a:r>
            <a:r>
              <a:rPr lang="nb-NO" dirty="0">
                <a:ea typeface="+mn-lt"/>
                <a:cs typeface="+mn-lt"/>
              </a:rPr>
              <a:t>. </a:t>
            </a:r>
            <a:endParaRPr lang="en-US" dirty="0">
              <a:ea typeface="+mn-lt"/>
              <a:cs typeface="+mn-lt"/>
            </a:endParaRPr>
          </a:p>
          <a:p>
            <a:pPr marL="0" indent="0">
              <a:buNone/>
            </a:pPr>
            <a:r>
              <a:rPr lang="nb-NO" dirty="0">
                <a:ea typeface="+mn-lt"/>
                <a:cs typeface="+mn-lt"/>
              </a:rPr>
              <a:t>For </a:t>
            </a:r>
            <a:r>
              <a:rPr lang="nb-NO" dirty="0" err="1">
                <a:ea typeface="+mn-lt"/>
                <a:cs typeface="+mn-lt"/>
              </a:rPr>
              <a:t>example</a:t>
            </a:r>
            <a:r>
              <a:rPr lang="nb-NO" dirty="0">
                <a:ea typeface="+mn-lt"/>
                <a:cs typeface="+mn-lt"/>
              </a:rPr>
              <a:t>, </a:t>
            </a:r>
            <a:r>
              <a:rPr lang="nb-NO" dirty="0" err="1">
                <a:ea typeface="+mn-lt"/>
                <a:cs typeface="+mn-lt"/>
              </a:rPr>
              <a:t>information</a:t>
            </a:r>
            <a:r>
              <a:rPr lang="nb-NO" dirty="0">
                <a:ea typeface="+mn-lt"/>
                <a:cs typeface="+mn-lt"/>
              </a:rPr>
              <a:t> </a:t>
            </a:r>
            <a:r>
              <a:rPr lang="nb-NO" dirty="0" err="1">
                <a:ea typeface="+mn-lt"/>
                <a:cs typeface="+mn-lt"/>
              </a:rPr>
              <a:t>about</a:t>
            </a:r>
            <a:r>
              <a:rPr lang="nb-NO" dirty="0">
                <a:ea typeface="+mn-lt"/>
                <a:cs typeface="+mn-lt"/>
              </a:rPr>
              <a:t> an </a:t>
            </a:r>
            <a:r>
              <a:rPr lang="nb-NO" dirty="0" err="1">
                <a:ea typeface="+mn-lt"/>
                <a:cs typeface="+mn-lt"/>
              </a:rPr>
              <a:t>individual’s</a:t>
            </a:r>
            <a:r>
              <a:rPr lang="nb-NO" dirty="0">
                <a:ea typeface="+mn-lt"/>
                <a:cs typeface="+mn-lt"/>
              </a:rPr>
              <a:t>:</a:t>
            </a:r>
            <a:endParaRPr lang="en-US" dirty="0">
              <a:ea typeface="+mn-lt"/>
              <a:cs typeface="+mn-lt"/>
            </a:endParaRPr>
          </a:p>
          <a:p>
            <a:pPr>
              <a:buFont typeface="Arial"/>
              <a:buChar char="•"/>
            </a:pPr>
            <a:r>
              <a:rPr lang="nb-NO" b="1" dirty="0" err="1">
                <a:ea typeface="+mn-lt"/>
                <a:cs typeface="+mn-lt"/>
              </a:rPr>
              <a:t>Racial</a:t>
            </a:r>
            <a:r>
              <a:rPr lang="nb-NO" b="1" dirty="0">
                <a:ea typeface="+mn-lt"/>
                <a:cs typeface="+mn-lt"/>
              </a:rPr>
              <a:t> or </a:t>
            </a:r>
            <a:r>
              <a:rPr lang="nb-NO" b="1" dirty="0" err="1">
                <a:ea typeface="+mn-lt"/>
                <a:cs typeface="+mn-lt"/>
              </a:rPr>
              <a:t>ethnic</a:t>
            </a:r>
            <a:r>
              <a:rPr lang="nb-NO" b="1" dirty="0">
                <a:ea typeface="+mn-lt"/>
                <a:cs typeface="+mn-lt"/>
              </a:rPr>
              <a:t> </a:t>
            </a:r>
            <a:r>
              <a:rPr lang="nb-NO" b="1" dirty="0" err="1">
                <a:ea typeface="+mn-lt"/>
                <a:cs typeface="+mn-lt"/>
              </a:rPr>
              <a:t>origin</a:t>
            </a:r>
            <a:r>
              <a:rPr lang="nb-NO" b="1" dirty="0">
                <a:ea typeface="+mn-lt"/>
                <a:cs typeface="+mn-lt"/>
              </a:rPr>
              <a:t>, </a:t>
            </a:r>
            <a:r>
              <a:rPr lang="nb-NO" b="1" dirty="0" err="1">
                <a:ea typeface="+mn-lt"/>
                <a:cs typeface="+mn-lt"/>
              </a:rPr>
              <a:t>political</a:t>
            </a:r>
            <a:r>
              <a:rPr lang="nb-NO" b="1" dirty="0">
                <a:ea typeface="+mn-lt"/>
                <a:cs typeface="+mn-lt"/>
              </a:rPr>
              <a:t> opinion, </a:t>
            </a:r>
            <a:r>
              <a:rPr lang="nb-NO" b="1" dirty="0" err="1">
                <a:ea typeface="+mn-lt"/>
                <a:cs typeface="+mn-lt"/>
              </a:rPr>
              <a:t>religious</a:t>
            </a:r>
            <a:r>
              <a:rPr lang="nb-NO" b="1" dirty="0">
                <a:ea typeface="+mn-lt"/>
                <a:cs typeface="+mn-lt"/>
              </a:rPr>
              <a:t> or </a:t>
            </a:r>
            <a:r>
              <a:rPr lang="nb-NO" b="1" dirty="0" err="1">
                <a:ea typeface="+mn-lt"/>
                <a:cs typeface="+mn-lt"/>
              </a:rPr>
              <a:t>philosophical</a:t>
            </a:r>
            <a:r>
              <a:rPr lang="nb-NO" b="1" dirty="0">
                <a:ea typeface="+mn-lt"/>
                <a:cs typeface="+mn-lt"/>
              </a:rPr>
              <a:t> </a:t>
            </a:r>
            <a:r>
              <a:rPr lang="nb-NO" b="1" dirty="0" err="1">
                <a:ea typeface="+mn-lt"/>
                <a:cs typeface="+mn-lt"/>
              </a:rPr>
              <a:t>beliefs</a:t>
            </a:r>
            <a:r>
              <a:rPr lang="nb-NO" b="1" dirty="0">
                <a:ea typeface="+mn-lt"/>
                <a:cs typeface="+mn-lt"/>
              </a:rPr>
              <a:t>, trade union </a:t>
            </a:r>
            <a:r>
              <a:rPr lang="nb-NO" b="1" dirty="0" err="1">
                <a:ea typeface="+mn-lt"/>
                <a:cs typeface="+mn-lt"/>
              </a:rPr>
              <a:t>membership</a:t>
            </a:r>
            <a:r>
              <a:rPr lang="nb-NO" b="1" dirty="0">
                <a:ea typeface="+mn-lt"/>
                <a:cs typeface="+mn-lt"/>
              </a:rPr>
              <a:t>, </a:t>
            </a:r>
            <a:r>
              <a:rPr lang="nb-NO" b="1" dirty="0" err="1">
                <a:ea typeface="+mn-lt"/>
                <a:cs typeface="+mn-lt"/>
              </a:rPr>
              <a:t>genetic</a:t>
            </a:r>
            <a:r>
              <a:rPr lang="nb-NO" b="1" dirty="0">
                <a:ea typeface="+mn-lt"/>
                <a:cs typeface="+mn-lt"/>
              </a:rPr>
              <a:t> data </a:t>
            </a:r>
            <a:r>
              <a:rPr lang="nb-NO" dirty="0">
                <a:ea typeface="+mn-lt"/>
                <a:cs typeface="+mn-lt"/>
              </a:rPr>
              <a:t>(</a:t>
            </a:r>
            <a:r>
              <a:rPr lang="nb-NO" dirty="0" err="1">
                <a:ea typeface="+mn-lt"/>
                <a:cs typeface="+mn-lt"/>
              </a:rPr>
              <a:t>new</a:t>
            </a:r>
            <a:r>
              <a:rPr lang="nb-NO" dirty="0">
                <a:ea typeface="+mn-lt"/>
                <a:cs typeface="+mn-lt"/>
              </a:rPr>
              <a:t>), </a:t>
            </a:r>
            <a:r>
              <a:rPr lang="nb-NO" b="1" dirty="0" err="1">
                <a:ea typeface="+mn-lt"/>
                <a:cs typeface="+mn-lt"/>
              </a:rPr>
              <a:t>biometric</a:t>
            </a:r>
            <a:r>
              <a:rPr lang="nb-NO" b="1" dirty="0">
                <a:ea typeface="+mn-lt"/>
                <a:cs typeface="+mn-lt"/>
              </a:rPr>
              <a:t> data </a:t>
            </a:r>
            <a:r>
              <a:rPr lang="nb-NO" dirty="0">
                <a:ea typeface="+mn-lt"/>
                <a:cs typeface="+mn-lt"/>
              </a:rPr>
              <a:t>(</a:t>
            </a:r>
            <a:r>
              <a:rPr lang="nb-NO" dirty="0" err="1">
                <a:ea typeface="+mn-lt"/>
                <a:cs typeface="+mn-lt"/>
              </a:rPr>
              <a:t>where</a:t>
            </a:r>
            <a:r>
              <a:rPr lang="nb-NO" dirty="0">
                <a:ea typeface="+mn-lt"/>
                <a:cs typeface="+mn-lt"/>
              </a:rPr>
              <a:t> used for ID purposes – </a:t>
            </a:r>
            <a:r>
              <a:rPr lang="nb-NO" dirty="0" err="1">
                <a:ea typeface="+mn-lt"/>
                <a:cs typeface="+mn-lt"/>
              </a:rPr>
              <a:t>new</a:t>
            </a:r>
            <a:r>
              <a:rPr lang="nb-NO" dirty="0">
                <a:ea typeface="+mn-lt"/>
                <a:cs typeface="+mn-lt"/>
              </a:rPr>
              <a:t>)</a:t>
            </a:r>
            <a:r>
              <a:rPr lang="nb-NO" b="1" dirty="0">
                <a:ea typeface="+mn-lt"/>
                <a:cs typeface="+mn-lt"/>
              </a:rPr>
              <a:t>, </a:t>
            </a:r>
            <a:r>
              <a:rPr lang="nb-NO" b="1" dirty="0" err="1">
                <a:ea typeface="+mn-lt"/>
                <a:cs typeface="+mn-lt"/>
              </a:rPr>
              <a:t>health</a:t>
            </a:r>
            <a:r>
              <a:rPr lang="nb-NO" b="1" dirty="0">
                <a:ea typeface="+mn-lt"/>
                <a:cs typeface="+mn-lt"/>
              </a:rPr>
              <a:t>, sex </a:t>
            </a:r>
            <a:r>
              <a:rPr lang="nb-NO" b="1" dirty="0" err="1">
                <a:ea typeface="+mn-lt"/>
                <a:cs typeface="+mn-lt"/>
              </a:rPr>
              <a:t>life</a:t>
            </a:r>
            <a:r>
              <a:rPr lang="nb-NO" b="1" dirty="0">
                <a:ea typeface="+mn-lt"/>
                <a:cs typeface="+mn-lt"/>
              </a:rPr>
              <a:t> or </a:t>
            </a:r>
            <a:r>
              <a:rPr lang="nb-NO" b="1" dirty="0" err="1">
                <a:ea typeface="+mn-lt"/>
                <a:cs typeface="+mn-lt"/>
              </a:rPr>
              <a:t>sexual</a:t>
            </a:r>
            <a:r>
              <a:rPr lang="nb-NO" b="1" dirty="0">
                <a:ea typeface="+mn-lt"/>
                <a:cs typeface="+mn-lt"/>
              </a:rPr>
              <a:t> </a:t>
            </a:r>
            <a:r>
              <a:rPr lang="nb-NO" b="1" dirty="0" err="1">
                <a:ea typeface="+mn-lt"/>
                <a:cs typeface="+mn-lt"/>
              </a:rPr>
              <a:t>orientation</a:t>
            </a:r>
            <a:endParaRPr lang="nb-NO" dirty="0" err="1">
              <a:ea typeface="+mn-lt"/>
              <a:cs typeface="+mn-lt"/>
            </a:endParaRPr>
          </a:p>
          <a:p>
            <a:pPr>
              <a:buFont typeface="Arial"/>
              <a:buChar char="•"/>
            </a:pPr>
            <a:r>
              <a:rPr lang="nb-NO" dirty="0">
                <a:ea typeface="+mn-lt"/>
                <a:cs typeface="+mn-lt"/>
              </a:rPr>
              <a:t>This type </a:t>
            </a:r>
            <a:r>
              <a:rPr lang="nb-NO" dirty="0" err="1">
                <a:ea typeface="+mn-lt"/>
                <a:cs typeface="+mn-lt"/>
              </a:rPr>
              <a:t>of</a:t>
            </a:r>
            <a:r>
              <a:rPr lang="nb-NO" dirty="0">
                <a:ea typeface="+mn-lt"/>
                <a:cs typeface="+mn-lt"/>
              </a:rPr>
              <a:t> data poses </a:t>
            </a:r>
            <a:r>
              <a:rPr lang="nb-NO" dirty="0" err="1">
                <a:ea typeface="+mn-lt"/>
                <a:cs typeface="+mn-lt"/>
              </a:rPr>
              <a:t>greater</a:t>
            </a:r>
            <a:r>
              <a:rPr lang="nb-NO" dirty="0">
                <a:ea typeface="+mn-lt"/>
                <a:cs typeface="+mn-lt"/>
              </a:rPr>
              <a:t> risks to a </a:t>
            </a:r>
            <a:r>
              <a:rPr lang="nb-NO" dirty="0" err="1">
                <a:ea typeface="+mn-lt"/>
                <a:cs typeface="+mn-lt"/>
              </a:rPr>
              <a:t>person’s</a:t>
            </a:r>
            <a:r>
              <a:rPr lang="nb-NO" dirty="0">
                <a:ea typeface="+mn-lt"/>
                <a:cs typeface="+mn-lt"/>
              </a:rPr>
              <a:t> fundamental </a:t>
            </a:r>
            <a:r>
              <a:rPr lang="nb-NO" dirty="0" err="1">
                <a:ea typeface="+mn-lt"/>
                <a:cs typeface="+mn-lt"/>
              </a:rPr>
              <a:t>rights</a:t>
            </a:r>
            <a:r>
              <a:rPr lang="nb-NO" dirty="0">
                <a:ea typeface="+mn-lt"/>
                <a:cs typeface="+mn-lt"/>
              </a:rPr>
              <a:t> and </a:t>
            </a:r>
            <a:r>
              <a:rPr lang="nb-NO" dirty="0" err="1">
                <a:ea typeface="+mn-lt"/>
                <a:cs typeface="+mn-lt"/>
              </a:rPr>
              <a:t>freedom</a:t>
            </a:r>
            <a:r>
              <a:rPr lang="nb-NO" dirty="0">
                <a:ea typeface="+mn-lt"/>
                <a:cs typeface="+mn-lt"/>
              </a:rPr>
              <a:t>, by e.g. putting </a:t>
            </a:r>
            <a:r>
              <a:rPr lang="nb-NO" dirty="0" err="1">
                <a:ea typeface="+mn-lt"/>
                <a:cs typeface="+mn-lt"/>
              </a:rPr>
              <a:t>them</a:t>
            </a:r>
            <a:r>
              <a:rPr lang="nb-NO" dirty="0">
                <a:ea typeface="+mn-lt"/>
                <a:cs typeface="+mn-lt"/>
              </a:rPr>
              <a:t> at risk </a:t>
            </a:r>
            <a:r>
              <a:rPr lang="nb-NO" dirty="0" err="1">
                <a:ea typeface="+mn-lt"/>
                <a:cs typeface="+mn-lt"/>
              </a:rPr>
              <a:t>of</a:t>
            </a:r>
            <a:r>
              <a:rPr lang="nb-NO" dirty="0">
                <a:ea typeface="+mn-lt"/>
                <a:cs typeface="+mn-lt"/>
              </a:rPr>
              <a:t> </a:t>
            </a:r>
            <a:r>
              <a:rPr lang="nb-NO" dirty="0" err="1">
                <a:ea typeface="+mn-lt"/>
                <a:cs typeface="+mn-lt"/>
              </a:rPr>
              <a:t>discrimination</a:t>
            </a:r>
            <a:endParaRPr lang="nb-NO" dirty="0">
              <a:ea typeface="+mn-lt"/>
              <a:cs typeface="+mn-lt"/>
            </a:endParaRPr>
          </a:p>
          <a:p>
            <a:pPr>
              <a:buFont typeface="Arial"/>
              <a:buChar char="•"/>
            </a:pPr>
            <a:r>
              <a:rPr lang="nb-NO" b="1" dirty="0" err="1">
                <a:cs typeface="Arial"/>
              </a:rPr>
              <a:t>Can</a:t>
            </a:r>
            <a:r>
              <a:rPr lang="nb-NO" b="1" dirty="0">
                <a:cs typeface="Arial"/>
              </a:rPr>
              <a:t> </a:t>
            </a:r>
            <a:r>
              <a:rPr lang="nb-NO" b="1" dirty="0" err="1">
                <a:cs typeface="Arial"/>
              </a:rPr>
              <a:t>only</a:t>
            </a:r>
            <a:r>
              <a:rPr lang="nb-NO" b="1" dirty="0">
                <a:cs typeface="Arial"/>
              </a:rPr>
              <a:t> be </a:t>
            </a:r>
            <a:r>
              <a:rPr lang="nb-NO" b="1" dirty="0" err="1">
                <a:cs typeface="Arial"/>
              </a:rPr>
              <a:t>processed</a:t>
            </a:r>
            <a:r>
              <a:rPr lang="nb-NO" b="1" dirty="0">
                <a:cs typeface="Arial"/>
              </a:rPr>
              <a:t> in </a:t>
            </a:r>
            <a:r>
              <a:rPr lang="nb-NO" b="1" dirty="0" err="1">
                <a:cs typeface="Arial"/>
              </a:rPr>
              <a:t>certain</a:t>
            </a:r>
            <a:r>
              <a:rPr lang="nb-NO" b="1" dirty="0">
                <a:cs typeface="Arial"/>
              </a:rPr>
              <a:t> </a:t>
            </a:r>
            <a:r>
              <a:rPr lang="nb-NO" b="1" dirty="0" err="1">
                <a:cs typeface="Arial"/>
              </a:rPr>
              <a:t>situations</a:t>
            </a:r>
            <a:r>
              <a:rPr lang="nb-NO" b="1" dirty="0">
                <a:cs typeface="Arial"/>
              </a:rPr>
              <a:t> and for </a:t>
            </a:r>
            <a:r>
              <a:rPr lang="nb-NO" b="1" dirty="0" err="1">
                <a:cs typeface="Arial"/>
              </a:rPr>
              <a:t>certain</a:t>
            </a:r>
            <a:r>
              <a:rPr lang="nb-NO" b="1" dirty="0">
                <a:cs typeface="Arial"/>
              </a:rPr>
              <a:t> purposes</a:t>
            </a:r>
          </a:p>
        </p:txBody>
      </p:sp>
      <p:sp>
        <p:nvSpPr>
          <p:cNvPr id="4" name="Plassholder for bunntekst 3">
            <a:extLst>
              <a:ext uri="{FF2B5EF4-FFF2-40B4-BE49-F238E27FC236}">
                <a16:creationId xmlns:a16="http://schemas.microsoft.com/office/drawing/2014/main" id="{B5EE963A-B874-4F47-AAAB-DE3A4E9D65FF}"/>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379354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C34198A-5D73-45C8-8C27-75E44985F0DC}"/>
              </a:ext>
            </a:extLst>
          </p:cNvPr>
          <p:cNvSpPr>
            <a:spLocks noGrp="1"/>
          </p:cNvSpPr>
          <p:nvPr>
            <p:ph type="title"/>
          </p:nvPr>
        </p:nvSpPr>
        <p:spPr/>
        <p:txBody>
          <a:bodyPr/>
          <a:lstStyle/>
          <a:p>
            <a:r>
              <a:rPr lang="nb-NO">
                <a:cs typeface="Arial"/>
              </a:rPr>
              <a:t>Responsibilites under the GDPR</a:t>
            </a:r>
            <a:endParaRPr lang="nb-NO"/>
          </a:p>
        </p:txBody>
      </p:sp>
      <p:sp>
        <p:nvSpPr>
          <p:cNvPr id="3" name="Plassholder for innhold 2">
            <a:extLst>
              <a:ext uri="{FF2B5EF4-FFF2-40B4-BE49-F238E27FC236}">
                <a16:creationId xmlns:a16="http://schemas.microsoft.com/office/drawing/2014/main" id="{7A23DCCE-32FF-4936-8F82-EABD797441C8}"/>
              </a:ext>
            </a:extLst>
          </p:cNvPr>
          <p:cNvSpPr>
            <a:spLocks noGrp="1"/>
          </p:cNvSpPr>
          <p:nvPr>
            <p:ph idx="1"/>
          </p:nvPr>
        </p:nvSpPr>
        <p:spPr>
          <a:xfrm>
            <a:off x="374410" y="1883965"/>
            <a:ext cx="8508503" cy="4455446"/>
          </a:xfrm>
        </p:spPr>
        <p:txBody>
          <a:bodyPr vert="horz" lIns="0" tIns="0" rIns="0" bIns="0" rtlCol="0" anchor="t">
            <a:normAutofit fontScale="92500" lnSpcReduction="10000"/>
          </a:bodyPr>
          <a:lstStyle/>
          <a:p>
            <a:pPr marL="0" indent="0">
              <a:buNone/>
            </a:pPr>
            <a:r>
              <a:rPr lang="nb-NO" b="1" dirty="0">
                <a:cs typeface="Arial"/>
              </a:rPr>
              <a:t>Who is responsible for </a:t>
            </a:r>
            <a:r>
              <a:rPr lang="nb-NO" b="1" dirty="0" err="1">
                <a:cs typeface="Arial"/>
              </a:rPr>
              <a:t>complying</a:t>
            </a:r>
            <a:r>
              <a:rPr lang="nb-NO" b="1" dirty="0">
                <a:cs typeface="Arial"/>
              </a:rPr>
              <a:t> </a:t>
            </a:r>
            <a:r>
              <a:rPr lang="nb-NO" b="1" dirty="0" err="1">
                <a:cs typeface="Arial"/>
              </a:rPr>
              <a:t>with</a:t>
            </a:r>
            <a:r>
              <a:rPr lang="nb-NO" b="1" dirty="0">
                <a:cs typeface="Arial"/>
              </a:rPr>
              <a:t> </a:t>
            </a:r>
            <a:r>
              <a:rPr lang="nb-NO" b="1" dirty="0" err="1">
                <a:cs typeface="Arial"/>
              </a:rPr>
              <a:t>the</a:t>
            </a:r>
            <a:r>
              <a:rPr lang="nb-NO" b="1" dirty="0">
                <a:cs typeface="Arial"/>
              </a:rPr>
              <a:t> GDPR?</a:t>
            </a:r>
            <a:r>
              <a:rPr lang="nb-NO" dirty="0">
                <a:cs typeface="Arial"/>
              </a:rPr>
              <a:t> The GDPR </a:t>
            </a:r>
            <a:r>
              <a:rPr lang="nb-NO" dirty="0" err="1">
                <a:cs typeface="Arial"/>
              </a:rPr>
              <a:t>imposes</a:t>
            </a:r>
            <a:r>
              <a:rPr lang="nb-NO" dirty="0">
                <a:cs typeface="Arial"/>
              </a:rPr>
              <a:t> </a:t>
            </a:r>
            <a:r>
              <a:rPr lang="nb-NO" dirty="0" err="1">
                <a:cs typeface="Arial"/>
              </a:rPr>
              <a:t>obligations</a:t>
            </a:r>
            <a:r>
              <a:rPr lang="nb-NO" dirty="0">
                <a:cs typeface="Arial"/>
              </a:rPr>
              <a:t> </a:t>
            </a:r>
            <a:r>
              <a:rPr lang="nb-NO" dirty="0" err="1">
                <a:cs typeface="Arial"/>
              </a:rPr>
              <a:t>on</a:t>
            </a:r>
            <a:r>
              <a:rPr lang="nb-NO" dirty="0">
                <a:cs typeface="Arial"/>
              </a:rPr>
              <a:t> </a:t>
            </a:r>
            <a:r>
              <a:rPr lang="nb-NO" dirty="0" err="1">
                <a:cs typeface="Arial"/>
              </a:rPr>
              <a:t>both</a:t>
            </a:r>
            <a:r>
              <a:rPr lang="nb-NO" dirty="0">
                <a:cs typeface="Arial"/>
              </a:rPr>
              <a:t> '</a:t>
            </a:r>
            <a:r>
              <a:rPr lang="nb-NO" b="1" dirty="0">
                <a:cs typeface="Arial"/>
              </a:rPr>
              <a:t>data </a:t>
            </a:r>
            <a:r>
              <a:rPr lang="nb-NO" b="1" dirty="0" err="1">
                <a:cs typeface="Arial"/>
              </a:rPr>
              <a:t>controllers</a:t>
            </a:r>
            <a:r>
              <a:rPr lang="nb-NO" b="1" dirty="0">
                <a:cs typeface="Arial"/>
              </a:rPr>
              <a:t>'</a:t>
            </a:r>
            <a:r>
              <a:rPr lang="nb-NO" dirty="0">
                <a:cs typeface="Arial"/>
              </a:rPr>
              <a:t> and '</a:t>
            </a:r>
            <a:r>
              <a:rPr lang="nb-NO" b="1" dirty="0">
                <a:cs typeface="Arial"/>
              </a:rPr>
              <a:t>data </a:t>
            </a:r>
            <a:r>
              <a:rPr lang="nb-NO" b="1" dirty="0" err="1">
                <a:cs typeface="Arial"/>
              </a:rPr>
              <a:t>processors</a:t>
            </a:r>
            <a:r>
              <a:rPr lang="nb-NO" dirty="0">
                <a:cs typeface="Arial"/>
              </a:rPr>
              <a:t>' </a:t>
            </a:r>
          </a:p>
          <a:p>
            <a:pPr marL="457200" indent="-457200"/>
            <a:r>
              <a:rPr lang="nb-NO" dirty="0">
                <a:cs typeface="Arial"/>
              </a:rPr>
              <a:t>Data </a:t>
            </a:r>
            <a:r>
              <a:rPr lang="nb-NO" dirty="0" err="1">
                <a:cs typeface="Arial"/>
              </a:rPr>
              <a:t>controller</a:t>
            </a:r>
            <a:r>
              <a:rPr lang="nb-NO" dirty="0">
                <a:cs typeface="Arial"/>
              </a:rPr>
              <a:t> is </a:t>
            </a:r>
            <a:r>
              <a:rPr lang="nb-NO" dirty="0" err="1">
                <a:cs typeface="Arial"/>
              </a:rPr>
              <a:t>the</a:t>
            </a:r>
            <a:r>
              <a:rPr lang="nb-NO" dirty="0">
                <a:cs typeface="Arial"/>
              </a:rPr>
              <a:t> person/</a:t>
            </a:r>
            <a:r>
              <a:rPr lang="nb-NO" dirty="0" err="1">
                <a:cs typeface="Arial"/>
              </a:rPr>
              <a:t>institution</a:t>
            </a:r>
            <a:r>
              <a:rPr lang="nb-NO" dirty="0">
                <a:cs typeface="Arial"/>
              </a:rPr>
              <a:t> </a:t>
            </a:r>
            <a:r>
              <a:rPr lang="nb-NO" dirty="0" err="1">
                <a:cs typeface="Arial"/>
              </a:rPr>
              <a:t>who</a:t>
            </a:r>
            <a:r>
              <a:rPr lang="nb-NO" dirty="0">
                <a:cs typeface="Arial"/>
              </a:rPr>
              <a:t> (</a:t>
            </a:r>
            <a:r>
              <a:rPr lang="nb-NO" dirty="0" err="1">
                <a:cs typeface="Arial"/>
              </a:rPr>
              <a:t>either</a:t>
            </a:r>
            <a:r>
              <a:rPr lang="nb-NO" dirty="0">
                <a:cs typeface="Arial"/>
              </a:rPr>
              <a:t> </a:t>
            </a:r>
            <a:r>
              <a:rPr lang="nb-NO" dirty="0" err="1">
                <a:cs typeface="Arial"/>
              </a:rPr>
              <a:t>alone</a:t>
            </a:r>
            <a:r>
              <a:rPr lang="nb-NO" dirty="0">
                <a:cs typeface="Arial"/>
              </a:rPr>
              <a:t> or </a:t>
            </a:r>
            <a:r>
              <a:rPr lang="nb-NO" dirty="0" err="1">
                <a:cs typeface="Arial"/>
              </a:rPr>
              <a:t>jointly</a:t>
            </a:r>
            <a:r>
              <a:rPr lang="nb-NO" dirty="0">
                <a:cs typeface="Arial"/>
              </a:rPr>
              <a:t> </a:t>
            </a:r>
            <a:r>
              <a:rPr lang="nb-NO" dirty="0" err="1">
                <a:cs typeface="Arial"/>
              </a:rPr>
              <a:t>with</a:t>
            </a:r>
            <a:r>
              <a:rPr lang="nb-NO" dirty="0">
                <a:cs typeface="Arial"/>
              </a:rPr>
              <a:t> </a:t>
            </a:r>
            <a:r>
              <a:rPr lang="nb-NO" dirty="0" err="1">
                <a:cs typeface="Arial"/>
              </a:rPr>
              <a:t>others</a:t>
            </a:r>
            <a:r>
              <a:rPr lang="nb-NO" dirty="0">
                <a:cs typeface="Arial"/>
              </a:rPr>
              <a:t>) </a:t>
            </a:r>
            <a:r>
              <a:rPr lang="nb-NO" b="1" dirty="0" err="1">
                <a:cs typeface="Arial"/>
              </a:rPr>
              <a:t>determines</a:t>
            </a:r>
            <a:r>
              <a:rPr lang="nb-NO" b="1" dirty="0">
                <a:cs typeface="Arial"/>
              </a:rPr>
              <a:t> </a:t>
            </a:r>
            <a:r>
              <a:rPr lang="nb-NO" b="1" dirty="0" err="1">
                <a:cs typeface="Arial"/>
              </a:rPr>
              <a:t>the</a:t>
            </a:r>
            <a:r>
              <a:rPr lang="nb-NO" b="1" dirty="0">
                <a:cs typeface="Arial"/>
              </a:rPr>
              <a:t> purposes</a:t>
            </a:r>
            <a:r>
              <a:rPr lang="nb-NO" dirty="0">
                <a:cs typeface="Arial"/>
              </a:rPr>
              <a:t> </a:t>
            </a:r>
            <a:r>
              <a:rPr lang="nb-NO" dirty="0" err="1">
                <a:cs typeface="Arial"/>
              </a:rPr>
              <a:t>of</a:t>
            </a:r>
            <a:r>
              <a:rPr lang="nb-NO" dirty="0">
                <a:cs typeface="Arial"/>
              </a:rPr>
              <a:t> </a:t>
            </a:r>
            <a:r>
              <a:rPr lang="nb-NO" dirty="0" err="1">
                <a:cs typeface="Arial"/>
              </a:rPr>
              <a:t>processing</a:t>
            </a:r>
            <a:r>
              <a:rPr lang="nb-NO" dirty="0">
                <a:cs typeface="Arial"/>
              </a:rPr>
              <a:t> and </a:t>
            </a:r>
            <a:r>
              <a:rPr lang="nb-NO" dirty="0" err="1">
                <a:cs typeface="Arial"/>
              </a:rPr>
              <a:t>the</a:t>
            </a:r>
            <a:r>
              <a:rPr lang="nb-NO" dirty="0">
                <a:cs typeface="Arial"/>
              </a:rPr>
              <a:t> manner/</a:t>
            </a:r>
            <a:r>
              <a:rPr lang="nb-NO" b="1" dirty="0" err="1">
                <a:cs typeface="Arial"/>
              </a:rPr>
              <a:t>means</a:t>
            </a:r>
            <a:r>
              <a:rPr lang="nb-NO" b="1" dirty="0">
                <a:cs typeface="Arial"/>
              </a:rPr>
              <a:t> </a:t>
            </a:r>
            <a:r>
              <a:rPr lang="nb-NO" b="1" dirty="0" err="1">
                <a:cs typeface="Arial"/>
              </a:rPr>
              <a:t>of</a:t>
            </a:r>
            <a:r>
              <a:rPr lang="nb-NO" b="1" dirty="0">
                <a:cs typeface="Arial"/>
              </a:rPr>
              <a:t> </a:t>
            </a:r>
            <a:r>
              <a:rPr lang="nb-NO" b="1" dirty="0" err="1">
                <a:cs typeface="Arial"/>
              </a:rPr>
              <a:t>processing</a:t>
            </a:r>
            <a:endParaRPr lang="nb-NO" b="1" dirty="0">
              <a:cs typeface="Arial"/>
            </a:endParaRPr>
          </a:p>
          <a:p>
            <a:pPr marL="457200" indent="-457200"/>
            <a:r>
              <a:rPr lang="nb-NO" dirty="0">
                <a:cs typeface="Arial"/>
              </a:rPr>
              <a:t>Data </a:t>
            </a:r>
            <a:r>
              <a:rPr lang="nb-NO" dirty="0" err="1">
                <a:cs typeface="Arial"/>
              </a:rPr>
              <a:t>processor</a:t>
            </a:r>
            <a:r>
              <a:rPr lang="nb-NO" dirty="0">
                <a:cs typeface="Arial"/>
              </a:rPr>
              <a:t> is </a:t>
            </a:r>
            <a:r>
              <a:rPr lang="nb-NO" dirty="0" err="1">
                <a:cs typeface="Arial"/>
              </a:rPr>
              <a:t>the</a:t>
            </a:r>
            <a:r>
              <a:rPr lang="nb-NO" dirty="0">
                <a:cs typeface="Arial"/>
              </a:rPr>
              <a:t> party </a:t>
            </a:r>
            <a:r>
              <a:rPr lang="nb-NO" dirty="0" err="1">
                <a:cs typeface="Arial"/>
              </a:rPr>
              <a:t>who</a:t>
            </a:r>
            <a:r>
              <a:rPr lang="nb-NO" dirty="0">
                <a:cs typeface="Arial"/>
              </a:rPr>
              <a:t> </a:t>
            </a:r>
            <a:r>
              <a:rPr lang="nb-NO" dirty="0" err="1">
                <a:cs typeface="Arial"/>
              </a:rPr>
              <a:t>does</a:t>
            </a:r>
            <a:r>
              <a:rPr lang="nb-NO" dirty="0">
                <a:cs typeface="Arial"/>
              </a:rPr>
              <a:t> </a:t>
            </a:r>
            <a:r>
              <a:rPr lang="nb-NO" dirty="0" err="1">
                <a:cs typeface="Arial"/>
              </a:rPr>
              <a:t>the</a:t>
            </a:r>
            <a:r>
              <a:rPr lang="nb-NO" dirty="0">
                <a:cs typeface="Arial"/>
              </a:rPr>
              <a:t> </a:t>
            </a:r>
            <a:r>
              <a:rPr lang="nb-NO" dirty="0" err="1">
                <a:cs typeface="Arial"/>
              </a:rPr>
              <a:t>processing</a:t>
            </a:r>
            <a:r>
              <a:rPr lang="nb-NO" dirty="0">
                <a:cs typeface="Arial"/>
              </a:rPr>
              <a:t> </a:t>
            </a:r>
            <a:r>
              <a:rPr lang="nb-NO" b="1" dirty="0" err="1">
                <a:cs typeface="Arial"/>
              </a:rPr>
              <a:t>on</a:t>
            </a:r>
            <a:r>
              <a:rPr lang="nb-NO" b="1" dirty="0">
                <a:cs typeface="Arial"/>
              </a:rPr>
              <a:t> </a:t>
            </a:r>
            <a:r>
              <a:rPr lang="nb-NO" b="1" dirty="0" err="1">
                <a:cs typeface="Arial"/>
              </a:rPr>
              <a:t>behalf</a:t>
            </a:r>
            <a:r>
              <a:rPr lang="nb-NO" b="1" dirty="0">
                <a:cs typeface="Arial"/>
              </a:rPr>
              <a:t> </a:t>
            </a:r>
            <a:r>
              <a:rPr lang="nb-NO" b="1" dirty="0" err="1">
                <a:cs typeface="Arial"/>
              </a:rPr>
              <a:t>of</a:t>
            </a:r>
            <a:r>
              <a:rPr lang="nb-NO" dirty="0">
                <a:cs typeface="Arial"/>
              </a:rPr>
              <a:t> </a:t>
            </a:r>
            <a:r>
              <a:rPr lang="nb-NO" dirty="0" err="1">
                <a:cs typeface="Arial"/>
              </a:rPr>
              <a:t>the</a:t>
            </a:r>
            <a:r>
              <a:rPr lang="nb-NO" dirty="0">
                <a:cs typeface="Arial"/>
              </a:rPr>
              <a:t> data </a:t>
            </a:r>
            <a:r>
              <a:rPr lang="nb-NO" dirty="0" err="1">
                <a:cs typeface="Arial"/>
              </a:rPr>
              <a:t>controller</a:t>
            </a:r>
            <a:r>
              <a:rPr lang="nb-NO" dirty="0">
                <a:cs typeface="Arial"/>
              </a:rPr>
              <a:t>, </a:t>
            </a:r>
            <a:r>
              <a:rPr lang="nb-NO" dirty="0" err="1">
                <a:cs typeface="Arial"/>
              </a:rPr>
              <a:t>according</a:t>
            </a:r>
            <a:r>
              <a:rPr lang="nb-NO" dirty="0">
                <a:cs typeface="Arial"/>
              </a:rPr>
              <a:t> to </a:t>
            </a:r>
            <a:r>
              <a:rPr lang="nb-NO" dirty="0" err="1">
                <a:cs typeface="Arial"/>
              </a:rPr>
              <a:t>the</a:t>
            </a:r>
            <a:r>
              <a:rPr lang="nb-NO" dirty="0">
                <a:cs typeface="Arial"/>
              </a:rPr>
              <a:t> </a:t>
            </a:r>
            <a:r>
              <a:rPr lang="nb-NO" dirty="0" err="1">
                <a:cs typeface="Arial"/>
              </a:rPr>
              <a:t>controller's</a:t>
            </a:r>
            <a:r>
              <a:rPr lang="nb-NO" dirty="0">
                <a:cs typeface="Arial"/>
              </a:rPr>
              <a:t> </a:t>
            </a:r>
            <a:r>
              <a:rPr lang="nb-NO" dirty="0" err="1">
                <a:cs typeface="Arial"/>
              </a:rPr>
              <a:t>instructions</a:t>
            </a:r>
          </a:p>
          <a:p>
            <a:pPr marL="0" indent="0">
              <a:buNone/>
            </a:pPr>
            <a:r>
              <a:rPr lang="nb-NO" dirty="0">
                <a:cs typeface="Arial"/>
              </a:rPr>
              <a:t>For research projects based at the University, the </a:t>
            </a:r>
            <a:r>
              <a:rPr lang="nb-NO" b="1" dirty="0">
                <a:cs typeface="Arial"/>
              </a:rPr>
              <a:t>University will most likely be the data controller</a:t>
            </a:r>
            <a:r>
              <a:rPr lang="nb-NO" dirty="0">
                <a:cs typeface="Arial"/>
              </a:rPr>
              <a:t>, also if </a:t>
            </a:r>
            <a:r>
              <a:rPr lang="nb-NO" dirty="0" err="1">
                <a:cs typeface="Arial"/>
              </a:rPr>
              <a:t>the</a:t>
            </a:r>
            <a:r>
              <a:rPr lang="nb-NO" dirty="0">
                <a:cs typeface="Arial"/>
              </a:rPr>
              <a:t> </a:t>
            </a:r>
            <a:r>
              <a:rPr lang="nb-NO" dirty="0" err="1">
                <a:cs typeface="Arial"/>
              </a:rPr>
              <a:t>research</a:t>
            </a:r>
            <a:r>
              <a:rPr lang="nb-NO" dirty="0">
                <a:cs typeface="Arial"/>
              </a:rPr>
              <a:t> </a:t>
            </a:r>
            <a:r>
              <a:rPr lang="nb-NO" dirty="0" err="1">
                <a:cs typeface="Arial"/>
              </a:rPr>
              <a:t>project</a:t>
            </a:r>
            <a:r>
              <a:rPr lang="nb-NO" dirty="0">
                <a:cs typeface="Arial"/>
              </a:rPr>
              <a:t> is taking </a:t>
            </a:r>
            <a:r>
              <a:rPr lang="nb-NO" dirty="0" err="1">
                <a:cs typeface="Arial"/>
              </a:rPr>
              <a:t>place</a:t>
            </a:r>
            <a:r>
              <a:rPr lang="nb-NO" dirty="0">
                <a:cs typeface="Arial"/>
              </a:rPr>
              <a:t> </a:t>
            </a:r>
            <a:r>
              <a:rPr lang="nb-NO" dirty="0" err="1">
                <a:cs typeface="Arial"/>
              </a:rPr>
              <a:t>outside</a:t>
            </a:r>
            <a:r>
              <a:rPr lang="nb-NO" dirty="0">
                <a:cs typeface="Arial"/>
              </a:rPr>
              <a:t> Norway or </a:t>
            </a:r>
            <a:r>
              <a:rPr lang="nb-NO" dirty="0" err="1">
                <a:cs typeface="Arial"/>
              </a:rPr>
              <a:t>the</a:t>
            </a:r>
            <a:r>
              <a:rPr lang="nb-NO" dirty="0">
                <a:cs typeface="Arial"/>
              </a:rPr>
              <a:t> EEA. </a:t>
            </a:r>
          </a:p>
        </p:txBody>
      </p:sp>
      <p:sp>
        <p:nvSpPr>
          <p:cNvPr id="4" name="Plassholder for bunntekst 3">
            <a:extLst>
              <a:ext uri="{FF2B5EF4-FFF2-40B4-BE49-F238E27FC236}">
                <a16:creationId xmlns:a16="http://schemas.microsoft.com/office/drawing/2014/main" id="{112ECECA-C3C4-4B2C-83F8-A737FAF031C6}"/>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277438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B6C2614-4D42-4022-B755-7E24E14A1170}"/>
              </a:ext>
            </a:extLst>
          </p:cNvPr>
          <p:cNvSpPr>
            <a:spLocks noGrp="1"/>
          </p:cNvSpPr>
          <p:nvPr>
            <p:ph type="title"/>
          </p:nvPr>
        </p:nvSpPr>
        <p:spPr>
          <a:xfrm>
            <a:off x="301452" y="690752"/>
            <a:ext cx="8565248" cy="539445"/>
          </a:xfrm>
        </p:spPr>
        <p:txBody>
          <a:bodyPr/>
          <a:lstStyle/>
          <a:p>
            <a:r>
              <a:rPr lang="nb-NO">
                <a:cs typeface="Arial"/>
              </a:rPr>
              <a:t>Duties and obligations under the GDPR</a:t>
            </a:r>
            <a:endParaRPr lang="nb-NO"/>
          </a:p>
        </p:txBody>
      </p:sp>
      <p:sp>
        <p:nvSpPr>
          <p:cNvPr id="3" name="Plassholder for innhold 2">
            <a:extLst>
              <a:ext uri="{FF2B5EF4-FFF2-40B4-BE49-F238E27FC236}">
                <a16:creationId xmlns:a16="http://schemas.microsoft.com/office/drawing/2014/main" id="{23C3BECD-28D9-4977-ADE6-D38E4C09754E}"/>
              </a:ext>
            </a:extLst>
          </p:cNvPr>
          <p:cNvSpPr>
            <a:spLocks noGrp="1"/>
          </p:cNvSpPr>
          <p:nvPr>
            <p:ph idx="1"/>
          </p:nvPr>
        </p:nvSpPr>
        <p:spPr>
          <a:xfrm>
            <a:off x="204176" y="1348944"/>
            <a:ext cx="8662524" cy="5201233"/>
          </a:xfrm>
        </p:spPr>
        <p:txBody>
          <a:bodyPr vert="horz" lIns="0" tIns="0" rIns="0" bIns="0" rtlCol="0" anchor="t">
            <a:normAutofit fontScale="92500" lnSpcReduction="20000"/>
          </a:bodyPr>
          <a:lstStyle/>
          <a:p>
            <a:pPr marL="0" indent="0">
              <a:buNone/>
            </a:pPr>
            <a:r>
              <a:rPr lang="nb-NO" b="1" dirty="0">
                <a:cs typeface="Arial"/>
              </a:rPr>
              <a:t>Data protecton principles - </a:t>
            </a:r>
            <a:r>
              <a:rPr lang="nb-NO" dirty="0">
                <a:cs typeface="Arial"/>
              </a:rPr>
              <a:t>researchers must process all personal data in accordance with the </a:t>
            </a:r>
            <a:r>
              <a:rPr lang="nb-NO" b="1" dirty="0">
                <a:cs typeface="Arial"/>
              </a:rPr>
              <a:t>GDPR 'data protection principles'</a:t>
            </a:r>
            <a:r>
              <a:rPr lang="nb-NO" dirty="0">
                <a:cs typeface="Arial"/>
              </a:rPr>
              <a:t>, unless there is a relevant exemption. The data protection principles </a:t>
            </a:r>
            <a:r>
              <a:rPr lang="nb-NO" dirty="0" err="1">
                <a:cs typeface="Arial"/>
              </a:rPr>
              <a:t>represent</a:t>
            </a:r>
            <a:r>
              <a:rPr lang="nb-NO" dirty="0">
                <a:cs typeface="Arial"/>
              </a:rPr>
              <a:t> </a:t>
            </a:r>
            <a:r>
              <a:rPr lang="nb-NO" dirty="0" err="1">
                <a:cs typeface="Arial"/>
              </a:rPr>
              <a:t>the</a:t>
            </a:r>
            <a:r>
              <a:rPr lang="nb-NO" dirty="0">
                <a:cs typeface="Arial"/>
              </a:rPr>
              <a:t> </a:t>
            </a:r>
            <a:r>
              <a:rPr lang="nb-NO" dirty="0" err="1">
                <a:cs typeface="Arial"/>
              </a:rPr>
              <a:t>core</a:t>
            </a:r>
            <a:r>
              <a:rPr lang="nb-NO" dirty="0">
                <a:cs typeface="Arial"/>
              </a:rPr>
              <a:t> </a:t>
            </a:r>
            <a:r>
              <a:rPr lang="nb-NO" dirty="0" err="1">
                <a:cs typeface="Arial"/>
              </a:rPr>
              <a:t>requirements</a:t>
            </a:r>
            <a:r>
              <a:rPr lang="nb-NO" dirty="0">
                <a:cs typeface="Arial"/>
              </a:rPr>
              <a:t>. </a:t>
            </a:r>
            <a:endParaRPr lang="nb-NO" dirty="0"/>
          </a:p>
          <a:p>
            <a:pPr marL="0" indent="0">
              <a:buNone/>
            </a:pPr>
            <a:r>
              <a:rPr lang="nb-NO" b="1" dirty="0">
                <a:cs typeface="Arial"/>
              </a:rPr>
              <a:t>Personal data must</a:t>
            </a:r>
            <a:r>
              <a:rPr lang="nb-NO" dirty="0">
                <a:cs typeface="Arial"/>
              </a:rPr>
              <a:t>: </a:t>
            </a:r>
            <a:endParaRPr lang="nb-NO" dirty="0"/>
          </a:p>
          <a:p>
            <a:pPr marL="514350" indent="-514350">
              <a:buAutoNum type="arabicPeriod"/>
            </a:pPr>
            <a:r>
              <a:rPr lang="nb-NO" dirty="0">
                <a:cs typeface="Arial"/>
              </a:rPr>
              <a:t>Be </a:t>
            </a:r>
            <a:r>
              <a:rPr lang="nb-NO" dirty="0" err="1">
                <a:cs typeface="Arial"/>
              </a:rPr>
              <a:t>processed</a:t>
            </a:r>
            <a:r>
              <a:rPr lang="nb-NO" dirty="0">
                <a:cs typeface="Arial"/>
              </a:rPr>
              <a:t> </a:t>
            </a:r>
            <a:r>
              <a:rPr lang="nb-NO" dirty="0" err="1">
                <a:cs typeface="Arial"/>
              </a:rPr>
              <a:t>lawfully</a:t>
            </a:r>
            <a:r>
              <a:rPr lang="nb-NO" dirty="0">
                <a:cs typeface="Arial"/>
              </a:rPr>
              <a:t>, </a:t>
            </a:r>
            <a:r>
              <a:rPr lang="nb-NO" dirty="0" err="1">
                <a:cs typeface="Arial"/>
              </a:rPr>
              <a:t>fairly</a:t>
            </a:r>
            <a:r>
              <a:rPr lang="nb-NO" dirty="0">
                <a:cs typeface="Arial"/>
              </a:rPr>
              <a:t> and in a transparent manner</a:t>
            </a:r>
          </a:p>
          <a:p>
            <a:pPr marL="514350" indent="-514350">
              <a:buAutoNum type="arabicPeriod"/>
            </a:pPr>
            <a:r>
              <a:rPr lang="nb-NO" dirty="0">
                <a:cs typeface="Arial"/>
              </a:rPr>
              <a:t>Be </a:t>
            </a:r>
            <a:r>
              <a:rPr lang="nb-NO" dirty="0" err="1">
                <a:cs typeface="Arial"/>
              </a:rPr>
              <a:t>collected</a:t>
            </a:r>
            <a:r>
              <a:rPr lang="nb-NO" dirty="0">
                <a:cs typeface="Arial"/>
              </a:rPr>
              <a:t> </a:t>
            </a:r>
            <a:r>
              <a:rPr lang="nb-NO" dirty="0" err="1">
                <a:cs typeface="Arial"/>
              </a:rPr>
              <a:t>only</a:t>
            </a:r>
            <a:r>
              <a:rPr lang="nb-NO" dirty="0">
                <a:cs typeface="Arial"/>
              </a:rPr>
              <a:t> for </a:t>
            </a:r>
            <a:r>
              <a:rPr lang="nb-NO" dirty="0" err="1">
                <a:cs typeface="Arial"/>
              </a:rPr>
              <a:t>specified</a:t>
            </a:r>
            <a:r>
              <a:rPr lang="nb-NO" dirty="0">
                <a:cs typeface="Arial"/>
              </a:rPr>
              <a:t>, </a:t>
            </a:r>
            <a:r>
              <a:rPr lang="nb-NO" dirty="0" err="1">
                <a:cs typeface="Arial"/>
              </a:rPr>
              <a:t>explicit</a:t>
            </a:r>
            <a:r>
              <a:rPr lang="nb-NO" dirty="0">
                <a:cs typeface="Arial"/>
              </a:rPr>
              <a:t> and </a:t>
            </a:r>
            <a:r>
              <a:rPr lang="nb-NO" dirty="0" err="1">
                <a:cs typeface="Arial"/>
              </a:rPr>
              <a:t>legitimate</a:t>
            </a:r>
            <a:r>
              <a:rPr lang="nb-NO" dirty="0">
                <a:cs typeface="Arial"/>
              </a:rPr>
              <a:t> purposes, and not be </a:t>
            </a:r>
            <a:r>
              <a:rPr lang="nb-NO" dirty="0" err="1">
                <a:cs typeface="Arial"/>
              </a:rPr>
              <a:t>further</a:t>
            </a:r>
            <a:r>
              <a:rPr lang="nb-NO" dirty="0">
                <a:cs typeface="Arial"/>
              </a:rPr>
              <a:t> </a:t>
            </a:r>
            <a:r>
              <a:rPr lang="nb-NO" dirty="0" err="1">
                <a:cs typeface="Arial"/>
              </a:rPr>
              <a:t>processed</a:t>
            </a:r>
            <a:r>
              <a:rPr lang="nb-NO" dirty="0">
                <a:cs typeface="Arial"/>
              </a:rPr>
              <a:t> in a manner </a:t>
            </a:r>
            <a:r>
              <a:rPr lang="nb-NO" dirty="0" err="1">
                <a:cs typeface="Arial"/>
              </a:rPr>
              <a:t>incompatible</a:t>
            </a:r>
            <a:r>
              <a:rPr lang="nb-NO" dirty="0">
                <a:cs typeface="Arial"/>
              </a:rPr>
              <a:t> </a:t>
            </a:r>
            <a:r>
              <a:rPr lang="nb-NO" dirty="0" err="1">
                <a:cs typeface="Arial"/>
              </a:rPr>
              <a:t>with</a:t>
            </a:r>
            <a:r>
              <a:rPr lang="nb-NO" dirty="0">
                <a:cs typeface="Arial"/>
              </a:rPr>
              <a:t> </a:t>
            </a:r>
            <a:r>
              <a:rPr lang="nb-NO" dirty="0" err="1">
                <a:cs typeface="Arial"/>
              </a:rPr>
              <a:t>those</a:t>
            </a:r>
          </a:p>
          <a:p>
            <a:pPr marL="514350" indent="-514350">
              <a:buAutoNum type="arabicPeriod"/>
            </a:pPr>
            <a:r>
              <a:rPr lang="nb-NO" dirty="0">
                <a:cs typeface="Arial"/>
              </a:rPr>
              <a:t>Be </a:t>
            </a:r>
            <a:r>
              <a:rPr lang="nb-NO" dirty="0" err="1">
                <a:cs typeface="Arial"/>
              </a:rPr>
              <a:t>adequate</a:t>
            </a:r>
            <a:r>
              <a:rPr lang="nb-NO" dirty="0">
                <a:cs typeface="Arial"/>
              </a:rPr>
              <a:t>, relevant and </a:t>
            </a:r>
            <a:r>
              <a:rPr lang="nb-NO" dirty="0" err="1">
                <a:cs typeface="Arial"/>
              </a:rPr>
              <a:t>limited</a:t>
            </a:r>
            <a:r>
              <a:rPr lang="nb-NO" dirty="0">
                <a:cs typeface="Arial"/>
              </a:rPr>
              <a:t> to </a:t>
            </a:r>
            <a:r>
              <a:rPr lang="nb-NO" dirty="0" err="1">
                <a:cs typeface="Arial"/>
              </a:rPr>
              <a:t>what</a:t>
            </a:r>
            <a:r>
              <a:rPr lang="nb-NO" dirty="0">
                <a:cs typeface="Arial"/>
              </a:rPr>
              <a:t> is </a:t>
            </a:r>
            <a:r>
              <a:rPr lang="nb-NO" dirty="0" err="1">
                <a:cs typeface="Arial"/>
              </a:rPr>
              <a:t>necessary</a:t>
            </a:r>
            <a:r>
              <a:rPr lang="nb-NO" dirty="0">
                <a:cs typeface="Arial"/>
              </a:rPr>
              <a:t> in </a:t>
            </a:r>
            <a:r>
              <a:rPr lang="nb-NO" dirty="0" err="1">
                <a:cs typeface="Arial"/>
              </a:rPr>
              <a:t>relation</a:t>
            </a:r>
            <a:r>
              <a:rPr lang="nb-NO" dirty="0">
                <a:cs typeface="Arial"/>
              </a:rPr>
              <a:t> to </a:t>
            </a:r>
            <a:r>
              <a:rPr lang="nb-NO" dirty="0" err="1">
                <a:cs typeface="Arial"/>
              </a:rPr>
              <a:t>the</a:t>
            </a:r>
            <a:r>
              <a:rPr lang="nb-NO" dirty="0">
                <a:cs typeface="Arial"/>
              </a:rPr>
              <a:t> purposes for </a:t>
            </a:r>
            <a:r>
              <a:rPr lang="nb-NO" dirty="0" err="1">
                <a:cs typeface="Arial"/>
              </a:rPr>
              <a:t>which</a:t>
            </a:r>
            <a:r>
              <a:rPr lang="nb-NO" dirty="0">
                <a:cs typeface="Arial"/>
              </a:rPr>
              <a:t> it is </a:t>
            </a:r>
            <a:r>
              <a:rPr lang="nb-NO" dirty="0" err="1">
                <a:cs typeface="Arial"/>
              </a:rPr>
              <a:t>processed</a:t>
            </a:r>
          </a:p>
          <a:p>
            <a:pPr marL="514350" indent="-514350">
              <a:buAutoNum type="arabicPeriod"/>
            </a:pPr>
            <a:r>
              <a:rPr lang="nb-NO" dirty="0">
                <a:cs typeface="Arial"/>
              </a:rPr>
              <a:t>Be </a:t>
            </a:r>
            <a:r>
              <a:rPr lang="nb-NO" dirty="0" err="1">
                <a:cs typeface="Arial"/>
              </a:rPr>
              <a:t>accurate</a:t>
            </a:r>
            <a:r>
              <a:rPr lang="nb-NO" dirty="0">
                <a:cs typeface="Arial"/>
              </a:rPr>
              <a:t> and, </a:t>
            </a:r>
            <a:r>
              <a:rPr lang="nb-NO" dirty="0" err="1">
                <a:cs typeface="Arial"/>
              </a:rPr>
              <a:t>where</a:t>
            </a:r>
            <a:r>
              <a:rPr lang="nb-NO" dirty="0">
                <a:cs typeface="Arial"/>
              </a:rPr>
              <a:t> </a:t>
            </a:r>
            <a:r>
              <a:rPr lang="nb-NO" dirty="0" err="1">
                <a:cs typeface="Arial"/>
              </a:rPr>
              <a:t>necessary</a:t>
            </a:r>
            <a:r>
              <a:rPr lang="nb-NO" dirty="0">
                <a:cs typeface="Arial"/>
              </a:rPr>
              <a:t>, </a:t>
            </a:r>
            <a:r>
              <a:rPr lang="nb-NO" dirty="0" err="1">
                <a:cs typeface="Arial"/>
              </a:rPr>
              <a:t>kept</a:t>
            </a:r>
            <a:r>
              <a:rPr lang="nb-NO" dirty="0">
                <a:cs typeface="Arial"/>
              </a:rPr>
              <a:t> up-to-date</a:t>
            </a:r>
          </a:p>
          <a:p>
            <a:pPr marL="514350" indent="-514350">
              <a:buAutoNum type="arabicPeriod"/>
            </a:pPr>
            <a:r>
              <a:rPr lang="nb-NO" dirty="0">
                <a:cs typeface="Arial"/>
              </a:rPr>
              <a:t>not be </a:t>
            </a:r>
            <a:r>
              <a:rPr lang="nb-NO" dirty="0" err="1">
                <a:cs typeface="Arial"/>
              </a:rPr>
              <a:t>kept</a:t>
            </a:r>
            <a:r>
              <a:rPr lang="nb-NO" dirty="0">
                <a:cs typeface="Arial"/>
              </a:rPr>
              <a:t> as </a:t>
            </a:r>
            <a:r>
              <a:rPr lang="nb-NO" dirty="0" err="1">
                <a:cs typeface="Arial"/>
              </a:rPr>
              <a:t>identifiable</a:t>
            </a:r>
            <a:r>
              <a:rPr lang="nb-NO" dirty="0">
                <a:cs typeface="Arial"/>
              </a:rPr>
              <a:t> data for longer </a:t>
            </a:r>
            <a:r>
              <a:rPr lang="nb-NO" dirty="0" err="1">
                <a:cs typeface="Arial"/>
              </a:rPr>
              <a:t>than</a:t>
            </a:r>
            <a:r>
              <a:rPr lang="nb-NO" dirty="0">
                <a:cs typeface="Arial"/>
              </a:rPr>
              <a:t> </a:t>
            </a:r>
            <a:r>
              <a:rPr lang="nb-NO" dirty="0" err="1">
                <a:cs typeface="Arial"/>
              </a:rPr>
              <a:t>necessary</a:t>
            </a:r>
            <a:r>
              <a:rPr lang="nb-NO" dirty="0">
                <a:cs typeface="Arial"/>
              </a:rPr>
              <a:t> for </a:t>
            </a:r>
            <a:r>
              <a:rPr lang="nb-NO" dirty="0" err="1">
                <a:cs typeface="Arial"/>
              </a:rPr>
              <a:t>the</a:t>
            </a:r>
            <a:r>
              <a:rPr lang="nb-NO" dirty="0">
                <a:cs typeface="Arial"/>
              </a:rPr>
              <a:t> purposes </a:t>
            </a:r>
            <a:r>
              <a:rPr lang="nb-NO" dirty="0" err="1">
                <a:cs typeface="Arial"/>
              </a:rPr>
              <a:t>concerned</a:t>
            </a:r>
            <a:r>
              <a:rPr lang="nb-NO" dirty="0">
                <a:cs typeface="Arial"/>
              </a:rPr>
              <a:t>; and</a:t>
            </a:r>
          </a:p>
          <a:p>
            <a:pPr marL="514350" indent="-514350">
              <a:buAutoNum type="arabicPeriod"/>
            </a:pPr>
            <a:r>
              <a:rPr lang="nb-NO" dirty="0">
                <a:cs typeface="Arial"/>
              </a:rPr>
              <a:t>Be </a:t>
            </a:r>
            <a:r>
              <a:rPr lang="nb-NO" dirty="0" err="1">
                <a:cs typeface="Arial"/>
              </a:rPr>
              <a:t>processed</a:t>
            </a:r>
            <a:r>
              <a:rPr lang="nb-NO" dirty="0">
                <a:cs typeface="Arial"/>
              </a:rPr>
              <a:t> </a:t>
            </a:r>
            <a:r>
              <a:rPr lang="nb-NO" dirty="0" err="1">
                <a:cs typeface="Arial"/>
              </a:rPr>
              <a:t>securely</a:t>
            </a:r>
          </a:p>
        </p:txBody>
      </p:sp>
      <p:sp>
        <p:nvSpPr>
          <p:cNvPr id="4" name="Plassholder for bunntekst 3">
            <a:extLst>
              <a:ext uri="{FF2B5EF4-FFF2-40B4-BE49-F238E27FC236}">
                <a16:creationId xmlns:a16="http://schemas.microsoft.com/office/drawing/2014/main" id="{1B603A85-2717-4E56-A0D7-4C557992114F}"/>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3153320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9221696-03E4-42C9-A2E2-7146EEE54336}"/>
              </a:ext>
            </a:extLst>
          </p:cNvPr>
          <p:cNvSpPr>
            <a:spLocks noGrp="1"/>
          </p:cNvSpPr>
          <p:nvPr>
            <p:ph type="title"/>
          </p:nvPr>
        </p:nvSpPr>
        <p:spPr>
          <a:xfrm>
            <a:off x="236601" y="755603"/>
            <a:ext cx="8776014" cy="636721"/>
          </a:xfrm>
        </p:spPr>
        <p:txBody>
          <a:bodyPr/>
          <a:lstStyle/>
          <a:p>
            <a:r>
              <a:rPr lang="nb-NO">
                <a:cs typeface="Arial"/>
              </a:rPr>
              <a:t>Selecting a lawful basis for processing</a:t>
            </a:r>
            <a:endParaRPr lang="nb-NO"/>
          </a:p>
        </p:txBody>
      </p:sp>
      <p:sp>
        <p:nvSpPr>
          <p:cNvPr id="3" name="Plassholder for innhold 2">
            <a:extLst>
              <a:ext uri="{FF2B5EF4-FFF2-40B4-BE49-F238E27FC236}">
                <a16:creationId xmlns:a16="http://schemas.microsoft.com/office/drawing/2014/main" id="{CCF30FD0-8C32-4A46-8EB8-B10140A11E5F}"/>
              </a:ext>
            </a:extLst>
          </p:cNvPr>
          <p:cNvSpPr>
            <a:spLocks noGrp="1"/>
          </p:cNvSpPr>
          <p:nvPr>
            <p:ph idx="1"/>
          </p:nvPr>
        </p:nvSpPr>
        <p:spPr>
          <a:xfrm>
            <a:off x="398729" y="1478646"/>
            <a:ext cx="7989695" cy="5030999"/>
          </a:xfrm>
        </p:spPr>
        <p:txBody>
          <a:bodyPr vert="horz" lIns="0" tIns="0" rIns="0" bIns="0" rtlCol="0" anchor="t">
            <a:normAutofit fontScale="70000" lnSpcReduction="20000"/>
          </a:bodyPr>
          <a:lstStyle/>
          <a:p>
            <a:pPr>
              <a:buNone/>
            </a:pPr>
            <a:r>
              <a:rPr lang="nb-NO" b="1" dirty="0">
                <a:ea typeface="+mn-lt"/>
                <a:cs typeface="+mn-lt"/>
              </a:rPr>
              <a:t>In view of the challenges with consent</a:t>
            </a:r>
            <a:r>
              <a:rPr lang="nb-NO" dirty="0">
                <a:ea typeface="+mn-lt"/>
                <a:cs typeface="+mn-lt"/>
              </a:rPr>
              <a:t>: the reccomendation in other EU countries is </a:t>
            </a:r>
            <a:r>
              <a:rPr lang="nb-NO">
                <a:ea typeface="+mn-lt"/>
                <a:cs typeface="+mn-lt"/>
              </a:rPr>
              <a:t>that  researchers should not rely on consent as their only legal basis for the processing </a:t>
            </a:r>
            <a:r>
              <a:rPr lang="nb-NO" dirty="0">
                <a:ea typeface="+mn-lt"/>
                <a:cs typeface="+mn-lt"/>
              </a:rPr>
              <a:t>of personal data. </a:t>
            </a:r>
          </a:p>
          <a:p>
            <a:pPr>
              <a:buNone/>
            </a:pPr>
            <a:r>
              <a:rPr lang="nb-NO" b="1">
                <a:ea typeface="+mn-lt"/>
                <a:cs typeface="+mn-lt"/>
              </a:rPr>
              <a:t>For the same reason</a:t>
            </a:r>
            <a:r>
              <a:rPr lang="nb-NO">
                <a:ea typeface="+mn-lt"/>
                <a:cs typeface="+mn-lt"/>
              </a:rPr>
              <a:t>, it is recommended that researchers should not </a:t>
            </a:r>
            <a:r>
              <a:rPr lang="nb-NO" dirty="0">
                <a:ea typeface="+mn-lt"/>
                <a:cs typeface="+mn-lt"/>
              </a:rPr>
              <a:t>select explicit consent as their additional condition for legitimating the processing of special category data. Rather, it is recommended that researchers should rely on </a:t>
            </a:r>
            <a:r>
              <a:rPr lang="nb-NO" b="1" dirty="0">
                <a:ea typeface="+mn-lt"/>
                <a:cs typeface="+mn-lt"/>
              </a:rPr>
              <a:t>public interest task as the legal basis for the processing of personal data; and research as the additional condition for the processing of special category data.</a:t>
            </a:r>
            <a:endParaRPr lang="nb-NO" b="1">
              <a:cs typeface="Arial"/>
            </a:endParaRPr>
          </a:p>
          <a:p>
            <a:pPr>
              <a:buNone/>
            </a:pPr>
            <a:r>
              <a:rPr lang="nb-NO" b="1">
                <a:ea typeface="+mn-lt"/>
                <a:cs typeface="+mn-lt"/>
              </a:rPr>
              <a:t>There will continue to be a need to seek consent from participants in research in order to satisfy ethical considerations, but this will be separate from, and in addition to, the requirement under the GDPR </a:t>
            </a:r>
            <a:r>
              <a:rPr lang="nb-NO">
                <a:ea typeface="+mn-lt"/>
                <a:cs typeface="+mn-lt"/>
              </a:rPr>
              <a:t>to identify a lawful basis for the processing of personal data and to meet a condition for the processing of special category data. How the consent is sought in such cases will depend on the nature of the project. For larger projects and/or for those involving special category data, it would be  appropriate to seek positive, opt-in consent, even where consent is not the legal basis for processing. </a:t>
            </a:r>
          </a:p>
          <a:p>
            <a:pPr>
              <a:buNone/>
            </a:pPr>
            <a:r>
              <a:rPr lang="nb-NO">
                <a:ea typeface="+mn-lt"/>
                <a:cs typeface="+mn-lt"/>
              </a:rPr>
              <a:t>However, in either case, the wording of such consent should be careful not to conflate the issues of consent to participate in the project and 'consent' to the University’s use of personal data under the GDPR.</a:t>
            </a:r>
            <a:endParaRPr lang="nb-NO">
              <a:cs typeface="Arial"/>
            </a:endParaRPr>
          </a:p>
          <a:p>
            <a:pPr marL="0" indent="0">
              <a:buNone/>
            </a:pPr>
            <a:endParaRPr lang="nb-NO" dirty="0">
              <a:cs typeface="Arial"/>
            </a:endParaRPr>
          </a:p>
        </p:txBody>
      </p:sp>
      <p:sp>
        <p:nvSpPr>
          <p:cNvPr id="4" name="Plassholder for bunntekst 3">
            <a:extLst>
              <a:ext uri="{FF2B5EF4-FFF2-40B4-BE49-F238E27FC236}">
                <a16:creationId xmlns:a16="http://schemas.microsoft.com/office/drawing/2014/main" id="{03BB452C-6EB8-4196-9531-82B7BD3EB361}"/>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647714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1897D85-8A7A-4DE1-9683-E026DC2BCCE2}"/>
              </a:ext>
            </a:extLst>
          </p:cNvPr>
          <p:cNvSpPr>
            <a:spLocks noGrp="1"/>
          </p:cNvSpPr>
          <p:nvPr>
            <p:ph type="title"/>
          </p:nvPr>
        </p:nvSpPr>
        <p:spPr>
          <a:xfrm>
            <a:off x="1022920" y="674539"/>
            <a:ext cx="7365504" cy="401637"/>
          </a:xfrm>
        </p:spPr>
        <p:txBody>
          <a:bodyPr/>
          <a:lstStyle/>
          <a:p>
            <a:r>
              <a:rPr lang="nb-NO" dirty="0" err="1">
                <a:cs typeface="Arial"/>
              </a:rPr>
              <a:t>Lawful</a:t>
            </a:r>
            <a:r>
              <a:rPr lang="nb-NO" dirty="0">
                <a:cs typeface="Arial"/>
              </a:rPr>
              <a:t> </a:t>
            </a:r>
            <a:r>
              <a:rPr lang="nb-NO" dirty="0" err="1">
                <a:cs typeface="Arial"/>
              </a:rPr>
              <a:t>processing</a:t>
            </a:r>
            <a:r>
              <a:rPr lang="nb-NO" dirty="0">
                <a:cs typeface="Arial"/>
              </a:rPr>
              <a:t> - GDPR</a:t>
            </a:r>
            <a:endParaRPr lang="nb-NO" dirty="0"/>
          </a:p>
        </p:txBody>
      </p:sp>
      <p:sp>
        <p:nvSpPr>
          <p:cNvPr id="3" name="Plassholder for innhold 2">
            <a:extLst>
              <a:ext uri="{FF2B5EF4-FFF2-40B4-BE49-F238E27FC236}">
                <a16:creationId xmlns:a16="http://schemas.microsoft.com/office/drawing/2014/main" id="{6D362E58-3D55-4CEF-AC7A-514A0BC87FBB}"/>
              </a:ext>
            </a:extLst>
          </p:cNvPr>
          <p:cNvSpPr>
            <a:spLocks noGrp="1"/>
          </p:cNvSpPr>
          <p:nvPr>
            <p:ph idx="1"/>
          </p:nvPr>
        </p:nvSpPr>
        <p:spPr>
          <a:xfrm>
            <a:off x="277134" y="1182076"/>
            <a:ext cx="8718198" cy="5824047"/>
          </a:xfrm>
        </p:spPr>
        <p:txBody>
          <a:bodyPr vert="horz" lIns="0" tIns="0" rIns="0" bIns="0" rtlCol="0" anchor="t">
            <a:noAutofit/>
          </a:bodyPr>
          <a:lstStyle/>
          <a:p>
            <a:pPr marL="0" indent="0">
              <a:buNone/>
            </a:pPr>
            <a:r>
              <a:rPr lang="nb-NO" sz="1900" dirty="0">
                <a:cs typeface="Arial"/>
              </a:rPr>
              <a:t>The </a:t>
            </a:r>
            <a:r>
              <a:rPr lang="nb-NO" sz="1900" dirty="0" err="1">
                <a:cs typeface="Arial"/>
              </a:rPr>
              <a:t>processing</a:t>
            </a:r>
            <a:r>
              <a:rPr lang="nb-NO" sz="1900" dirty="0">
                <a:cs typeface="Arial"/>
              </a:rPr>
              <a:t> </a:t>
            </a:r>
            <a:r>
              <a:rPr lang="nb-NO" sz="1900" dirty="0" err="1">
                <a:cs typeface="Arial"/>
              </a:rPr>
              <a:t>of</a:t>
            </a:r>
            <a:r>
              <a:rPr lang="nb-NO" sz="1900" dirty="0">
                <a:cs typeface="Arial"/>
              </a:rPr>
              <a:t> personal data must have a </a:t>
            </a:r>
            <a:r>
              <a:rPr lang="nb-NO" sz="1900" b="1" dirty="0" err="1">
                <a:cs typeface="Arial"/>
              </a:rPr>
              <a:t>lawful</a:t>
            </a:r>
            <a:r>
              <a:rPr lang="nb-NO" sz="1900" b="1" dirty="0">
                <a:cs typeface="Arial"/>
              </a:rPr>
              <a:t> basis </a:t>
            </a:r>
            <a:r>
              <a:rPr lang="nb-NO" sz="1900" dirty="0">
                <a:cs typeface="Arial"/>
              </a:rPr>
              <a:t>in </a:t>
            </a:r>
            <a:r>
              <a:rPr lang="nb-NO" sz="1900" dirty="0" err="1">
                <a:cs typeface="Arial"/>
              </a:rPr>
              <a:t>the</a:t>
            </a:r>
            <a:r>
              <a:rPr lang="nb-NO" sz="1900" dirty="0">
                <a:cs typeface="Arial"/>
              </a:rPr>
              <a:t> GDPR art 6:</a:t>
            </a:r>
            <a:endParaRPr lang="nb-NO" sz="1900" b="1" dirty="0">
              <a:cs typeface="Arial"/>
            </a:endParaRPr>
          </a:p>
          <a:p>
            <a:endParaRPr lang="nb-NO" sz="1900" dirty="0">
              <a:cs typeface="Arial"/>
            </a:endParaRPr>
          </a:p>
          <a:p>
            <a:pPr marL="457200" indent="-457200"/>
            <a:r>
              <a:rPr lang="nb-NO" sz="1900" b="1" dirty="0">
                <a:cs typeface="Arial"/>
              </a:rPr>
              <a:t>The Public </a:t>
            </a:r>
            <a:r>
              <a:rPr lang="nb-NO" sz="1900" b="1" dirty="0" err="1">
                <a:cs typeface="Arial"/>
              </a:rPr>
              <a:t>interest</a:t>
            </a:r>
            <a:r>
              <a:rPr lang="nb-NO" sz="1900" b="1" dirty="0">
                <a:cs typeface="Arial"/>
              </a:rPr>
              <a:t> </a:t>
            </a:r>
            <a:r>
              <a:rPr lang="nb-NO" sz="1900" b="1" dirty="0" err="1">
                <a:cs typeface="Arial"/>
              </a:rPr>
              <a:t>task</a:t>
            </a:r>
            <a:r>
              <a:rPr lang="nb-NO" sz="1900" dirty="0">
                <a:cs typeface="Arial"/>
              </a:rPr>
              <a:t>: </a:t>
            </a:r>
          </a:p>
          <a:p>
            <a:pPr marL="857250" lvl="1" indent="-457200"/>
            <a:r>
              <a:rPr lang="nb-NO" sz="1900" b="1" dirty="0" err="1">
                <a:cs typeface="Arial"/>
              </a:rPr>
              <a:t>the</a:t>
            </a:r>
            <a:r>
              <a:rPr lang="nb-NO" sz="1900" b="1" dirty="0">
                <a:cs typeface="Arial"/>
              </a:rPr>
              <a:t> most relevant legal basis for </a:t>
            </a:r>
            <a:r>
              <a:rPr lang="nb-NO" sz="1900" b="1" dirty="0" err="1">
                <a:cs typeface="Arial"/>
              </a:rPr>
              <a:t>processing</a:t>
            </a:r>
            <a:r>
              <a:rPr lang="nb-NO" sz="1900" b="1" dirty="0">
                <a:cs typeface="Arial"/>
              </a:rPr>
              <a:t> personal data for </a:t>
            </a:r>
            <a:r>
              <a:rPr lang="nb-NO" sz="1900" b="1" dirty="0" err="1">
                <a:cs typeface="Arial"/>
              </a:rPr>
              <a:t>the</a:t>
            </a:r>
            <a:r>
              <a:rPr lang="nb-NO" sz="1900" b="1" dirty="0">
                <a:cs typeface="Arial"/>
              </a:rPr>
              <a:t> purpose </a:t>
            </a:r>
            <a:r>
              <a:rPr lang="nb-NO" sz="1900" b="1" dirty="0" err="1">
                <a:cs typeface="Arial"/>
              </a:rPr>
              <a:t>of</a:t>
            </a:r>
            <a:r>
              <a:rPr lang="nb-NO" sz="1900" b="1" dirty="0">
                <a:cs typeface="Arial"/>
              </a:rPr>
              <a:t> </a:t>
            </a:r>
            <a:r>
              <a:rPr lang="nb-NO" sz="1900" b="1" dirty="0" err="1">
                <a:cs typeface="Arial"/>
              </a:rPr>
              <a:t>scientific</a:t>
            </a:r>
            <a:r>
              <a:rPr lang="nb-NO" sz="1900" b="1" dirty="0">
                <a:cs typeface="Arial"/>
              </a:rPr>
              <a:t> </a:t>
            </a:r>
            <a:r>
              <a:rPr lang="nb-NO" sz="1900" b="1" dirty="0" err="1">
                <a:cs typeface="Arial"/>
              </a:rPr>
              <a:t>research</a:t>
            </a:r>
            <a:r>
              <a:rPr lang="nb-NO" sz="1900" b="1" dirty="0">
                <a:cs typeface="Arial"/>
              </a:rPr>
              <a:t>.</a:t>
            </a:r>
            <a:r>
              <a:rPr lang="nb-NO" sz="1900" dirty="0">
                <a:cs typeface="Arial"/>
              </a:rPr>
              <a:t> This legal basis covers </a:t>
            </a:r>
            <a:r>
              <a:rPr lang="nb-NO" sz="1900" dirty="0" err="1">
                <a:cs typeface="Arial"/>
              </a:rPr>
              <a:t>both</a:t>
            </a:r>
            <a:r>
              <a:rPr lang="nb-NO" sz="1900" dirty="0">
                <a:cs typeface="Arial"/>
              </a:rPr>
              <a:t> </a:t>
            </a:r>
            <a:r>
              <a:rPr lang="nb-NO" sz="1900" dirty="0" err="1">
                <a:cs typeface="Arial"/>
              </a:rPr>
              <a:t>consent-based</a:t>
            </a:r>
            <a:r>
              <a:rPr lang="nb-NO" sz="1900" dirty="0">
                <a:cs typeface="Arial"/>
              </a:rPr>
              <a:t> and non-</a:t>
            </a:r>
            <a:r>
              <a:rPr lang="nb-NO" sz="1900" dirty="0" err="1">
                <a:cs typeface="Arial"/>
              </a:rPr>
              <a:t>consent</a:t>
            </a:r>
            <a:r>
              <a:rPr lang="nb-NO" sz="1900" dirty="0">
                <a:cs typeface="Arial"/>
              </a:rPr>
              <a:t> -</a:t>
            </a:r>
            <a:r>
              <a:rPr lang="nb-NO" sz="1900" dirty="0" err="1">
                <a:cs typeface="Arial"/>
              </a:rPr>
              <a:t>based</a:t>
            </a:r>
            <a:r>
              <a:rPr lang="nb-NO" sz="1900" dirty="0">
                <a:cs typeface="Arial"/>
              </a:rPr>
              <a:t> </a:t>
            </a:r>
            <a:r>
              <a:rPr lang="nb-NO" sz="1900" dirty="0" err="1">
                <a:cs typeface="Arial"/>
              </a:rPr>
              <a:t>research</a:t>
            </a:r>
            <a:r>
              <a:rPr lang="nb-NO" sz="1900" dirty="0">
                <a:cs typeface="Arial"/>
              </a:rPr>
              <a:t>. </a:t>
            </a:r>
            <a:endParaRPr lang="en-US" dirty="0">
              <a:cs typeface="Arial"/>
            </a:endParaRPr>
          </a:p>
          <a:p>
            <a:pPr marL="457200" indent="-457200"/>
            <a:r>
              <a:rPr lang="nb-NO" sz="1900" b="1" dirty="0" err="1">
                <a:cs typeface="Arial"/>
              </a:rPr>
              <a:t>Legitimate</a:t>
            </a:r>
            <a:r>
              <a:rPr lang="nb-NO" sz="1900" b="1" dirty="0">
                <a:cs typeface="Arial"/>
              </a:rPr>
              <a:t> </a:t>
            </a:r>
            <a:r>
              <a:rPr lang="nb-NO" sz="1900" b="1" dirty="0" err="1">
                <a:cs typeface="Arial"/>
              </a:rPr>
              <a:t>interests</a:t>
            </a:r>
            <a:r>
              <a:rPr lang="nb-NO" sz="1900" dirty="0">
                <a:cs typeface="Arial"/>
              </a:rPr>
              <a:t>: – </a:t>
            </a:r>
            <a:r>
              <a:rPr lang="nb-NO" sz="1900" dirty="0" err="1">
                <a:cs typeface="Arial"/>
              </a:rPr>
              <a:t>may</a:t>
            </a:r>
            <a:r>
              <a:rPr lang="nb-NO" sz="1900" dirty="0">
                <a:cs typeface="Arial"/>
              </a:rPr>
              <a:t> </a:t>
            </a:r>
            <a:r>
              <a:rPr lang="nb-NO" sz="2000" dirty="0">
                <a:cs typeface="Arial"/>
              </a:rPr>
              <a:t>be relevant </a:t>
            </a:r>
            <a:r>
              <a:rPr lang="nb-NO" sz="2000" dirty="0" err="1">
                <a:cs typeface="Arial"/>
              </a:rPr>
              <a:t>when</a:t>
            </a:r>
            <a:r>
              <a:rPr lang="nb-NO" sz="2000" dirty="0">
                <a:cs typeface="Arial"/>
              </a:rPr>
              <a:t> </a:t>
            </a:r>
            <a:r>
              <a:rPr lang="nb-NO" sz="2000" dirty="0" err="1">
                <a:cs typeface="Arial"/>
              </a:rPr>
              <a:t>cooperating</a:t>
            </a:r>
            <a:r>
              <a:rPr lang="nb-NO" sz="2000" dirty="0">
                <a:cs typeface="Arial"/>
              </a:rPr>
              <a:t> </a:t>
            </a:r>
            <a:r>
              <a:rPr lang="nb-NO" sz="2000" dirty="0" err="1">
                <a:cs typeface="Arial"/>
              </a:rPr>
              <a:t>with</a:t>
            </a:r>
            <a:r>
              <a:rPr lang="nb-NO" sz="2000" dirty="0">
                <a:cs typeface="Arial"/>
              </a:rPr>
              <a:t> </a:t>
            </a:r>
            <a:r>
              <a:rPr lang="nb-NO" sz="2000" dirty="0" err="1">
                <a:cs typeface="Arial"/>
              </a:rPr>
              <a:t>industry</a:t>
            </a:r>
            <a:endParaRPr lang="nb-NO" sz="2000" dirty="0">
              <a:cs typeface="Arial"/>
            </a:endParaRPr>
          </a:p>
          <a:p>
            <a:pPr marL="457200" indent="-457200"/>
            <a:endParaRPr lang="nb-NO" sz="2000" b="1" dirty="0">
              <a:ea typeface="+mn-lt"/>
              <a:cs typeface="Arial"/>
            </a:endParaRPr>
          </a:p>
          <a:p>
            <a:r>
              <a:rPr lang="nb-NO" sz="1900" b="1" dirty="0">
                <a:ea typeface="+mn-lt"/>
                <a:cs typeface="+mn-lt"/>
              </a:rPr>
              <a:t>Re: </a:t>
            </a:r>
            <a:r>
              <a:rPr lang="nb-NO" sz="1900" b="1" dirty="0" err="1">
                <a:ea typeface="+mn-lt"/>
                <a:cs typeface="+mn-lt"/>
              </a:rPr>
              <a:t>consent</a:t>
            </a:r>
            <a:r>
              <a:rPr lang="nb-NO" sz="1900" dirty="0">
                <a:ea typeface="+mn-lt"/>
                <a:cs typeface="+mn-lt"/>
              </a:rPr>
              <a:t>: </a:t>
            </a:r>
          </a:p>
          <a:p>
            <a:pPr marL="857250" lvl="1" indent="-457200"/>
            <a:r>
              <a:rPr lang="nb-NO" sz="1900" dirty="0" err="1">
                <a:ea typeface="+mn-lt"/>
                <a:cs typeface="+mn-lt"/>
              </a:rPr>
              <a:t>Difficult</a:t>
            </a:r>
            <a:r>
              <a:rPr lang="nb-NO" sz="1900" dirty="0">
                <a:ea typeface="+mn-lt"/>
                <a:cs typeface="+mn-lt"/>
              </a:rPr>
              <a:t> to </a:t>
            </a:r>
            <a:r>
              <a:rPr lang="nb-NO" sz="1900" dirty="0" err="1">
                <a:ea typeface="+mn-lt"/>
                <a:cs typeface="+mn-lt"/>
              </a:rPr>
              <a:t>rely</a:t>
            </a:r>
            <a:r>
              <a:rPr lang="nb-NO" sz="1900" dirty="0">
                <a:ea typeface="+mn-lt"/>
                <a:cs typeface="+mn-lt"/>
              </a:rPr>
              <a:t> </a:t>
            </a:r>
            <a:r>
              <a:rPr lang="nb-NO" sz="1900" dirty="0" err="1">
                <a:ea typeface="+mn-lt"/>
                <a:cs typeface="+mn-lt"/>
              </a:rPr>
              <a:t>on</a:t>
            </a:r>
            <a:r>
              <a:rPr lang="nb-NO" sz="1900" dirty="0">
                <a:ea typeface="+mn-lt"/>
                <a:cs typeface="+mn-lt"/>
              </a:rPr>
              <a:t> </a:t>
            </a:r>
            <a:r>
              <a:rPr lang="nb-NO" sz="1900" dirty="0" err="1">
                <a:ea typeface="+mn-lt"/>
                <a:cs typeface="+mn-lt"/>
              </a:rPr>
              <a:t>consent</a:t>
            </a:r>
            <a:r>
              <a:rPr lang="nb-NO" sz="1900" dirty="0">
                <a:ea typeface="+mn-lt"/>
                <a:cs typeface="+mn-lt"/>
              </a:rPr>
              <a:t> as legal basis for </a:t>
            </a:r>
            <a:r>
              <a:rPr lang="nb-NO" sz="1900" dirty="0" err="1">
                <a:ea typeface="+mn-lt"/>
                <a:cs typeface="+mn-lt"/>
              </a:rPr>
              <a:t>scientific</a:t>
            </a:r>
            <a:r>
              <a:rPr lang="nb-NO" sz="1900" dirty="0">
                <a:ea typeface="+mn-lt"/>
                <a:cs typeface="+mn-lt"/>
              </a:rPr>
              <a:t> </a:t>
            </a:r>
            <a:r>
              <a:rPr lang="nb-NO" sz="1900" dirty="0" err="1">
                <a:ea typeface="+mn-lt"/>
                <a:cs typeface="+mn-lt"/>
              </a:rPr>
              <a:t>research</a:t>
            </a:r>
            <a:r>
              <a:rPr lang="nb-NO" sz="1900" dirty="0">
                <a:ea typeface="+mn-lt"/>
                <a:cs typeface="+mn-lt"/>
              </a:rPr>
              <a:t>  </a:t>
            </a:r>
          </a:p>
          <a:p>
            <a:pPr marL="857250" lvl="1" indent="-457200"/>
            <a:r>
              <a:rPr lang="nb-NO" sz="1900" dirty="0">
                <a:ea typeface="+mn-lt"/>
                <a:cs typeface="+mn-lt"/>
              </a:rPr>
              <a:t>Data </a:t>
            </a:r>
            <a:r>
              <a:rPr lang="nb-NO" sz="1900" dirty="0" err="1">
                <a:ea typeface="+mn-lt"/>
                <a:cs typeface="+mn-lt"/>
              </a:rPr>
              <a:t>subjects</a:t>
            </a:r>
            <a:r>
              <a:rPr lang="nb-NO" sz="1900" dirty="0">
                <a:ea typeface="+mn-lt"/>
                <a:cs typeface="+mn-lt"/>
              </a:rPr>
              <a:t> have </a:t>
            </a:r>
            <a:r>
              <a:rPr lang="nb-NO" sz="1900" dirty="0" err="1">
                <a:ea typeface="+mn-lt"/>
                <a:cs typeface="+mn-lt"/>
              </a:rPr>
              <a:t>the</a:t>
            </a:r>
            <a:r>
              <a:rPr lang="nb-NO" sz="1900" dirty="0">
                <a:ea typeface="+mn-lt"/>
                <a:cs typeface="+mn-lt"/>
              </a:rPr>
              <a:t> right to </a:t>
            </a:r>
            <a:r>
              <a:rPr lang="nb-NO" sz="1900" dirty="0" err="1">
                <a:ea typeface="+mn-lt"/>
                <a:cs typeface="+mn-lt"/>
              </a:rPr>
              <a:t>withdraw</a:t>
            </a:r>
            <a:r>
              <a:rPr lang="nb-NO" sz="1900" dirty="0">
                <a:ea typeface="+mn-lt"/>
                <a:cs typeface="+mn-lt"/>
              </a:rPr>
              <a:t> </a:t>
            </a:r>
            <a:r>
              <a:rPr lang="nb-NO" sz="1900" dirty="0" err="1">
                <a:ea typeface="+mn-lt"/>
                <a:cs typeface="+mn-lt"/>
              </a:rPr>
              <a:t>their</a:t>
            </a:r>
            <a:r>
              <a:rPr lang="nb-NO" sz="1900" dirty="0">
                <a:ea typeface="+mn-lt"/>
                <a:cs typeface="+mn-lt"/>
              </a:rPr>
              <a:t> </a:t>
            </a:r>
            <a:r>
              <a:rPr lang="nb-NO" sz="1900" dirty="0" err="1">
                <a:ea typeface="+mn-lt"/>
                <a:cs typeface="+mn-lt"/>
              </a:rPr>
              <a:t>consent</a:t>
            </a:r>
            <a:r>
              <a:rPr lang="nb-NO" sz="1900" dirty="0">
                <a:ea typeface="+mn-lt"/>
                <a:cs typeface="+mn-lt"/>
              </a:rPr>
              <a:t> at </a:t>
            </a:r>
            <a:r>
              <a:rPr lang="nb-NO" sz="1900" dirty="0" err="1">
                <a:ea typeface="+mn-lt"/>
                <a:cs typeface="+mn-lt"/>
              </a:rPr>
              <a:t>any</a:t>
            </a:r>
            <a:r>
              <a:rPr lang="nb-NO" sz="1900" dirty="0">
                <a:ea typeface="+mn-lt"/>
                <a:cs typeface="+mn-lt"/>
              </a:rPr>
              <a:t> time – </a:t>
            </a:r>
            <a:r>
              <a:rPr lang="nb-NO" sz="1900" dirty="0" err="1">
                <a:ea typeface="+mn-lt"/>
                <a:cs typeface="+mn-lt"/>
              </a:rPr>
              <a:t>challenging</a:t>
            </a:r>
            <a:r>
              <a:rPr lang="nb-NO" sz="1900" dirty="0">
                <a:ea typeface="+mn-lt"/>
                <a:cs typeface="+mn-lt"/>
              </a:rPr>
              <a:t> for </a:t>
            </a:r>
            <a:r>
              <a:rPr lang="nb-NO" sz="1900" dirty="0" err="1">
                <a:ea typeface="+mn-lt"/>
                <a:cs typeface="+mn-lt"/>
              </a:rPr>
              <a:t>research</a:t>
            </a:r>
            <a:r>
              <a:rPr lang="nb-NO" sz="1900" dirty="0">
                <a:ea typeface="+mn-lt"/>
                <a:cs typeface="+mn-lt"/>
              </a:rPr>
              <a:t>, so </a:t>
            </a:r>
            <a:r>
              <a:rPr lang="nb-NO" sz="1900" b="1" dirty="0" err="1">
                <a:ea typeface="+mn-lt"/>
                <a:cs typeface="+mn-lt"/>
              </a:rPr>
              <a:t>consent</a:t>
            </a:r>
            <a:r>
              <a:rPr lang="nb-NO" sz="1900" b="1" dirty="0">
                <a:ea typeface="+mn-lt"/>
                <a:cs typeface="+mn-lt"/>
              </a:rPr>
              <a:t> as legal basis </a:t>
            </a:r>
            <a:r>
              <a:rPr lang="nb-NO" sz="1900" b="1" dirty="0" err="1">
                <a:ea typeface="+mn-lt"/>
                <a:cs typeface="+mn-lt"/>
              </a:rPr>
              <a:t>should</a:t>
            </a:r>
            <a:r>
              <a:rPr lang="nb-NO" sz="1900" b="1" dirty="0">
                <a:ea typeface="+mn-lt"/>
                <a:cs typeface="+mn-lt"/>
              </a:rPr>
              <a:t> not be 1st </a:t>
            </a:r>
            <a:r>
              <a:rPr lang="nb-NO" sz="1900" b="1" dirty="0" err="1">
                <a:ea typeface="+mn-lt"/>
                <a:cs typeface="+mn-lt"/>
              </a:rPr>
              <a:t>choice</a:t>
            </a:r>
            <a:endParaRPr lang="nb-NO" sz="1900" b="1" dirty="0">
              <a:cs typeface="Arial"/>
            </a:endParaRPr>
          </a:p>
          <a:p>
            <a:pPr lvl="1"/>
            <a:r>
              <a:rPr lang="nb-NO" sz="1900" b="1" dirty="0">
                <a:ea typeface="+mn-lt"/>
                <a:cs typeface="+mn-lt"/>
              </a:rPr>
              <a:t>Important</a:t>
            </a:r>
            <a:r>
              <a:rPr lang="nb-NO" sz="1900" dirty="0">
                <a:ea typeface="+mn-lt"/>
                <a:cs typeface="+mn-lt"/>
              </a:rPr>
              <a:t>: </a:t>
            </a:r>
            <a:r>
              <a:rPr lang="nb-NO" sz="1900" dirty="0" err="1">
                <a:ea typeface="+mn-lt"/>
                <a:cs typeface="+mn-lt"/>
              </a:rPr>
              <a:t>consent</a:t>
            </a:r>
            <a:r>
              <a:rPr lang="nb-NO" sz="1900" dirty="0">
                <a:ea typeface="+mn-lt"/>
                <a:cs typeface="+mn-lt"/>
              </a:rPr>
              <a:t> is still </a:t>
            </a:r>
            <a:r>
              <a:rPr lang="nb-NO" sz="1900" dirty="0" err="1">
                <a:ea typeface="+mn-lt"/>
                <a:cs typeface="+mn-lt"/>
              </a:rPr>
              <a:t>the</a:t>
            </a:r>
            <a:r>
              <a:rPr lang="nb-NO" sz="1900" dirty="0">
                <a:ea typeface="+mn-lt"/>
                <a:cs typeface="+mn-lt"/>
              </a:rPr>
              <a:t> </a:t>
            </a:r>
            <a:r>
              <a:rPr lang="nb-NO" sz="1900" dirty="0" err="1">
                <a:ea typeface="+mn-lt"/>
                <a:cs typeface="+mn-lt"/>
              </a:rPr>
              <a:t>ethical</a:t>
            </a:r>
            <a:r>
              <a:rPr lang="nb-NO" sz="1900" dirty="0">
                <a:ea typeface="+mn-lt"/>
                <a:cs typeface="+mn-lt"/>
              </a:rPr>
              <a:t> '</a:t>
            </a:r>
            <a:r>
              <a:rPr lang="nb-NO" sz="1900" dirty="0" err="1">
                <a:ea typeface="+mn-lt"/>
                <a:cs typeface="+mn-lt"/>
              </a:rPr>
              <a:t>main</a:t>
            </a:r>
            <a:r>
              <a:rPr lang="nb-NO" sz="1900" dirty="0">
                <a:ea typeface="+mn-lt"/>
                <a:cs typeface="+mn-lt"/>
              </a:rPr>
              <a:t> </a:t>
            </a:r>
            <a:r>
              <a:rPr lang="nb-NO" sz="1900" dirty="0" err="1">
                <a:ea typeface="+mn-lt"/>
                <a:cs typeface="+mn-lt"/>
              </a:rPr>
              <a:t>rule</a:t>
            </a:r>
            <a:r>
              <a:rPr lang="nb-NO" sz="1900" dirty="0">
                <a:ea typeface="+mn-lt"/>
                <a:cs typeface="+mn-lt"/>
              </a:rPr>
              <a:t>' for human </a:t>
            </a:r>
            <a:r>
              <a:rPr lang="nb-NO" sz="1900" dirty="0" err="1">
                <a:ea typeface="+mn-lt"/>
                <a:cs typeface="+mn-lt"/>
              </a:rPr>
              <a:t>participation</a:t>
            </a:r>
            <a:r>
              <a:rPr lang="nb-NO" sz="1900" dirty="0">
                <a:ea typeface="+mn-lt"/>
                <a:cs typeface="+mn-lt"/>
              </a:rPr>
              <a:t> in </a:t>
            </a:r>
            <a:r>
              <a:rPr lang="nb-NO" sz="1900" dirty="0" err="1">
                <a:ea typeface="+mn-lt"/>
                <a:cs typeface="+mn-lt"/>
              </a:rPr>
              <a:t>research</a:t>
            </a:r>
            <a:r>
              <a:rPr lang="nb-NO" sz="1900" dirty="0">
                <a:ea typeface="+mn-lt"/>
                <a:cs typeface="+mn-lt"/>
              </a:rPr>
              <a:t>, </a:t>
            </a:r>
            <a:r>
              <a:rPr lang="nb-NO" sz="1900" dirty="0" err="1">
                <a:ea typeface="+mn-lt"/>
                <a:cs typeface="+mn-lt"/>
              </a:rPr>
              <a:t>but</a:t>
            </a:r>
            <a:r>
              <a:rPr lang="nb-NO" sz="1900" dirty="0">
                <a:ea typeface="+mn-lt"/>
                <a:cs typeface="+mn-lt"/>
              </a:rPr>
              <a:t> it is </a:t>
            </a:r>
            <a:r>
              <a:rPr lang="nb-NO" sz="1900" b="1" dirty="0">
                <a:ea typeface="+mn-lt"/>
                <a:cs typeface="+mn-lt"/>
              </a:rPr>
              <a:t>not </a:t>
            </a:r>
            <a:r>
              <a:rPr lang="nb-NO" sz="1900" b="1" dirty="0" err="1">
                <a:ea typeface="+mn-lt"/>
                <a:cs typeface="+mn-lt"/>
              </a:rPr>
              <a:t>the</a:t>
            </a:r>
            <a:r>
              <a:rPr lang="nb-NO" sz="1900" b="1" dirty="0">
                <a:ea typeface="+mn-lt"/>
                <a:cs typeface="+mn-lt"/>
              </a:rPr>
              <a:t> same as </a:t>
            </a:r>
            <a:r>
              <a:rPr lang="nb-NO" sz="1900" b="1" dirty="0" err="1">
                <a:ea typeface="+mn-lt"/>
                <a:cs typeface="+mn-lt"/>
              </a:rPr>
              <a:t>consent</a:t>
            </a:r>
            <a:r>
              <a:rPr lang="nb-NO" sz="1900" b="1" dirty="0">
                <a:ea typeface="+mn-lt"/>
                <a:cs typeface="+mn-lt"/>
              </a:rPr>
              <a:t> as a </a:t>
            </a:r>
            <a:r>
              <a:rPr lang="nb-NO" sz="1900" b="1" dirty="0" err="1">
                <a:ea typeface="+mn-lt"/>
                <a:cs typeface="+mn-lt"/>
              </a:rPr>
              <a:t>lawful</a:t>
            </a:r>
            <a:r>
              <a:rPr lang="nb-NO" sz="1900" b="1" dirty="0">
                <a:ea typeface="+mn-lt"/>
                <a:cs typeface="+mn-lt"/>
              </a:rPr>
              <a:t> basis for </a:t>
            </a:r>
            <a:r>
              <a:rPr lang="nb-NO" sz="1900" b="1" dirty="0" err="1">
                <a:ea typeface="+mn-lt"/>
                <a:cs typeface="+mn-lt"/>
              </a:rPr>
              <a:t>processing</a:t>
            </a:r>
            <a:r>
              <a:rPr lang="nb-NO" sz="1900" b="1" dirty="0">
                <a:ea typeface="+mn-lt"/>
                <a:cs typeface="+mn-lt"/>
              </a:rPr>
              <a:t> under </a:t>
            </a:r>
            <a:r>
              <a:rPr lang="nb-NO" sz="1900" b="1" dirty="0" err="1">
                <a:ea typeface="+mn-lt"/>
                <a:cs typeface="+mn-lt"/>
              </a:rPr>
              <a:t>the</a:t>
            </a:r>
            <a:r>
              <a:rPr lang="nb-NO" sz="1900" b="1" dirty="0">
                <a:ea typeface="+mn-lt"/>
                <a:cs typeface="+mn-lt"/>
              </a:rPr>
              <a:t> GDPR</a:t>
            </a:r>
            <a:endParaRPr lang="en-US" sz="1900" b="1" dirty="0">
              <a:cs typeface="Arial"/>
            </a:endParaRPr>
          </a:p>
          <a:p>
            <a:pPr marL="457200" indent="-457200"/>
            <a:endParaRPr lang="nb-NO" sz="2000" dirty="0">
              <a:cs typeface="Arial"/>
            </a:endParaRPr>
          </a:p>
          <a:p>
            <a:pPr marL="0" indent="0">
              <a:buNone/>
            </a:pPr>
            <a:endParaRPr lang="nb-NO" dirty="0">
              <a:cs typeface="Arial"/>
            </a:endParaRPr>
          </a:p>
        </p:txBody>
      </p:sp>
      <p:sp>
        <p:nvSpPr>
          <p:cNvPr id="4" name="Plassholder for bunntekst 3">
            <a:extLst>
              <a:ext uri="{FF2B5EF4-FFF2-40B4-BE49-F238E27FC236}">
                <a16:creationId xmlns:a16="http://schemas.microsoft.com/office/drawing/2014/main" id="{5525D858-0A59-49A5-8FCD-1E518A7AD75C}"/>
              </a:ext>
            </a:extLst>
          </p:cNvPr>
          <p:cNvSpPr>
            <a:spLocks noGrp="1"/>
          </p:cNvSpPr>
          <p:nvPr>
            <p:ph type="ftr" sz="quarter" idx="11"/>
          </p:nvPr>
        </p:nvSpPr>
        <p:spPr>
          <a:xfrm>
            <a:off x="1404000" y="404539"/>
            <a:ext cx="6336000" cy="540000"/>
          </a:xfrm>
        </p:spPr>
        <p:txBody>
          <a:bodyPr/>
          <a:lstStyle/>
          <a:p>
            <a:r>
              <a:rPr lang="nb-NO" dirty="0"/>
              <a:t>UNIVERSITY OF BERGEN</a:t>
            </a:r>
          </a:p>
        </p:txBody>
      </p:sp>
    </p:spTree>
    <p:extLst>
      <p:ext uri="{BB962C8B-B14F-4D97-AF65-F5344CB8AC3E}">
        <p14:creationId xmlns:p14="http://schemas.microsoft.com/office/powerpoint/2010/main" val="1853759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B9B0-88B2-418D-AF2A-51F1178759D6}"/>
              </a:ext>
            </a:extLst>
          </p:cNvPr>
          <p:cNvSpPr>
            <a:spLocks noGrp="1"/>
          </p:cNvSpPr>
          <p:nvPr>
            <p:ph type="title"/>
          </p:nvPr>
        </p:nvSpPr>
        <p:spPr>
          <a:xfrm>
            <a:off x="1022920" y="1015007"/>
            <a:ext cx="7365504" cy="868958"/>
          </a:xfrm>
        </p:spPr>
        <p:txBody>
          <a:bodyPr/>
          <a:lstStyle/>
          <a:p>
            <a:r>
              <a:rPr lang="nb-NO" dirty="0"/>
              <a:t>Supplemental legal basis – Norwegian </a:t>
            </a:r>
            <a:r>
              <a:rPr lang="nb-NO" dirty="0" err="1"/>
              <a:t>law</a:t>
            </a:r>
            <a:endParaRPr lang="nb-NO" dirty="0"/>
          </a:p>
        </p:txBody>
      </p:sp>
      <p:sp>
        <p:nvSpPr>
          <p:cNvPr id="3" name="Content Placeholder 2">
            <a:extLst>
              <a:ext uri="{FF2B5EF4-FFF2-40B4-BE49-F238E27FC236}">
                <a16:creationId xmlns:a16="http://schemas.microsoft.com/office/drawing/2014/main" id="{E76D7242-1E9A-4A80-8513-7A82D0360BAE}"/>
              </a:ext>
            </a:extLst>
          </p:cNvPr>
          <p:cNvSpPr>
            <a:spLocks noGrp="1"/>
          </p:cNvSpPr>
          <p:nvPr>
            <p:ph idx="1"/>
          </p:nvPr>
        </p:nvSpPr>
        <p:spPr/>
        <p:txBody>
          <a:bodyPr/>
          <a:lstStyle/>
          <a:p>
            <a:endParaRPr lang="nb-NO" dirty="0"/>
          </a:p>
          <a:p>
            <a:r>
              <a:rPr lang="nb-NO" dirty="0"/>
              <a:t>The Data Protection </a:t>
            </a:r>
            <a:r>
              <a:rPr lang="nb-NO" dirty="0" err="1"/>
              <a:t>Act</a:t>
            </a:r>
            <a:r>
              <a:rPr lang="nb-NO" dirty="0"/>
              <a:t>, </a:t>
            </a:r>
            <a:r>
              <a:rPr lang="nb-NO" dirty="0" err="1"/>
              <a:t>section</a:t>
            </a:r>
            <a:r>
              <a:rPr lang="nb-NO" dirty="0"/>
              <a:t> 8: </a:t>
            </a:r>
          </a:p>
          <a:p>
            <a:pPr lvl="1"/>
            <a:r>
              <a:rPr lang="nb-NO" dirty="0"/>
              <a:t>Personal data </a:t>
            </a:r>
            <a:r>
              <a:rPr lang="nb-NO" dirty="0" err="1"/>
              <a:t>can</a:t>
            </a:r>
            <a:r>
              <a:rPr lang="nb-NO" dirty="0"/>
              <a:t> </a:t>
            </a:r>
            <a:r>
              <a:rPr lang="nb-NO" dirty="0" err="1"/>
              <a:t>processed</a:t>
            </a:r>
            <a:r>
              <a:rPr lang="nb-NO" dirty="0"/>
              <a:t> </a:t>
            </a:r>
            <a:r>
              <a:rPr lang="nb-NO" dirty="0" err="1"/>
              <a:t>according</a:t>
            </a:r>
            <a:r>
              <a:rPr lang="nb-NO" dirty="0"/>
              <a:t> to GDPR art. 6 (1) e) (</a:t>
            </a:r>
            <a:r>
              <a:rPr lang="nb-NO" dirty="0" err="1"/>
              <a:t>task</a:t>
            </a:r>
            <a:r>
              <a:rPr lang="nb-NO" dirty="0"/>
              <a:t> in </a:t>
            </a:r>
            <a:r>
              <a:rPr lang="nb-NO" dirty="0" err="1"/>
              <a:t>the</a:t>
            </a:r>
            <a:r>
              <a:rPr lang="nb-NO" dirty="0"/>
              <a:t> </a:t>
            </a:r>
            <a:r>
              <a:rPr lang="nb-NO" dirty="0" err="1"/>
              <a:t>public</a:t>
            </a:r>
            <a:r>
              <a:rPr lang="nb-NO" dirty="0"/>
              <a:t> </a:t>
            </a:r>
            <a:r>
              <a:rPr lang="nb-NO" dirty="0" err="1"/>
              <a:t>interest</a:t>
            </a:r>
            <a:r>
              <a:rPr lang="nb-NO" dirty="0"/>
              <a:t>) </a:t>
            </a:r>
            <a:r>
              <a:rPr lang="nb-NO" dirty="0" err="1"/>
              <a:t>when</a:t>
            </a:r>
            <a:r>
              <a:rPr lang="nb-NO" dirty="0"/>
              <a:t> </a:t>
            </a:r>
            <a:r>
              <a:rPr lang="nb-NO" b="1" dirty="0" err="1"/>
              <a:t>necessary</a:t>
            </a:r>
            <a:r>
              <a:rPr lang="nb-NO" dirty="0"/>
              <a:t> for purposes </a:t>
            </a:r>
            <a:r>
              <a:rPr lang="nb-NO" dirty="0" err="1"/>
              <a:t>relating</a:t>
            </a:r>
            <a:r>
              <a:rPr lang="nb-NO" dirty="0"/>
              <a:t> to </a:t>
            </a:r>
            <a:r>
              <a:rPr lang="nb-NO" dirty="0" err="1"/>
              <a:t>scientific</a:t>
            </a:r>
            <a:r>
              <a:rPr lang="nb-NO" dirty="0"/>
              <a:t> </a:t>
            </a:r>
            <a:r>
              <a:rPr lang="nb-NO" dirty="0" err="1"/>
              <a:t>research</a:t>
            </a:r>
            <a:r>
              <a:rPr lang="nb-NO" dirty="0"/>
              <a:t>. </a:t>
            </a:r>
          </a:p>
          <a:p>
            <a:pPr lvl="1"/>
            <a:r>
              <a:rPr lang="nb-NO" dirty="0"/>
              <a:t>Processing must have </a:t>
            </a:r>
            <a:r>
              <a:rPr lang="nb-NO" dirty="0" err="1"/>
              <a:t>necessary</a:t>
            </a:r>
            <a:r>
              <a:rPr lang="nb-NO" dirty="0"/>
              <a:t> </a:t>
            </a:r>
            <a:r>
              <a:rPr lang="nb-NO" dirty="0" err="1"/>
              <a:t>safeguards</a:t>
            </a:r>
            <a:r>
              <a:rPr lang="nb-NO" dirty="0"/>
              <a:t>, ref. art. 89 (1) </a:t>
            </a:r>
          </a:p>
        </p:txBody>
      </p:sp>
      <p:sp>
        <p:nvSpPr>
          <p:cNvPr id="4" name="Footer Placeholder 3">
            <a:extLst>
              <a:ext uri="{FF2B5EF4-FFF2-40B4-BE49-F238E27FC236}">
                <a16:creationId xmlns:a16="http://schemas.microsoft.com/office/drawing/2014/main" id="{98457B58-0914-4FF4-83B8-375834A1448E}"/>
              </a:ext>
            </a:extLst>
          </p:cNvPr>
          <p:cNvSpPr>
            <a:spLocks noGrp="1"/>
          </p:cNvSpPr>
          <p:nvPr>
            <p:ph type="ftr" sz="quarter" idx="11"/>
          </p:nvPr>
        </p:nvSpPr>
        <p:spPr/>
        <p:txBody>
          <a:bodyPr/>
          <a:lstStyle/>
          <a:p>
            <a:r>
              <a:rPr lang="nb-NO" dirty="0"/>
              <a:t>UNIVERSITY OF BERGEN</a:t>
            </a:r>
          </a:p>
        </p:txBody>
      </p:sp>
    </p:spTree>
    <p:extLst>
      <p:ext uri="{BB962C8B-B14F-4D97-AF65-F5344CB8AC3E}">
        <p14:creationId xmlns:p14="http://schemas.microsoft.com/office/powerpoint/2010/main" val="2105299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9C67045-AAAB-46CB-8002-4DB5DADE3006}"/>
              </a:ext>
            </a:extLst>
          </p:cNvPr>
          <p:cNvSpPr>
            <a:spLocks noGrp="1"/>
          </p:cNvSpPr>
          <p:nvPr>
            <p:ph type="title"/>
          </p:nvPr>
        </p:nvSpPr>
        <p:spPr>
          <a:xfrm>
            <a:off x="1022920" y="715071"/>
            <a:ext cx="7365504" cy="515126"/>
          </a:xfrm>
        </p:spPr>
        <p:txBody>
          <a:bodyPr/>
          <a:lstStyle/>
          <a:p>
            <a:r>
              <a:rPr lang="nb-NO">
                <a:cs typeface="Arial"/>
              </a:rPr>
              <a:t>Special category data</a:t>
            </a:r>
            <a:endParaRPr lang="nb-NO"/>
          </a:p>
        </p:txBody>
      </p:sp>
      <p:sp>
        <p:nvSpPr>
          <p:cNvPr id="3" name="Plassholder for innhold 2">
            <a:extLst>
              <a:ext uri="{FF2B5EF4-FFF2-40B4-BE49-F238E27FC236}">
                <a16:creationId xmlns:a16="http://schemas.microsoft.com/office/drawing/2014/main" id="{8EC8A535-61ED-482F-9B93-12A21C596BEA}"/>
              </a:ext>
            </a:extLst>
          </p:cNvPr>
          <p:cNvSpPr>
            <a:spLocks noGrp="1"/>
          </p:cNvSpPr>
          <p:nvPr>
            <p:ph idx="1"/>
          </p:nvPr>
        </p:nvSpPr>
        <p:spPr>
          <a:xfrm>
            <a:off x="333878" y="1332731"/>
            <a:ext cx="8476077" cy="5103957"/>
          </a:xfrm>
        </p:spPr>
        <p:txBody>
          <a:bodyPr vert="horz" lIns="0" tIns="0" rIns="0" bIns="0" rtlCol="0" anchor="t">
            <a:normAutofit fontScale="92500" lnSpcReduction="10000"/>
          </a:bodyPr>
          <a:lstStyle/>
          <a:p>
            <a:pPr marL="0" indent="0">
              <a:buNone/>
            </a:pPr>
            <a:r>
              <a:rPr lang="nb-NO" dirty="0">
                <a:cs typeface="Arial"/>
              </a:rPr>
              <a:t>GDPR art. 9: </a:t>
            </a:r>
            <a:r>
              <a:rPr lang="nb-NO" dirty="0" err="1">
                <a:cs typeface="Arial"/>
              </a:rPr>
              <a:t>Only</a:t>
            </a:r>
            <a:r>
              <a:rPr lang="nb-NO" dirty="0">
                <a:cs typeface="Arial"/>
              </a:rPr>
              <a:t> </a:t>
            </a:r>
            <a:r>
              <a:rPr lang="nb-NO" dirty="0" err="1">
                <a:cs typeface="Arial"/>
              </a:rPr>
              <a:t>allowed</a:t>
            </a:r>
            <a:r>
              <a:rPr lang="nb-NO" dirty="0">
                <a:cs typeface="Arial"/>
              </a:rPr>
              <a:t> for </a:t>
            </a:r>
            <a:r>
              <a:rPr lang="nb-NO" dirty="0" err="1">
                <a:cs typeface="Arial"/>
              </a:rPr>
              <a:t>certain</a:t>
            </a:r>
            <a:r>
              <a:rPr lang="nb-NO" dirty="0">
                <a:cs typeface="Arial"/>
              </a:rPr>
              <a:t> </a:t>
            </a:r>
            <a:r>
              <a:rPr lang="nb-NO" dirty="0" err="1">
                <a:cs typeface="Arial"/>
              </a:rPr>
              <a:t>conditions</a:t>
            </a:r>
            <a:r>
              <a:rPr lang="nb-NO" dirty="0">
                <a:cs typeface="Arial"/>
              </a:rPr>
              <a:t>, </a:t>
            </a:r>
            <a:r>
              <a:rPr lang="nb-NO" dirty="0" err="1">
                <a:cs typeface="Arial"/>
              </a:rPr>
              <a:t>the</a:t>
            </a:r>
            <a:r>
              <a:rPr lang="nb-NO" dirty="0">
                <a:cs typeface="Arial"/>
              </a:rPr>
              <a:t> most relevant </a:t>
            </a:r>
            <a:r>
              <a:rPr lang="nb-NO" dirty="0" err="1">
                <a:cs typeface="Arial"/>
              </a:rPr>
              <a:t>being</a:t>
            </a:r>
            <a:r>
              <a:rPr lang="nb-NO" dirty="0">
                <a:cs typeface="Arial"/>
              </a:rPr>
              <a:t>: </a:t>
            </a:r>
          </a:p>
          <a:p>
            <a:pPr marL="0" indent="0">
              <a:buNone/>
            </a:pPr>
            <a:endParaRPr lang="nb-NO" dirty="0">
              <a:cs typeface="Arial"/>
            </a:endParaRPr>
          </a:p>
          <a:p>
            <a:r>
              <a:rPr lang="nb-NO" b="1" dirty="0">
                <a:cs typeface="Arial"/>
              </a:rPr>
              <a:t>Medical purposes – </a:t>
            </a:r>
            <a:r>
              <a:rPr lang="nb-NO" dirty="0">
                <a:cs typeface="Arial"/>
              </a:rPr>
              <a:t>e.g. </a:t>
            </a:r>
            <a:r>
              <a:rPr lang="nb-NO" dirty="0" err="1">
                <a:cs typeface="Arial"/>
              </a:rPr>
              <a:t>audits</a:t>
            </a:r>
            <a:r>
              <a:rPr lang="nb-NO" dirty="0">
                <a:cs typeface="Arial"/>
              </a:rPr>
              <a:t>, </a:t>
            </a:r>
            <a:r>
              <a:rPr lang="nb-NO" dirty="0" err="1">
                <a:cs typeface="Arial"/>
              </a:rPr>
              <a:t>safety</a:t>
            </a:r>
            <a:r>
              <a:rPr lang="nb-NO" dirty="0">
                <a:cs typeface="Arial"/>
              </a:rPr>
              <a:t>, </a:t>
            </a:r>
            <a:r>
              <a:rPr lang="nb-NO" dirty="0" err="1">
                <a:cs typeface="Arial"/>
              </a:rPr>
              <a:t>quality</a:t>
            </a:r>
            <a:r>
              <a:rPr lang="nb-NO" dirty="0">
                <a:cs typeface="Arial"/>
              </a:rPr>
              <a:t> </a:t>
            </a:r>
            <a:r>
              <a:rPr lang="nb-NO" dirty="0" err="1">
                <a:cs typeface="Arial"/>
              </a:rPr>
              <a:t>assurance</a:t>
            </a:r>
            <a:r>
              <a:rPr lang="nb-NO" dirty="0">
                <a:cs typeface="Arial"/>
              </a:rPr>
              <a:t> </a:t>
            </a:r>
            <a:r>
              <a:rPr lang="nb-NO" dirty="0" err="1">
                <a:cs typeface="Arial"/>
              </a:rPr>
              <a:t>projects</a:t>
            </a:r>
            <a:endParaRPr lang="nb-NO" dirty="0">
              <a:cs typeface="Arial"/>
            </a:endParaRPr>
          </a:p>
          <a:p>
            <a:r>
              <a:rPr lang="nb-NO" b="1" dirty="0" err="1">
                <a:cs typeface="Arial"/>
              </a:rPr>
              <a:t>scientific</a:t>
            </a:r>
            <a:r>
              <a:rPr lang="nb-NO" b="1" dirty="0">
                <a:cs typeface="Arial"/>
              </a:rPr>
              <a:t> </a:t>
            </a:r>
            <a:r>
              <a:rPr lang="nb-NO" b="1" dirty="0" err="1">
                <a:cs typeface="Arial"/>
              </a:rPr>
              <a:t>research</a:t>
            </a:r>
            <a:r>
              <a:rPr lang="nb-NO" b="1" dirty="0">
                <a:cs typeface="Arial"/>
              </a:rPr>
              <a:t> purposes</a:t>
            </a:r>
          </a:p>
          <a:p>
            <a:pPr lvl="1"/>
            <a:r>
              <a:rPr lang="nb-NO" dirty="0">
                <a:cs typeface="Arial"/>
              </a:rPr>
              <a:t>as </a:t>
            </a:r>
            <a:r>
              <a:rPr lang="nb-NO" dirty="0" err="1">
                <a:cs typeface="Arial"/>
              </a:rPr>
              <a:t>long</a:t>
            </a:r>
            <a:r>
              <a:rPr lang="nb-NO" dirty="0">
                <a:cs typeface="Arial"/>
              </a:rPr>
              <a:t> as </a:t>
            </a:r>
            <a:r>
              <a:rPr lang="nb-NO" dirty="0" err="1">
                <a:cs typeface="Arial"/>
              </a:rPr>
              <a:t>technical</a:t>
            </a:r>
            <a:r>
              <a:rPr lang="nb-NO" dirty="0">
                <a:cs typeface="Arial"/>
              </a:rPr>
              <a:t> and </a:t>
            </a:r>
            <a:r>
              <a:rPr lang="nb-NO" dirty="0" err="1">
                <a:cs typeface="Arial"/>
              </a:rPr>
              <a:t>organisational</a:t>
            </a:r>
            <a:r>
              <a:rPr lang="nb-NO" dirty="0">
                <a:cs typeface="Arial"/>
              </a:rPr>
              <a:t> </a:t>
            </a:r>
            <a:r>
              <a:rPr lang="nb-NO" dirty="0" err="1">
                <a:cs typeface="Arial"/>
              </a:rPr>
              <a:t>measures</a:t>
            </a:r>
            <a:r>
              <a:rPr lang="nb-NO" dirty="0">
                <a:cs typeface="Arial"/>
              </a:rPr>
              <a:t> </a:t>
            </a:r>
            <a:r>
              <a:rPr lang="nb-NO" dirty="0" err="1">
                <a:cs typeface="Arial"/>
              </a:rPr>
              <a:t>are</a:t>
            </a:r>
            <a:r>
              <a:rPr lang="nb-NO" dirty="0">
                <a:cs typeface="Arial"/>
              </a:rPr>
              <a:t> in </a:t>
            </a:r>
            <a:r>
              <a:rPr lang="nb-NO" dirty="0" err="1">
                <a:cs typeface="Arial"/>
              </a:rPr>
              <a:t>place</a:t>
            </a:r>
            <a:r>
              <a:rPr lang="nb-NO" dirty="0">
                <a:cs typeface="Arial"/>
              </a:rPr>
              <a:t> to </a:t>
            </a:r>
            <a:r>
              <a:rPr lang="nb-NO" dirty="0" err="1">
                <a:cs typeface="Arial"/>
              </a:rPr>
              <a:t>provide</a:t>
            </a:r>
            <a:r>
              <a:rPr lang="nb-NO" dirty="0">
                <a:cs typeface="Arial"/>
              </a:rPr>
              <a:t> </a:t>
            </a:r>
            <a:r>
              <a:rPr lang="nb-NO" dirty="0" err="1">
                <a:cs typeface="Arial"/>
              </a:rPr>
              <a:t>appropriate</a:t>
            </a:r>
            <a:r>
              <a:rPr lang="nb-NO" dirty="0">
                <a:cs typeface="Arial"/>
              </a:rPr>
              <a:t> </a:t>
            </a:r>
            <a:r>
              <a:rPr lang="nb-NO" dirty="0" err="1">
                <a:cs typeface="Arial"/>
              </a:rPr>
              <a:t>safeguards</a:t>
            </a:r>
            <a:r>
              <a:rPr lang="nb-NO" dirty="0">
                <a:cs typeface="Arial"/>
              </a:rPr>
              <a:t> for </a:t>
            </a:r>
            <a:r>
              <a:rPr lang="nb-NO" dirty="0" err="1">
                <a:cs typeface="Arial"/>
              </a:rPr>
              <a:t>the</a:t>
            </a:r>
            <a:r>
              <a:rPr lang="nb-NO" dirty="0">
                <a:cs typeface="Arial"/>
              </a:rPr>
              <a:t> </a:t>
            </a:r>
            <a:r>
              <a:rPr lang="nb-NO" dirty="0" err="1">
                <a:cs typeface="Arial"/>
              </a:rPr>
              <a:t>rights</a:t>
            </a:r>
            <a:r>
              <a:rPr lang="nb-NO" dirty="0">
                <a:cs typeface="Arial"/>
              </a:rPr>
              <a:t> </a:t>
            </a:r>
            <a:r>
              <a:rPr lang="nb-NO" dirty="0" err="1">
                <a:cs typeface="Arial"/>
              </a:rPr>
              <a:t>of</a:t>
            </a:r>
            <a:r>
              <a:rPr lang="nb-NO" dirty="0">
                <a:cs typeface="Arial"/>
              </a:rPr>
              <a:t> </a:t>
            </a:r>
            <a:r>
              <a:rPr lang="nb-NO" dirty="0" err="1">
                <a:cs typeface="Arial"/>
              </a:rPr>
              <a:t>research</a:t>
            </a:r>
            <a:r>
              <a:rPr lang="nb-NO" dirty="0">
                <a:cs typeface="Arial"/>
              </a:rPr>
              <a:t> </a:t>
            </a:r>
            <a:r>
              <a:rPr lang="nb-NO" dirty="0" err="1">
                <a:cs typeface="Arial"/>
              </a:rPr>
              <a:t>participants</a:t>
            </a:r>
            <a:endParaRPr lang="nb-NO" b="1" dirty="0">
              <a:cs typeface="Arial"/>
            </a:endParaRPr>
          </a:p>
          <a:p>
            <a:r>
              <a:rPr lang="nb-NO" b="1" dirty="0">
                <a:cs typeface="Arial"/>
              </a:rPr>
              <a:t>NOTE</a:t>
            </a:r>
            <a:r>
              <a:rPr lang="nb-NO" dirty="0">
                <a:cs typeface="Arial"/>
              </a:rPr>
              <a:t>: </a:t>
            </a:r>
            <a:r>
              <a:rPr lang="nb-NO" dirty="0" err="1">
                <a:cs typeface="Arial"/>
              </a:rPr>
              <a:t>the</a:t>
            </a:r>
            <a:r>
              <a:rPr lang="nb-NO" dirty="0">
                <a:cs typeface="Arial"/>
              </a:rPr>
              <a:t> </a:t>
            </a:r>
            <a:r>
              <a:rPr lang="nb-NO" dirty="0" err="1">
                <a:cs typeface="Arial"/>
              </a:rPr>
              <a:t>consideration</a:t>
            </a:r>
            <a:r>
              <a:rPr lang="nb-NO" dirty="0">
                <a:cs typeface="Arial"/>
              </a:rPr>
              <a:t> given to data </a:t>
            </a:r>
            <a:r>
              <a:rPr lang="nb-NO" dirty="0" err="1">
                <a:cs typeface="Arial"/>
              </a:rPr>
              <a:t>protection</a:t>
            </a:r>
            <a:r>
              <a:rPr lang="nb-NO" dirty="0">
                <a:cs typeface="Arial"/>
              </a:rPr>
              <a:t> as part </a:t>
            </a:r>
            <a:r>
              <a:rPr lang="nb-NO" dirty="0" err="1">
                <a:cs typeface="Arial"/>
              </a:rPr>
              <a:t>of</a:t>
            </a:r>
            <a:r>
              <a:rPr lang="nb-NO" dirty="0">
                <a:cs typeface="Arial"/>
              </a:rPr>
              <a:t> </a:t>
            </a:r>
            <a:r>
              <a:rPr lang="nb-NO" dirty="0" err="1">
                <a:cs typeface="Arial"/>
              </a:rPr>
              <a:t>the</a:t>
            </a:r>
            <a:r>
              <a:rPr lang="nb-NO" dirty="0">
                <a:cs typeface="Arial"/>
              </a:rPr>
              <a:t> </a:t>
            </a:r>
            <a:r>
              <a:rPr lang="nb-NO" b="1" dirty="0" err="1">
                <a:cs typeface="Arial"/>
              </a:rPr>
              <a:t>ethical</a:t>
            </a:r>
            <a:r>
              <a:rPr lang="nb-NO" b="1" dirty="0">
                <a:cs typeface="Arial"/>
              </a:rPr>
              <a:t> </a:t>
            </a:r>
            <a:r>
              <a:rPr lang="nb-NO" b="1" dirty="0" err="1">
                <a:cs typeface="Arial"/>
              </a:rPr>
              <a:t>review</a:t>
            </a:r>
            <a:r>
              <a:rPr lang="nb-NO" dirty="0">
                <a:cs typeface="Arial"/>
              </a:rPr>
              <a:t> by REK </a:t>
            </a:r>
            <a:r>
              <a:rPr lang="nb-NO" dirty="0" err="1">
                <a:cs typeface="Arial"/>
              </a:rPr>
              <a:t>will</a:t>
            </a:r>
            <a:r>
              <a:rPr lang="nb-NO" dirty="0">
                <a:cs typeface="Arial"/>
              </a:rPr>
              <a:t> </a:t>
            </a:r>
            <a:r>
              <a:rPr lang="nb-NO" dirty="0" err="1">
                <a:cs typeface="Arial"/>
              </a:rPr>
              <a:t>help</a:t>
            </a:r>
            <a:r>
              <a:rPr lang="nb-NO" dirty="0">
                <a:cs typeface="Arial"/>
              </a:rPr>
              <a:t> </a:t>
            </a:r>
            <a:r>
              <a:rPr lang="nb-NO" dirty="0" err="1">
                <a:cs typeface="Arial"/>
              </a:rPr>
              <a:t>demonstrate</a:t>
            </a:r>
            <a:r>
              <a:rPr lang="nb-NO" dirty="0">
                <a:cs typeface="Arial"/>
              </a:rPr>
              <a:t> </a:t>
            </a:r>
            <a:r>
              <a:rPr lang="nb-NO" dirty="0" err="1">
                <a:cs typeface="Arial"/>
              </a:rPr>
              <a:t>compliance</a:t>
            </a:r>
            <a:r>
              <a:rPr lang="nb-NO" dirty="0">
                <a:cs typeface="Arial"/>
              </a:rPr>
              <a:t> </a:t>
            </a:r>
            <a:r>
              <a:rPr lang="nb-NO" dirty="0" err="1">
                <a:cs typeface="Arial"/>
              </a:rPr>
              <a:t>with</a:t>
            </a:r>
            <a:r>
              <a:rPr lang="nb-NO" dirty="0">
                <a:cs typeface="Arial"/>
              </a:rPr>
              <a:t> GDPR, </a:t>
            </a:r>
            <a:r>
              <a:rPr lang="nb-NO" dirty="0" err="1">
                <a:cs typeface="Arial"/>
              </a:rPr>
              <a:t>but</a:t>
            </a:r>
            <a:r>
              <a:rPr lang="nb-NO" dirty="0">
                <a:cs typeface="Arial"/>
              </a:rPr>
              <a:t> </a:t>
            </a:r>
            <a:r>
              <a:rPr lang="nb-NO" dirty="0" err="1">
                <a:cs typeface="Arial"/>
              </a:rPr>
              <a:t>the</a:t>
            </a:r>
            <a:r>
              <a:rPr lang="nb-NO" dirty="0">
                <a:cs typeface="Arial"/>
              </a:rPr>
              <a:t> </a:t>
            </a:r>
            <a:r>
              <a:rPr lang="nb-NO" dirty="0" err="1">
                <a:cs typeface="Arial"/>
              </a:rPr>
              <a:t>ethical</a:t>
            </a:r>
            <a:r>
              <a:rPr lang="nb-NO" dirty="0">
                <a:cs typeface="Arial"/>
              </a:rPr>
              <a:t> </a:t>
            </a:r>
            <a:r>
              <a:rPr lang="nb-NO" dirty="0" err="1">
                <a:cs typeface="Arial"/>
              </a:rPr>
              <a:t>approval</a:t>
            </a:r>
            <a:r>
              <a:rPr lang="nb-NO" dirty="0">
                <a:cs typeface="Arial"/>
              </a:rPr>
              <a:t> </a:t>
            </a:r>
            <a:r>
              <a:rPr lang="nb-NO" dirty="0" err="1">
                <a:cs typeface="Arial"/>
              </a:rPr>
              <a:t>itself</a:t>
            </a:r>
            <a:r>
              <a:rPr lang="nb-NO" dirty="0">
                <a:cs typeface="Arial"/>
              </a:rPr>
              <a:t> </a:t>
            </a:r>
            <a:r>
              <a:rPr lang="nb-NO" dirty="0" err="1">
                <a:cs typeface="Arial"/>
              </a:rPr>
              <a:t>does</a:t>
            </a:r>
            <a:r>
              <a:rPr lang="nb-NO" dirty="0">
                <a:cs typeface="Arial"/>
              </a:rPr>
              <a:t> not </a:t>
            </a:r>
            <a:r>
              <a:rPr lang="nb-NO" dirty="0" err="1">
                <a:cs typeface="Arial"/>
              </a:rPr>
              <a:t>constitute</a:t>
            </a:r>
            <a:r>
              <a:rPr lang="nb-NO" dirty="0">
                <a:cs typeface="Arial"/>
              </a:rPr>
              <a:t> a legal basis for </a:t>
            </a:r>
            <a:r>
              <a:rPr lang="nb-NO" dirty="0" err="1">
                <a:cs typeface="Arial"/>
              </a:rPr>
              <a:t>processing</a:t>
            </a:r>
            <a:r>
              <a:rPr lang="nb-NO" dirty="0">
                <a:cs typeface="Arial"/>
              </a:rPr>
              <a:t> personal data </a:t>
            </a:r>
          </a:p>
          <a:p>
            <a:endParaRPr lang="nb-NO" b="1" dirty="0">
              <a:cs typeface="Arial"/>
            </a:endParaRPr>
          </a:p>
          <a:p>
            <a:endParaRPr lang="nb-NO" b="1" dirty="0">
              <a:cs typeface="Arial"/>
            </a:endParaRPr>
          </a:p>
        </p:txBody>
      </p:sp>
      <p:sp>
        <p:nvSpPr>
          <p:cNvPr id="4" name="Plassholder for bunntekst 3">
            <a:extLst>
              <a:ext uri="{FF2B5EF4-FFF2-40B4-BE49-F238E27FC236}">
                <a16:creationId xmlns:a16="http://schemas.microsoft.com/office/drawing/2014/main" id="{D99D2425-E67E-4EAF-A599-6FBF57E1DC05}"/>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304300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00000"/>
              </a:lnSpc>
            </a:pPr>
            <a:r>
              <a:rPr lang="nb-NO" sz="2800" dirty="0"/>
              <a:t>Agenda</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271305749"/>
              </p:ext>
            </p:extLst>
          </p:nvPr>
        </p:nvGraphicFramePr>
        <p:xfrm>
          <a:off x="1022350" y="2312989"/>
          <a:ext cx="7150100" cy="2916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endParaRPr lang="nb-NO" dirty="0"/>
          </a:p>
        </p:txBody>
      </p:sp>
      <p:sp>
        <p:nvSpPr>
          <p:cNvPr id="5" name="Footer Placeholder 4"/>
          <p:cNvSpPr>
            <a:spLocks noGrp="1"/>
          </p:cNvSpPr>
          <p:nvPr>
            <p:ph type="ftr" sz="quarter" idx="11"/>
          </p:nvPr>
        </p:nvSpPr>
        <p:spPr/>
        <p:txBody>
          <a:bodyPr/>
          <a:lstStyle/>
          <a:p>
            <a:r>
              <a:rPr lang="nb-NO" dirty="0" err="1"/>
              <a:t>University</a:t>
            </a:r>
            <a:r>
              <a:rPr lang="nb-NO" dirty="0"/>
              <a:t> </a:t>
            </a:r>
            <a:r>
              <a:rPr lang="nb-NO" dirty="0" err="1"/>
              <a:t>of</a:t>
            </a:r>
            <a:r>
              <a:rPr lang="nb-NO" dirty="0"/>
              <a:t> Bergen</a:t>
            </a:r>
          </a:p>
        </p:txBody>
      </p:sp>
      <p:sp>
        <p:nvSpPr>
          <p:cNvPr id="6" name="Slide Number Placeholder 5"/>
          <p:cNvSpPr>
            <a:spLocks noGrp="1"/>
          </p:cNvSpPr>
          <p:nvPr>
            <p:ph type="sldNum" sz="quarter" idx="12"/>
          </p:nvPr>
        </p:nvSpPr>
        <p:spPr/>
        <p:txBody>
          <a:bodyPr/>
          <a:lstStyle/>
          <a:p>
            <a:r>
              <a:rPr lang="nb-NO"/>
              <a:t>PAGE </a:t>
            </a:r>
            <a:fld id="{06C54713-27B5-4268-B680-29C9FB350413}" type="slidenum">
              <a:rPr lang="nb-NO" smtClean="0"/>
              <a:pPr/>
              <a:t>2</a:t>
            </a:fld>
            <a:endParaRPr lang="nb-NO" dirty="0"/>
          </a:p>
        </p:txBody>
      </p:sp>
    </p:spTree>
    <p:extLst>
      <p:ext uri="{BB962C8B-B14F-4D97-AF65-F5344CB8AC3E}">
        <p14:creationId xmlns:p14="http://schemas.microsoft.com/office/powerpoint/2010/main" val="2084191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24329-128A-4F0D-A8CF-7970AEDD217C}"/>
              </a:ext>
            </a:extLst>
          </p:cNvPr>
          <p:cNvSpPr>
            <a:spLocks noGrp="1"/>
          </p:cNvSpPr>
          <p:nvPr>
            <p:ph type="title"/>
          </p:nvPr>
        </p:nvSpPr>
        <p:spPr>
          <a:xfrm>
            <a:off x="1175059" y="1357115"/>
            <a:ext cx="7365504" cy="652934"/>
          </a:xfrm>
        </p:spPr>
        <p:txBody>
          <a:bodyPr/>
          <a:lstStyle/>
          <a:p>
            <a:r>
              <a:rPr lang="nb-NO" dirty="0"/>
              <a:t>Supplemental </a:t>
            </a:r>
            <a:r>
              <a:rPr lang="nb-NO" dirty="0" err="1"/>
              <a:t>conditions</a:t>
            </a:r>
            <a:r>
              <a:rPr lang="nb-NO" dirty="0"/>
              <a:t> for </a:t>
            </a:r>
            <a:r>
              <a:rPr lang="nb-NO" dirty="0" err="1"/>
              <a:t>processing</a:t>
            </a:r>
            <a:r>
              <a:rPr lang="nb-NO" dirty="0"/>
              <a:t> sensitive data -  Norwegian </a:t>
            </a:r>
            <a:r>
              <a:rPr lang="nb-NO" dirty="0" err="1"/>
              <a:t>law</a:t>
            </a:r>
            <a:endParaRPr lang="nb-NO" dirty="0"/>
          </a:p>
        </p:txBody>
      </p:sp>
      <p:sp>
        <p:nvSpPr>
          <p:cNvPr id="3" name="Content Placeholder 2">
            <a:extLst>
              <a:ext uri="{FF2B5EF4-FFF2-40B4-BE49-F238E27FC236}">
                <a16:creationId xmlns:a16="http://schemas.microsoft.com/office/drawing/2014/main" id="{68F17B61-CCC3-459C-B337-C14D4625295F}"/>
              </a:ext>
            </a:extLst>
          </p:cNvPr>
          <p:cNvSpPr>
            <a:spLocks noGrp="1"/>
          </p:cNvSpPr>
          <p:nvPr>
            <p:ph idx="1"/>
          </p:nvPr>
        </p:nvSpPr>
        <p:spPr>
          <a:xfrm>
            <a:off x="1068378" y="2341165"/>
            <a:ext cx="7365504" cy="3888000"/>
          </a:xfrm>
        </p:spPr>
        <p:txBody>
          <a:bodyPr>
            <a:normAutofit fontScale="92500"/>
          </a:bodyPr>
          <a:lstStyle/>
          <a:p>
            <a:pPr marL="0" indent="0">
              <a:buNone/>
            </a:pPr>
            <a:r>
              <a:rPr lang="nb-NO" dirty="0"/>
              <a:t>The Norwegian Data Protection </a:t>
            </a:r>
            <a:r>
              <a:rPr lang="nb-NO" dirty="0" err="1"/>
              <a:t>Act</a:t>
            </a:r>
            <a:r>
              <a:rPr lang="nb-NO" dirty="0"/>
              <a:t>, </a:t>
            </a:r>
            <a:r>
              <a:rPr lang="nb-NO" dirty="0" err="1"/>
              <a:t>section</a:t>
            </a:r>
            <a:r>
              <a:rPr lang="nb-NO" dirty="0"/>
              <a:t> 9</a:t>
            </a:r>
          </a:p>
          <a:p>
            <a:r>
              <a:rPr lang="nb-NO" dirty="0"/>
              <a:t>Processing </a:t>
            </a:r>
            <a:r>
              <a:rPr lang="nb-NO" dirty="0" err="1"/>
              <a:t>special</a:t>
            </a:r>
            <a:r>
              <a:rPr lang="nb-NO" dirty="0"/>
              <a:t> </a:t>
            </a:r>
            <a:r>
              <a:rPr lang="nb-NO" dirty="0" err="1"/>
              <a:t>category</a:t>
            </a:r>
            <a:r>
              <a:rPr lang="nb-NO" dirty="0"/>
              <a:t> data </a:t>
            </a:r>
            <a:r>
              <a:rPr lang="nb-NO" dirty="0" err="1"/>
              <a:t>allowed</a:t>
            </a:r>
            <a:r>
              <a:rPr lang="nb-NO" dirty="0"/>
              <a:t> </a:t>
            </a:r>
            <a:r>
              <a:rPr lang="nb-NO" dirty="0" err="1"/>
              <a:t>if</a:t>
            </a:r>
            <a:r>
              <a:rPr lang="nb-NO" dirty="0"/>
              <a:t>: </a:t>
            </a:r>
          </a:p>
          <a:p>
            <a:pPr lvl="1"/>
            <a:r>
              <a:rPr lang="nb-NO" dirty="0" err="1"/>
              <a:t>balance</a:t>
            </a:r>
            <a:r>
              <a:rPr lang="nb-NO" dirty="0"/>
              <a:t> </a:t>
            </a:r>
            <a:r>
              <a:rPr lang="nb-NO" dirty="0" err="1"/>
              <a:t>of</a:t>
            </a:r>
            <a:r>
              <a:rPr lang="nb-NO" dirty="0"/>
              <a:t> </a:t>
            </a:r>
            <a:r>
              <a:rPr lang="nb-NO" dirty="0" err="1"/>
              <a:t>interests</a:t>
            </a:r>
            <a:endParaRPr lang="nb-NO" dirty="0"/>
          </a:p>
          <a:p>
            <a:pPr lvl="1"/>
            <a:r>
              <a:rPr lang="nb-NO" dirty="0" err="1"/>
              <a:t>Necessary</a:t>
            </a:r>
            <a:r>
              <a:rPr lang="nb-NO" dirty="0"/>
              <a:t> </a:t>
            </a:r>
            <a:r>
              <a:rPr lang="nb-NO" dirty="0" err="1"/>
              <a:t>safeguards</a:t>
            </a:r>
            <a:endParaRPr lang="nb-NO" dirty="0"/>
          </a:p>
          <a:p>
            <a:pPr lvl="1"/>
            <a:r>
              <a:rPr lang="nb-NO" dirty="0" err="1"/>
              <a:t>Obligatory</a:t>
            </a:r>
            <a:r>
              <a:rPr lang="nb-NO" dirty="0"/>
              <a:t> to </a:t>
            </a:r>
            <a:r>
              <a:rPr lang="nb-NO" dirty="0" err="1"/>
              <a:t>seek</a:t>
            </a:r>
            <a:r>
              <a:rPr lang="nb-NO" dirty="0"/>
              <a:t> </a:t>
            </a:r>
            <a:r>
              <a:rPr lang="nb-NO" dirty="0" err="1"/>
              <a:t>advice</a:t>
            </a:r>
            <a:r>
              <a:rPr lang="nb-NO" dirty="0"/>
              <a:t> </a:t>
            </a:r>
            <a:r>
              <a:rPr lang="nb-NO" dirty="0" err="1"/>
              <a:t>of</a:t>
            </a:r>
            <a:r>
              <a:rPr lang="nb-NO" dirty="0"/>
              <a:t> Data </a:t>
            </a:r>
            <a:r>
              <a:rPr lang="nb-NO" dirty="0" err="1"/>
              <a:t>protection</a:t>
            </a:r>
            <a:r>
              <a:rPr lang="nb-NO" dirty="0"/>
              <a:t> </a:t>
            </a:r>
            <a:r>
              <a:rPr lang="nb-NO" dirty="0" err="1"/>
              <a:t>officer</a:t>
            </a:r>
            <a:r>
              <a:rPr lang="nb-NO" dirty="0"/>
              <a:t> (NSD </a:t>
            </a:r>
            <a:r>
              <a:rPr lang="nb-NO" dirty="0" err="1"/>
              <a:t>can</a:t>
            </a:r>
            <a:r>
              <a:rPr lang="nb-NO" dirty="0"/>
              <a:t> be </a:t>
            </a:r>
            <a:r>
              <a:rPr lang="nb-NO" dirty="0" err="1"/>
              <a:t>consulted</a:t>
            </a:r>
            <a:r>
              <a:rPr lang="nb-NO" dirty="0"/>
              <a:t>, </a:t>
            </a:r>
            <a:r>
              <a:rPr lang="nb-NO" dirty="0" err="1"/>
              <a:t>according</a:t>
            </a:r>
            <a:r>
              <a:rPr lang="nb-NO" dirty="0"/>
              <a:t> to </a:t>
            </a:r>
            <a:r>
              <a:rPr lang="nb-NO" dirty="0" err="1"/>
              <a:t>agreement</a:t>
            </a:r>
            <a:r>
              <a:rPr lang="nb-NO" dirty="0"/>
              <a:t> </a:t>
            </a:r>
            <a:r>
              <a:rPr lang="nb-NO" dirty="0" err="1"/>
              <a:t>with</a:t>
            </a:r>
            <a:r>
              <a:rPr lang="nb-NO" dirty="0"/>
              <a:t> UiB)</a:t>
            </a:r>
          </a:p>
          <a:p>
            <a:pPr lvl="1"/>
            <a:r>
              <a:rPr lang="nb-NO" b="1" dirty="0" err="1"/>
              <a:t>Exemption</a:t>
            </a:r>
            <a:r>
              <a:rPr lang="nb-NO" b="1" dirty="0"/>
              <a:t> from </a:t>
            </a:r>
            <a:r>
              <a:rPr lang="nb-NO" b="1" dirty="0" err="1"/>
              <a:t>duty</a:t>
            </a:r>
            <a:r>
              <a:rPr lang="nb-NO" b="1" dirty="0"/>
              <a:t> to </a:t>
            </a:r>
            <a:r>
              <a:rPr lang="nb-NO" b="1" dirty="0" err="1"/>
              <a:t>seek</a:t>
            </a:r>
            <a:r>
              <a:rPr lang="nb-NO" b="1" dirty="0"/>
              <a:t> </a:t>
            </a:r>
            <a:r>
              <a:rPr lang="nb-NO" b="1" dirty="0" err="1"/>
              <a:t>advice</a:t>
            </a:r>
            <a:r>
              <a:rPr lang="nb-NO" b="1" dirty="0"/>
              <a:t>: </a:t>
            </a:r>
            <a:r>
              <a:rPr lang="nb-NO" dirty="0"/>
              <a:t>Health and </a:t>
            </a:r>
            <a:r>
              <a:rPr lang="nb-NO" dirty="0" err="1"/>
              <a:t>medical</a:t>
            </a:r>
            <a:r>
              <a:rPr lang="nb-NO" dirty="0"/>
              <a:t> </a:t>
            </a:r>
            <a:r>
              <a:rPr lang="nb-NO" dirty="0" err="1"/>
              <a:t>research</a:t>
            </a:r>
            <a:r>
              <a:rPr lang="nb-NO" dirty="0"/>
              <a:t> </a:t>
            </a:r>
            <a:r>
              <a:rPr lang="nb-NO" dirty="0" err="1"/>
              <a:t>with</a:t>
            </a:r>
            <a:r>
              <a:rPr lang="nb-NO" dirty="0"/>
              <a:t> </a:t>
            </a:r>
            <a:r>
              <a:rPr lang="nb-NO" dirty="0" err="1"/>
              <a:t>approval</a:t>
            </a:r>
            <a:r>
              <a:rPr lang="nb-NO" dirty="0"/>
              <a:t> from REK</a:t>
            </a:r>
          </a:p>
        </p:txBody>
      </p:sp>
      <p:sp>
        <p:nvSpPr>
          <p:cNvPr id="4" name="Footer Placeholder 3">
            <a:extLst>
              <a:ext uri="{FF2B5EF4-FFF2-40B4-BE49-F238E27FC236}">
                <a16:creationId xmlns:a16="http://schemas.microsoft.com/office/drawing/2014/main" id="{103797DE-3F7A-43A8-9814-42140410FB4D}"/>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349026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F8E2-1C61-F249-9A7E-0A4B85B4DCA1}"/>
              </a:ext>
            </a:extLst>
          </p:cNvPr>
          <p:cNvSpPr>
            <a:spLocks noGrp="1"/>
          </p:cNvSpPr>
          <p:nvPr>
            <p:ph type="title"/>
          </p:nvPr>
        </p:nvSpPr>
        <p:spPr/>
        <p:txBody>
          <a:bodyPr/>
          <a:lstStyle/>
          <a:p>
            <a:r>
              <a:rPr lang="nb-NO"/>
              <a:t>The </a:t>
            </a:r>
            <a:r>
              <a:rPr lang="nb-NO" err="1"/>
              <a:t>role</a:t>
            </a:r>
            <a:r>
              <a:rPr lang="nb-NO"/>
              <a:t> of REK </a:t>
            </a:r>
            <a:r>
              <a:rPr lang="nb-NO" u="sng" err="1"/>
              <a:t>after</a:t>
            </a:r>
            <a:r>
              <a:rPr lang="nb-NO"/>
              <a:t> GDPR: </a:t>
            </a:r>
          </a:p>
        </p:txBody>
      </p:sp>
      <p:sp>
        <p:nvSpPr>
          <p:cNvPr id="3" name="Content Placeholder 2">
            <a:extLst>
              <a:ext uri="{FF2B5EF4-FFF2-40B4-BE49-F238E27FC236}">
                <a16:creationId xmlns:a16="http://schemas.microsoft.com/office/drawing/2014/main" id="{5E996648-E5C5-AB4C-B3E6-94F98B2C882E}"/>
              </a:ext>
            </a:extLst>
          </p:cNvPr>
          <p:cNvSpPr>
            <a:spLocks noGrp="1"/>
          </p:cNvSpPr>
          <p:nvPr>
            <p:ph idx="1"/>
          </p:nvPr>
        </p:nvSpPr>
        <p:spPr>
          <a:xfrm>
            <a:off x="577222" y="1809738"/>
            <a:ext cx="7365504" cy="4401906"/>
          </a:xfrm>
        </p:spPr>
        <p:txBody>
          <a:bodyPr vert="horz" lIns="0" tIns="0" rIns="0" bIns="0" rtlCol="0" anchor="t">
            <a:normAutofit fontScale="77500" lnSpcReduction="20000"/>
          </a:bodyPr>
          <a:lstStyle/>
          <a:p>
            <a:endParaRPr lang="nb-NO"/>
          </a:p>
          <a:p>
            <a:r>
              <a:rPr lang="nb-NO" sz="3100" b="1" dirty="0" err="1"/>
              <a:t>Only</a:t>
            </a:r>
            <a:r>
              <a:rPr lang="nb-NO" sz="3100" b="1" dirty="0"/>
              <a:t> </a:t>
            </a:r>
            <a:r>
              <a:rPr lang="nb-NO" sz="3100" b="1" dirty="0" err="1"/>
              <a:t>ethical</a:t>
            </a:r>
            <a:r>
              <a:rPr lang="nb-NO" sz="3100" b="1" dirty="0"/>
              <a:t> </a:t>
            </a:r>
            <a:r>
              <a:rPr lang="nb-NO" sz="3100" b="1" dirty="0" err="1"/>
              <a:t>approval</a:t>
            </a:r>
            <a:r>
              <a:rPr lang="nb-NO" sz="3100" b="1" dirty="0"/>
              <a:t> </a:t>
            </a:r>
            <a:r>
              <a:rPr lang="nb-NO" sz="3100" b="1" dirty="0" err="1"/>
              <a:t>of</a:t>
            </a:r>
            <a:r>
              <a:rPr lang="nb-NO" sz="3100" b="1" dirty="0"/>
              <a:t> </a:t>
            </a:r>
            <a:r>
              <a:rPr lang="nb-NO" sz="3100" b="1" dirty="0" err="1"/>
              <a:t>research</a:t>
            </a:r>
            <a:r>
              <a:rPr lang="nb-NO" sz="3100" b="1" dirty="0"/>
              <a:t> </a:t>
            </a:r>
            <a:r>
              <a:rPr lang="nb-NO" sz="3100" b="1" dirty="0" err="1"/>
              <a:t>projects</a:t>
            </a:r>
            <a:r>
              <a:rPr lang="nb-NO" b="1" dirty="0"/>
              <a:t> </a:t>
            </a:r>
            <a:endParaRPr lang="nb-NO" b="1" dirty="0">
              <a:cs typeface="Arial"/>
            </a:endParaRPr>
          </a:p>
          <a:p>
            <a:endParaRPr lang="nb-NO" b="1"/>
          </a:p>
          <a:p>
            <a:pPr lvl="1"/>
            <a:r>
              <a:rPr lang="nb-NO" b="1" dirty="0"/>
              <a:t>And </a:t>
            </a:r>
            <a:r>
              <a:rPr lang="nb-NO" b="1" dirty="0" err="1"/>
              <a:t>authority</a:t>
            </a:r>
            <a:r>
              <a:rPr lang="nb-NO" b="1" dirty="0"/>
              <a:t> to </a:t>
            </a:r>
            <a:r>
              <a:rPr lang="nb-NO" b="1" dirty="0" err="1"/>
              <a:t>give</a:t>
            </a:r>
            <a:r>
              <a:rPr lang="nb-NO" b="1" dirty="0"/>
              <a:t> </a:t>
            </a:r>
            <a:r>
              <a:rPr lang="nb-NO" b="1" dirty="0" err="1"/>
              <a:t>exemptions</a:t>
            </a:r>
            <a:r>
              <a:rPr lang="nb-NO" b="1" dirty="0"/>
              <a:t> from </a:t>
            </a:r>
            <a:r>
              <a:rPr lang="nb-NO" b="1" dirty="0" err="1"/>
              <a:t>confidentiality</a:t>
            </a:r>
            <a:r>
              <a:rPr lang="nb-NO" b="1" dirty="0"/>
              <a:t> </a:t>
            </a:r>
            <a:r>
              <a:rPr lang="nb-NO" b="1" dirty="0" err="1"/>
              <a:t>clause</a:t>
            </a:r>
            <a:r>
              <a:rPr lang="nb-NO" b="1" dirty="0"/>
              <a:t>, and </a:t>
            </a:r>
          </a:p>
          <a:p>
            <a:pPr lvl="1"/>
            <a:r>
              <a:rPr lang="nb-NO" b="1" dirty="0"/>
              <a:t> import/</a:t>
            </a:r>
            <a:r>
              <a:rPr lang="nb-NO" b="1" dirty="0" err="1"/>
              <a:t>export</a:t>
            </a:r>
            <a:r>
              <a:rPr lang="nb-NO" b="1" dirty="0"/>
              <a:t> </a:t>
            </a:r>
            <a:r>
              <a:rPr lang="nb-NO" b="1" dirty="0" err="1"/>
              <a:t>permission</a:t>
            </a:r>
            <a:r>
              <a:rPr lang="nb-NO" b="1" dirty="0"/>
              <a:t> for human </a:t>
            </a:r>
            <a:r>
              <a:rPr lang="nb-NO" b="1" dirty="0" err="1"/>
              <a:t>biological</a:t>
            </a:r>
            <a:r>
              <a:rPr lang="nb-NO" b="1" dirty="0"/>
              <a:t> samples</a:t>
            </a:r>
            <a:endParaRPr lang="nb-NO"/>
          </a:p>
          <a:p>
            <a:pPr lvl="1"/>
            <a:endParaRPr lang="nb-NO" b="1"/>
          </a:p>
          <a:p>
            <a:r>
              <a:rPr lang="nb-NO" b="1" dirty="0"/>
              <a:t>Legal basis for </a:t>
            </a:r>
            <a:r>
              <a:rPr lang="nb-NO" b="1" dirty="0" err="1"/>
              <a:t>processing</a:t>
            </a:r>
            <a:r>
              <a:rPr lang="nb-NO" b="1" dirty="0"/>
              <a:t> </a:t>
            </a:r>
            <a:r>
              <a:rPr lang="nb-NO" b="1" dirty="0" err="1"/>
              <a:t>of</a:t>
            </a:r>
            <a:r>
              <a:rPr lang="nb-NO" b="1" dirty="0"/>
              <a:t> personal data must be </a:t>
            </a:r>
            <a:r>
              <a:rPr lang="nb-NO" b="1" dirty="0" err="1"/>
              <a:t>demonstrated</a:t>
            </a:r>
            <a:r>
              <a:rPr lang="nb-NO" b="1" dirty="0"/>
              <a:t> in </a:t>
            </a:r>
            <a:r>
              <a:rPr lang="nb-NO" b="1" dirty="0" err="1"/>
              <a:t>the</a:t>
            </a:r>
            <a:r>
              <a:rPr lang="nb-NO" b="1" dirty="0"/>
              <a:t> data </a:t>
            </a:r>
            <a:r>
              <a:rPr lang="nb-NO" b="1" dirty="0" err="1"/>
              <a:t>protection</a:t>
            </a:r>
            <a:r>
              <a:rPr lang="nb-NO" b="1" dirty="0"/>
              <a:t> </a:t>
            </a:r>
            <a:r>
              <a:rPr lang="nb-NO" b="1" dirty="0" err="1"/>
              <a:t>regulations</a:t>
            </a:r>
            <a:endParaRPr lang="nb-NO" dirty="0" err="1"/>
          </a:p>
          <a:p>
            <a:endParaRPr lang="nb-NO" b="1" dirty="0"/>
          </a:p>
          <a:p>
            <a:r>
              <a:rPr lang="nb-NO" dirty="0" err="1"/>
              <a:t>Ethical</a:t>
            </a:r>
            <a:r>
              <a:rPr lang="nb-NO" dirty="0"/>
              <a:t> </a:t>
            </a:r>
            <a:r>
              <a:rPr lang="nb-NO" dirty="0" err="1"/>
              <a:t>approval</a:t>
            </a:r>
            <a:r>
              <a:rPr lang="nb-NO" dirty="0"/>
              <a:t> from REK </a:t>
            </a:r>
            <a:r>
              <a:rPr lang="nb-NO" dirty="0" err="1"/>
              <a:t>constitutes</a:t>
            </a:r>
            <a:r>
              <a:rPr lang="nb-NO" dirty="0"/>
              <a:t> a </a:t>
            </a:r>
            <a:r>
              <a:rPr lang="nb-NO" dirty="0" err="1"/>
              <a:t>special</a:t>
            </a:r>
            <a:r>
              <a:rPr lang="nb-NO" dirty="0"/>
              <a:t> </a:t>
            </a:r>
            <a:r>
              <a:rPr lang="nb-NO" b="1" dirty="0" err="1"/>
              <a:t>safeguard</a:t>
            </a:r>
            <a:r>
              <a:rPr lang="nb-NO" dirty="0"/>
              <a:t>, </a:t>
            </a:r>
            <a:r>
              <a:rPr lang="nb-NO" dirty="0" err="1"/>
              <a:t>therefore</a:t>
            </a:r>
            <a:r>
              <a:rPr lang="nb-NO" dirty="0"/>
              <a:t>:</a:t>
            </a:r>
            <a:endParaRPr lang="nb-NO" dirty="0">
              <a:cs typeface="Arial"/>
            </a:endParaRPr>
          </a:p>
          <a:p>
            <a:pPr lvl="1"/>
            <a:r>
              <a:rPr lang="nb-NO" dirty="0" err="1"/>
              <a:t>Allows</a:t>
            </a:r>
            <a:r>
              <a:rPr lang="nb-NO" dirty="0"/>
              <a:t> for </a:t>
            </a:r>
            <a:r>
              <a:rPr lang="nb-NO" dirty="0" err="1"/>
              <a:t>exemptions</a:t>
            </a:r>
            <a:r>
              <a:rPr lang="nb-NO" dirty="0"/>
              <a:t> for </a:t>
            </a:r>
            <a:r>
              <a:rPr lang="nb-NO" dirty="0" err="1"/>
              <a:t>scientific</a:t>
            </a:r>
            <a:r>
              <a:rPr lang="nb-NO" dirty="0"/>
              <a:t> </a:t>
            </a:r>
            <a:r>
              <a:rPr lang="nb-NO" dirty="0" err="1"/>
              <a:t>research</a:t>
            </a:r>
            <a:r>
              <a:rPr lang="nb-NO" dirty="0"/>
              <a:t>, from </a:t>
            </a:r>
            <a:r>
              <a:rPr lang="nb-NO" dirty="0" err="1"/>
              <a:t>the</a:t>
            </a:r>
            <a:r>
              <a:rPr lang="nb-NO" dirty="0"/>
              <a:t> general </a:t>
            </a:r>
            <a:r>
              <a:rPr lang="nb-NO" dirty="0" err="1"/>
              <a:t>provisions</a:t>
            </a:r>
            <a:r>
              <a:rPr lang="nb-NO" dirty="0"/>
              <a:t> </a:t>
            </a:r>
            <a:r>
              <a:rPr lang="nb-NO" dirty="0" err="1"/>
              <a:t>relating</a:t>
            </a:r>
            <a:r>
              <a:rPr lang="nb-NO" dirty="0"/>
              <a:t> to </a:t>
            </a:r>
            <a:r>
              <a:rPr lang="nb-NO" dirty="0" err="1"/>
              <a:t>processing</a:t>
            </a:r>
            <a:r>
              <a:rPr lang="nb-NO" dirty="0"/>
              <a:t> </a:t>
            </a:r>
            <a:r>
              <a:rPr lang="nb-NO" dirty="0" err="1"/>
              <a:t>of</a:t>
            </a:r>
            <a:r>
              <a:rPr lang="nb-NO" dirty="0"/>
              <a:t> personal data</a:t>
            </a:r>
          </a:p>
          <a:p>
            <a:pPr marL="457200" lvl="1" indent="0">
              <a:buNone/>
            </a:pPr>
            <a:endParaRPr lang="nb-NO">
              <a:cs typeface="Arial"/>
            </a:endParaRPr>
          </a:p>
        </p:txBody>
      </p:sp>
      <p:sp>
        <p:nvSpPr>
          <p:cNvPr id="4" name="Footer Placeholder 3">
            <a:extLst>
              <a:ext uri="{FF2B5EF4-FFF2-40B4-BE49-F238E27FC236}">
                <a16:creationId xmlns:a16="http://schemas.microsoft.com/office/drawing/2014/main" id="{8F989088-68EC-9342-9E40-66DDF9A7E202}"/>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3173440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2104E-C0B4-40DA-9CE7-9CC776B1AE96}"/>
              </a:ext>
            </a:extLst>
          </p:cNvPr>
          <p:cNvSpPr>
            <a:spLocks noGrp="1"/>
          </p:cNvSpPr>
          <p:nvPr>
            <p:ph type="title"/>
          </p:nvPr>
        </p:nvSpPr>
        <p:spPr>
          <a:xfrm>
            <a:off x="662152" y="1015007"/>
            <a:ext cx="8237426" cy="652934"/>
          </a:xfrm>
        </p:spPr>
        <p:txBody>
          <a:bodyPr/>
          <a:lstStyle/>
          <a:p>
            <a:r>
              <a:rPr lang="nb-NO" dirty="0">
                <a:cs typeface="Arial"/>
              </a:rPr>
              <a:t>Scientific </a:t>
            </a:r>
            <a:r>
              <a:rPr lang="nb-NO" dirty="0" err="1">
                <a:cs typeface="Arial"/>
              </a:rPr>
              <a:t>research</a:t>
            </a:r>
            <a:r>
              <a:rPr lang="nb-NO" dirty="0">
                <a:cs typeface="Arial"/>
              </a:rPr>
              <a:t> </a:t>
            </a:r>
            <a:r>
              <a:rPr lang="nb-NO" dirty="0" err="1">
                <a:cs typeface="Arial"/>
              </a:rPr>
              <a:t>where</a:t>
            </a:r>
            <a:r>
              <a:rPr lang="nb-NO" dirty="0">
                <a:cs typeface="Arial"/>
              </a:rPr>
              <a:t> </a:t>
            </a:r>
            <a:r>
              <a:rPr lang="nb-NO" dirty="0" err="1">
                <a:cs typeface="Arial"/>
              </a:rPr>
              <a:t>participation</a:t>
            </a:r>
            <a:r>
              <a:rPr lang="nb-NO" dirty="0">
                <a:cs typeface="Arial"/>
              </a:rPr>
              <a:t> is </a:t>
            </a:r>
            <a:r>
              <a:rPr lang="nb-NO" u="sng" dirty="0">
                <a:cs typeface="Arial"/>
              </a:rPr>
              <a:t>not </a:t>
            </a:r>
            <a:r>
              <a:rPr lang="nb-NO" u="sng" dirty="0" err="1">
                <a:cs typeface="Arial"/>
              </a:rPr>
              <a:t>consent-based</a:t>
            </a:r>
            <a:endParaRPr lang="nb-NO" u="sng" dirty="0">
              <a:cs typeface="Arial"/>
            </a:endParaRPr>
          </a:p>
        </p:txBody>
      </p:sp>
      <p:sp>
        <p:nvSpPr>
          <p:cNvPr id="3" name="Content Placeholder 2">
            <a:extLst>
              <a:ext uri="{FF2B5EF4-FFF2-40B4-BE49-F238E27FC236}">
                <a16:creationId xmlns:a16="http://schemas.microsoft.com/office/drawing/2014/main" id="{4CDE9987-971F-4384-A9AD-231E5A8CF609}"/>
              </a:ext>
            </a:extLst>
          </p:cNvPr>
          <p:cNvSpPr>
            <a:spLocks noGrp="1"/>
          </p:cNvSpPr>
          <p:nvPr>
            <p:ph idx="1"/>
          </p:nvPr>
        </p:nvSpPr>
        <p:spPr>
          <a:xfrm>
            <a:off x="511765" y="1883965"/>
            <a:ext cx="7876659" cy="4484347"/>
          </a:xfrm>
        </p:spPr>
        <p:txBody>
          <a:bodyPr vert="horz" lIns="0" tIns="0" rIns="0" bIns="0" rtlCol="0" anchor="t">
            <a:normAutofit lnSpcReduction="10000"/>
          </a:bodyPr>
          <a:lstStyle/>
          <a:p>
            <a:pPr marL="0" indent="0">
              <a:buNone/>
            </a:pPr>
            <a:r>
              <a:rPr lang="nb-NO" b="1" dirty="0">
                <a:cs typeface="Arial"/>
              </a:rPr>
              <a:t>DPIA </a:t>
            </a:r>
            <a:r>
              <a:rPr lang="nb-NO" b="1" dirty="0" err="1">
                <a:cs typeface="Arial"/>
              </a:rPr>
              <a:t>necessary</a:t>
            </a:r>
            <a:r>
              <a:rPr lang="nb-NO" dirty="0">
                <a:cs typeface="Arial"/>
              </a:rPr>
              <a:t>: </a:t>
            </a:r>
            <a:r>
              <a:rPr lang="nb-NO" dirty="0" err="1">
                <a:cs typeface="Arial"/>
              </a:rPr>
              <a:t>when</a:t>
            </a:r>
            <a:r>
              <a:rPr lang="nb-NO" dirty="0">
                <a:cs typeface="Arial"/>
              </a:rPr>
              <a:t> </a:t>
            </a:r>
            <a:r>
              <a:rPr lang="nb-NO" dirty="0" err="1">
                <a:cs typeface="Arial"/>
              </a:rPr>
              <a:t>exemption</a:t>
            </a:r>
            <a:r>
              <a:rPr lang="nb-NO" dirty="0">
                <a:cs typeface="Arial"/>
              </a:rPr>
              <a:t> from </a:t>
            </a:r>
            <a:r>
              <a:rPr lang="nb-NO" dirty="0" err="1">
                <a:cs typeface="Arial"/>
              </a:rPr>
              <a:t>consent</a:t>
            </a:r>
            <a:r>
              <a:rPr lang="nb-NO" dirty="0">
                <a:cs typeface="Arial"/>
              </a:rPr>
              <a:t> </a:t>
            </a:r>
            <a:r>
              <a:rPr lang="nb-NO" dirty="0" err="1">
                <a:cs typeface="Arial"/>
              </a:rPr>
              <a:t>requirement</a:t>
            </a:r>
            <a:r>
              <a:rPr lang="nb-NO" dirty="0">
                <a:cs typeface="Arial"/>
              </a:rPr>
              <a:t> has </a:t>
            </a:r>
            <a:r>
              <a:rPr lang="nb-NO" dirty="0" err="1">
                <a:cs typeface="Arial"/>
              </a:rPr>
              <a:t>been</a:t>
            </a:r>
            <a:r>
              <a:rPr lang="nb-NO" dirty="0">
                <a:cs typeface="Arial"/>
              </a:rPr>
              <a:t> </a:t>
            </a:r>
            <a:r>
              <a:rPr lang="nb-NO" dirty="0" err="1">
                <a:cs typeface="Arial"/>
              </a:rPr>
              <a:t>granted</a:t>
            </a:r>
            <a:r>
              <a:rPr lang="nb-NO" dirty="0">
                <a:cs typeface="Arial"/>
              </a:rPr>
              <a:t> by REK for </a:t>
            </a:r>
            <a:r>
              <a:rPr lang="nb-NO" dirty="0" err="1">
                <a:cs typeface="Arial"/>
              </a:rPr>
              <a:t>the</a:t>
            </a:r>
            <a:r>
              <a:rPr lang="nb-NO" dirty="0">
                <a:cs typeface="Arial"/>
              </a:rPr>
              <a:t> </a:t>
            </a:r>
            <a:r>
              <a:rPr lang="nb-NO" dirty="0" err="1">
                <a:cs typeface="Arial"/>
              </a:rPr>
              <a:t>specific</a:t>
            </a:r>
            <a:r>
              <a:rPr lang="nb-NO" dirty="0">
                <a:cs typeface="Arial"/>
              </a:rPr>
              <a:t> </a:t>
            </a:r>
            <a:r>
              <a:rPr lang="nb-NO" dirty="0" err="1">
                <a:cs typeface="Arial"/>
              </a:rPr>
              <a:t>project</a:t>
            </a:r>
            <a:r>
              <a:rPr lang="nb-NO" dirty="0">
                <a:cs typeface="Arial"/>
              </a:rPr>
              <a:t>:</a:t>
            </a:r>
          </a:p>
          <a:p>
            <a:pPr marL="457200" indent="-457200"/>
            <a:r>
              <a:rPr lang="nb-NO" dirty="0">
                <a:cs typeface="Arial"/>
              </a:rPr>
              <a:t>The Data </a:t>
            </a:r>
            <a:r>
              <a:rPr lang="nb-NO" dirty="0" err="1">
                <a:cs typeface="Arial"/>
              </a:rPr>
              <a:t>protection</a:t>
            </a:r>
            <a:r>
              <a:rPr lang="nb-NO" dirty="0">
                <a:cs typeface="Arial"/>
              </a:rPr>
              <a:t> </a:t>
            </a:r>
            <a:r>
              <a:rPr lang="nb-NO" dirty="0" err="1">
                <a:cs typeface="Arial"/>
              </a:rPr>
              <a:t>authority</a:t>
            </a:r>
            <a:r>
              <a:rPr lang="nb-NO" dirty="0">
                <a:cs typeface="Arial"/>
              </a:rPr>
              <a:t> has </a:t>
            </a:r>
            <a:r>
              <a:rPr lang="nb-NO" dirty="0" err="1">
                <a:cs typeface="Arial"/>
              </a:rPr>
              <a:t>decided</a:t>
            </a:r>
            <a:r>
              <a:rPr lang="nb-NO" dirty="0">
                <a:cs typeface="Arial"/>
              </a:rPr>
              <a:t> </a:t>
            </a:r>
            <a:r>
              <a:rPr lang="nb-NO" dirty="0" err="1">
                <a:cs typeface="Arial"/>
              </a:rPr>
              <a:t>that</a:t>
            </a:r>
            <a:r>
              <a:rPr lang="nb-NO" dirty="0">
                <a:cs typeface="Arial"/>
              </a:rPr>
              <a:t> </a:t>
            </a:r>
            <a:r>
              <a:rPr lang="nb-NO" dirty="0" err="1">
                <a:cs typeface="Arial"/>
              </a:rPr>
              <a:t>such</a:t>
            </a:r>
            <a:r>
              <a:rPr lang="nb-NO" dirty="0">
                <a:cs typeface="Arial"/>
              </a:rPr>
              <a:t> </a:t>
            </a:r>
            <a:r>
              <a:rPr lang="nb-NO" dirty="0" err="1">
                <a:cs typeface="Arial"/>
              </a:rPr>
              <a:t>projects</a:t>
            </a:r>
            <a:r>
              <a:rPr lang="nb-NO" dirty="0">
                <a:cs typeface="Arial"/>
              </a:rPr>
              <a:t> </a:t>
            </a:r>
            <a:r>
              <a:rPr lang="nb-NO" dirty="0" err="1">
                <a:cs typeface="Arial"/>
              </a:rPr>
              <a:t>need</a:t>
            </a:r>
            <a:r>
              <a:rPr lang="nb-NO" dirty="0">
                <a:cs typeface="Arial"/>
              </a:rPr>
              <a:t> to </a:t>
            </a:r>
            <a:r>
              <a:rPr lang="nb-NO" dirty="0" err="1">
                <a:cs typeface="Arial"/>
              </a:rPr>
              <a:t>perform</a:t>
            </a:r>
            <a:r>
              <a:rPr lang="nb-NO" dirty="0">
                <a:cs typeface="Arial"/>
              </a:rPr>
              <a:t> a </a:t>
            </a:r>
            <a:r>
              <a:rPr lang="nb-NO" b="1" dirty="0">
                <a:cs typeface="Arial"/>
              </a:rPr>
              <a:t>data </a:t>
            </a:r>
            <a:r>
              <a:rPr lang="nb-NO" b="1" dirty="0" err="1">
                <a:cs typeface="Arial"/>
              </a:rPr>
              <a:t>protection</a:t>
            </a:r>
            <a:r>
              <a:rPr lang="nb-NO" b="1" dirty="0">
                <a:cs typeface="Arial"/>
              </a:rPr>
              <a:t> </a:t>
            </a:r>
            <a:r>
              <a:rPr lang="nb-NO" b="1" dirty="0" err="1">
                <a:cs typeface="Arial"/>
              </a:rPr>
              <a:t>impact</a:t>
            </a:r>
            <a:r>
              <a:rPr lang="nb-NO" b="1" dirty="0">
                <a:cs typeface="Arial"/>
              </a:rPr>
              <a:t> </a:t>
            </a:r>
            <a:r>
              <a:rPr lang="nb-NO" b="1" dirty="0" err="1">
                <a:cs typeface="Arial"/>
              </a:rPr>
              <a:t>assessment</a:t>
            </a:r>
            <a:r>
              <a:rPr lang="nb-NO" b="1" dirty="0">
                <a:cs typeface="Arial"/>
              </a:rPr>
              <a:t> – DPIA</a:t>
            </a:r>
            <a:endParaRPr lang="nb-NO" dirty="0">
              <a:cs typeface="Arial"/>
            </a:endParaRPr>
          </a:p>
          <a:p>
            <a:r>
              <a:rPr lang="nb-NO" b="1" dirty="0">
                <a:cs typeface="Arial"/>
              </a:rPr>
              <a:t>The data </a:t>
            </a:r>
            <a:r>
              <a:rPr lang="nb-NO" b="1" dirty="0" err="1">
                <a:cs typeface="Arial"/>
              </a:rPr>
              <a:t>protection</a:t>
            </a:r>
            <a:r>
              <a:rPr lang="nb-NO" b="1" dirty="0">
                <a:cs typeface="Arial"/>
              </a:rPr>
              <a:t> </a:t>
            </a:r>
            <a:r>
              <a:rPr lang="nb-NO" b="1" dirty="0" err="1">
                <a:cs typeface="Arial"/>
              </a:rPr>
              <a:t>officer</a:t>
            </a:r>
            <a:r>
              <a:rPr lang="nb-NO" b="1" dirty="0">
                <a:cs typeface="Arial"/>
              </a:rPr>
              <a:t> (DPO) must be </a:t>
            </a:r>
            <a:r>
              <a:rPr lang="nb-NO" b="1" dirty="0" err="1">
                <a:cs typeface="Arial"/>
              </a:rPr>
              <a:t>involved</a:t>
            </a:r>
            <a:r>
              <a:rPr lang="nb-NO" b="1" dirty="0">
                <a:cs typeface="Arial"/>
              </a:rPr>
              <a:t> </a:t>
            </a:r>
            <a:r>
              <a:rPr lang="nb-NO" dirty="0">
                <a:cs typeface="Arial"/>
              </a:rPr>
              <a:t>(UiB or Helse Bergen, </a:t>
            </a:r>
            <a:r>
              <a:rPr lang="nb-NO" dirty="0" err="1">
                <a:cs typeface="Arial"/>
              </a:rPr>
              <a:t>depending</a:t>
            </a:r>
            <a:r>
              <a:rPr lang="nb-NO" dirty="0">
                <a:cs typeface="Arial"/>
              </a:rPr>
              <a:t> </a:t>
            </a:r>
            <a:r>
              <a:rPr lang="nb-NO" dirty="0" err="1">
                <a:cs typeface="Arial"/>
              </a:rPr>
              <a:t>on</a:t>
            </a:r>
            <a:r>
              <a:rPr lang="nb-NO" dirty="0">
                <a:cs typeface="Arial"/>
              </a:rPr>
              <a:t> </a:t>
            </a:r>
            <a:r>
              <a:rPr lang="nb-NO" dirty="0" err="1">
                <a:cs typeface="Arial"/>
              </a:rPr>
              <a:t>who</a:t>
            </a:r>
            <a:r>
              <a:rPr lang="nb-NO" dirty="0">
                <a:cs typeface="Arial"/>
              </a:rPr>
              <a:t> is </a:t>
            </a:r>
            <a:r>
              <a:rPr lang="nb-NO" dirty="0" err="1">
                <a:cs typeface="Arial"/>
              </a:rPr>
              <a:t>responsible</a:t>
            </a:r>
            <a:r>
              <a:rPr lang="nb-NO" dirty="0">
                <a:cs typeface="Arial"/>
              </a:rPr>
              <a:t> for </a:t>
            </a:r>
            <a:r>
              <a:rPr lang="nb-NO" dirty="0" err="1">
                <a:cs typeface="Arial"/>
              </a:rPr>
              <a:t>the</a:t>
            </a:r>
            <a:r>
              <a:rPr lang="nb-NO" dirty="0">
                <a:cs typeface="Arial"/>
              </a:rPr>
              <a:t> </a:t>
            </a:r>
            <a:r>
              <a:rPr lang="nb-NO" dirty="0" err="1">
                <a:cs typeface="Arial"/>
              </a:rPr>
              <a:t>research</a:t>
            </a:r>
            <a:r>
              <a:rPr lang="nb-NO" dirty="0">
                <a:cs typeface="Arial"/>
              </a:rPr>
              <a:t> </a:t>
            </a:r>
            <a:r>
              <a:rPr lang="nb-NO" dirty="0" err="1">
                <a:cs typeface="Arial"/>
              </a:rPr>
              <a:t>project</a:t>
            </a:r>
            <a:r>
              <a:rPr lang="nb-NO" dirty="0">
                <a:cs typeface="Arial"/>
              </a:rPr>
              <a:t>)</a:t>
            </a:r>
            <a:endParaRPr lang="nb-NO" dirty="0"/>
          </a:p>
          <a:p>
            <a:r>
              <a:rPr lang="nb-NO" b="1" dirty="0">
                <a:cs typeface="Arial"/>
              </a:rPr>
              <a:t>DPIA not </a:t>
            </a:r>
            <a:r>
              <a:rPr lang="nb-NO" b="1" dirty="0" err="1">
                <a:cs typeface="Arial"/>
              </a:rPr>
              <a:t>necessary</a:t>
            </a:r>
            <a:r>
              <a:rPr lang="nb-NO" b="1" dirty="0">
                <a:cs typeface="Arial"/>
              </a:rPr>
              <a:t>: </a:t>
            </a:r>
            <a:r>
              <a:rPr lang="nb-NO" dirty="0" err="1">
                <a:cs typeface="Arial"/>
              </a:rPr>
              <a:t>broad</a:t>
            </a:r>
            <a:r>
              <a:rPr lang="nb-NO" dirty="0">
                <a:cs typeface="Arial"/>
              </a:rPr>
              <a:t> /general </a:t>
            </a:r>
            <a:r>
              <a:rPr lang="nb-NO" dirty="0" err="1">
                <a:cs typeface="Arial"/>
              </a:rPr>
              <a:t>consent</a:t>
            </a:r>
            <a:r>
              <a:rPr lang="nb-NO" dirty="0">
                <a:cs typeface="Arial"/>
              </a:rPr>
              <a:t> for </a:t>
            </a:r>
            <a:r>
              <a:rPr lang="nb-NO" dirty="0" err="1">
                <a:cs typeface="Arial"/>
              </a:rPr>
              <a:t>participation</a:t>
            </a:r>
            <a:r>
              <a:rPr lang="nb-NO" dirty="0">
                <a:cs typeface="Arial"/>
              </a:rPr>
              <a:t>, or for </a:t>
            </a:r>
            <a:r>
              <a:rPr lang="nb-NO" dirty="0" err="1">
                <a:cs typeface="Arial"/>
              </a:rPr>
              <a:t>quality</a:t>
            </a:r>
            <a:r>
              <a:rPr lang="nb-NO" dirty="0">
                <a:cs typeface="Arial"/>
              </a:rPr>
              <a:t> </a:t>
            </a:r>
            <a:r>
              <a:rPr lang="nb-NO" dirty="0" err="1">
                <a:cs typeface="Arial"/>
              </a:rPr>
              <a:t>audits</a:t>
            </a:r>
            <a:endParaRPr lang="nb-NO" dirty="0">
              <a:cs typeface="Arial"/>
            </a:endParaRPr>
          </a:p>
        </p:txBody>
      </p:sp>
      <p:sp>
        <p:nvSpPr>
          <p:cNvPr id="4" name="Footer Placeholder 3">
            <a:extLst>
              <a:ext uri="{FF2B5EF4-FFF2-40B4-BE49-F238E27FC236}">
                <a16:creationId xmlns:a16="http://schemas.microsoft.com/office/drawing/2014/main" id="{DF553137-E490-454E-B604-700DC4803862}"/>
              </a:ext>
            </a:extLst>
          </p:cNvPr>
          <p:cNvSpPr>
            <a:spLocks noGrp="1"/>
          </p:cNvSpPr>
          <p:nvPr>
            <p:ph type="ftr" sz="quarter" idx="11"/>
          </p:nvPr>
        </p:nvSpPr>
        <p:spPr/>
        <p:txBody>
          <a:bodyPr/>
          <a:lstStyle/>
          <a:p>
            <a:r>
              <a:rPr lang="nb-NO" dirty="0"/>
              <a:t>UNIVERSITY OF BERGEN</a:t>
            </a:r>
          </a:p>
        </p:txBody>
      </p:sp>
    </p:spTree>
    <p:extLst>
      <p:ext uri="{BB962C8B-B14F-4D97-AF65-F5344CB8AC3E}">
        <p14:creationId xmlns:p14="http://schemas.microsoft.com/office/powerpoint/2010/main" val="1928570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737164"/>
            <a:ext cx="8568952" cy="777588"/>
          </a:xfrm>
        </p:spPr>
        <p:txBody>
          <a:bodyPr/>
          <a:lstStyle/>
          <a:p>
            <a:r>
              <a:rPr lang="nb-NO" dirty="0"/>
              <a:t>The </a:t>
            </a:r>
            <a:r>
              <a:rPr lang="nb-NO" dirty="0" err="1"/>
              <a:t>GDPR’s</a:t>
            </a:r>
            <a:r>
              <a:rPr lang="nb-NO" dirty="0"/>
              <a:t> </a:t>
            </a:r>
            <a:r>
              <a:rPr lang="nb-NO" dirty="0" err="1"/>
              <a:t>research</a:t>
            </a:r>
            <a:r>
              <a:rPr lang="nb-NO" dirty="0"/>
              <a:t> </a:t>
            </a:r>
            <a:r>
              <a:rPr lang="nb-NO" dirty="0" err="1"/>
              <a:t>exemption</a:t>
            </a:r>
            <a:endParaRPr lang="nb-NO" dirty="0"/>
          </a:p>
        </p:txBody>
      </p:sp>
      <p:sp>
        <p:nvSpPr>
          <p:cNvPr id="3" name="Content Placeholder 2"/>
          <p:cNvSpPr>
            <a:spLocks noGrp="1"/>
          </p:cNvSpPr>
          <p:nvPr>
            <p:ph idx="1"/>
          </p:nvPr>
        </p:nvSpPr>
        <p:spPr>
          <a:xfrm>
            <a:off x="409792" y="1953766"/>
            <a:ext cx="8482688" cy="4167193"/>
          </a:xfrm>
        </p:spPr>
        <p:txBody>
          <a:bodyPr>
            <a:normAutofit fontScale="92500" lnSpcReduction="20000"/>
          </a:bodyPr>
          <a:lstStyle/>
          <a:p>
            <a:pPr marL="0" indent="0">
              <a:buNone/>
            </a:pPr>
            <a:r>
              <a:rPr lang="nb-NO" b="1" dirty="0" err="1"/>
              <a:t>Background</a:t>
            </a:r>
            <a:r>
              <a:rPr lang="nb-NO" b="1" dirty="0"/>
              <a:t>: </a:t>
            </a:r>
          </a:p>
          <a:p>
            <a:r>
              <a:rPr lang="nb-NO" dirty="0"/>
              <a:t>The GDPR </a:t>
            </a:r>
            <a:r>
              <a:rPr lang="nb-NO" dirty="0" err="1"/>
              <a:t>acknowledges</a:t>
            </a:r>
            <a:r>
              <a:rPr lang="nb-NO" dirty="0"/>
              <a:t> </a:t>
            </a:r>
            <a:r>
              <a:rPr lang="nb-NO" dirty="0" err="1"/>
              <a:t>the</a:t>
            </a:r>
            <a:r>
              <a:rPr lang="nb-NO" dirty="0"/>
              <a:t> </a:t>
            </a:r>
            <a:r>
              <a:rPr lang="nb-NO" dirty="0" err="1"/>
              <a:t>need</a:t>
            </a:r>
            <a:r>
              <a:rPr lang="nb-NO" dirty="0"/>
              <a:t> to </a:t>
            </a:r>
            <a:r>
              <a:rPr lang="nb-NO" dirty="0" err="1"/>
              <a:t>facilitate</a:t>
            </a:r>
            <a:r>
              <a:rPr lang="nb-NO" dirty="0"/>
              <a:t> different types </a:t>
            </a:r>
            <a:r>
              <a:rPr lang="nb-NO" dirty="0" err="1"/>
              <a:t>of</a:t>
            </a:r>
            <a:r>
              <a:rPr lang="nb-NO" dirty="0"/>
              <a:t> </a:t>
            </a:r>
            <a:r>
              <a:rPr lang="nb-NO" dirty="0" err="1"/>
              <a:t>research</a:t>
            </a:r>
            <a:endParaRPr lang="nb-NO" dirty="0"/>
          </a:p>
          <a:p>
            <a:r>
              <a:rPr lang="nb-NO" dirty="0"/>
              <a:t>The GDPR has </a:t>
            </a:r>
            <a:r>
              <a:rPr lang="nb-NO" dirty="0" err="1"/>
              <a:t>no</a:t>
            </a:r>
            <a:r>
              <a:rPr lang="nb-NO" dirty="0"/>
              <a:t> formal </a:t>
            </a:r>
            <a:r>
              <a:rPr lang="nb-NO" dirty="0" err="1"/>
              <a:t>definition</a:t>
            </a:r>
            <a:r>
              <a:rPr lang="nb-NO" dirty="0"/>
              <a:t> </a:t>
            </a:r>
            <a:r>
              <a:rPr lang="nb-NO" dirty="0" err="1"/>
              <a:t>of</a:t>
            </a:r>
            <a:r>
              <a:rPr lang="nb-NO" dirty="0"/>
              <a:t> ‘</a:t>
            </a:r>
            <a:r>
              <a:rPr lang="nb-NO" dirty="0" err="1"/>
              <a:t>scientific</a:t>
            </a:r>
            <a:r>
              <a:rPr lang="nb-NO" dirty="0"/>
              <a:t> </a:t>
            </a:r>
            <a:r>
              <a:rPr lang="nb-NO" dirty="0" err="1"/>
              <a:t>research</a:t>
            </a:r>
            <a:r>
              <a:rPr lang="nb-NO" dirty="0"/>
              <a:t>’, </a:t>
            </a:r>
            <a:r>
              <a:rPr lang="nb-NO" dirty="0" err="1"/>
              <a:t>but</a:t>
            </a:r>
            <a:r>
              <a:rPr lang="nb-NO" dirty="0"/>
              <a:t> </a:t>
            </a:r>
            <a:r>
              <a:rPr lang="nb-NO" dirty="0" err="1"/>
              <a:t>applies</a:t>
            </a:r>
            <a:r>
              <a:rPr lang="nb-NO" dirty="0"/>
              <a:t> a </a:t>
            </a:r>
            <a:r>
              <a:rPr lang="nb-NO" dirty="0" err="1"/>
              <a:t>wide</a:t>
            </a:r>
            <a:r>
              <a:rPr lang="nb-NO" dirty="0"/>
              <a:t> </a:t>
            </a:r>
            <a:r>
              <a:rPr lang="nb-NO" dirty="0" err="1"/>
              <a:t>definition</a:t>
            </a:r>
            <a:r>
              <a:rPr lang="nb-NO" dirty="0"/>
              <a:t> to </a:t>
            </a:r>
            <a:r>
              <a:rPr lang="nb-NO" dirty="0" err="1"/>
              <a:t>the</a:t>
            </a:r>
            <a:r>
              <a:rPr lang="nb-NO" dirty="0"/>
              <a:t> </a:t>
            </a:r>
            <a:r>
              <a:rPr lang="nb-NO" b="1" dirty="0" err="1"/>
              <a:t>notion</a:t>
            </a:r>
            <a:r>
              <a:rPr lang="nb-NO" b="1" dirty="0"/>
              <a:t> </a:t>
            </a:r>
            <a:r>
              <a:rPr lang="nb-NO" b="1" dirty="0" err="1"/>
              <a:t>of</a:t>
            </a:r>
            <a:r>
              <a:rPr lang="nb-NO" b="1" dirty="0"/>
              <a:t> </a:t>
            </a:r>
            <a:r>
              <a:rPr lang="nb-NO" b="1" dirty="0" err="1"/>
              <a:t>research</a:t>
            </a:r>
            <a:r>
              <a:rPr lang="nb-NO" dirty="0"/>
              <a:t>, </a:t>
            </a:r>
            <a:r>
              <a:rPr lang="nb-NO" dirty="0" err="1"/>
              <a:t>stating</a:t>
            </a:r>
            <a:r>
              <a:rPr lang="nb-NO" dirty="0"/>
              <a:t> </a:t>
            </a:r>
            <a:r>
              <a:rPr lang="nb-NO" dirty="0" err="1"/>
              <a:t>that</a:t>
            </a:r>
            <a:r>
              <a:rPr lang="nb-NO" dirty="0"/>
              <a:t>: </a:t>
            </a:r>
          </a:p>
          <a:p>
            <a:pPr lvl="1"/>
            <a:r>
              <a:rPr lang="nb-NO" dirty="0"/>
              <a:t>«</a:t>
            </a:r>
            <a:r>
              <a:rPr lang="nb-NO" i="1" dirty="0" err="1"/>
              <a:t>the</a:t>
            </a:r>
            <a:r>
              <a:rPr lang="nb-NO" i="1" dirty="0"/>
              <a:t> </a:t>
            </a:r>
            <a:r>
              <a:rPr lang="nb-NO" i="1" dirty="0" err="1"/>
              <a:t>processing</a:t>
            </a:r>
            <a:r>
              <a:rPr lang="nb-NO" i="1" dirty="0"/>
              <a:t> </a:t>
            </a:r>
            <a:r>
              <a:rPr lang="nb-NO" i="1" dirty="0" err="1"/>
              <a:t>of</a:t>
            </a:r>
            <a:r>
              <a:rPr lang="nb-NO" i="1" dirty="0"/>
              <a:t> personal data for </a:t>
            </a:r>
            <a:r>
              <a:rPr lang="nb-NO" i="1" dirty="0" err="1"/>
              <a:t>scientific</a:t>
            </a:r>
            <a:r>
              <a:rPr lang="nb-NO" i="1" dirty="0"/>
              <a:t> </a:t>
            </a:r>
            <a:r>
              <a:rPr lang="nb-NO" i="1" dirty="0" err="1"/>
              <a:t>research</a:t>
            </a:r>
            <a:r>
              <a:rPr lang="nb-NO" i="1" dirty="0"/>
              <a:t> </a:t>
            </a:r>
            <a:r>
              <a:rPr lang="nb-NO" b="1" i="1" dirty="0"/>
              <a:t>purposes</a:t>
            </a:r>
            <a:r>
              <a:rPr lang="nb-NO" i="1" dirty="0"/>
              <a:t> </a:t>
            </a:r>
            <a:r>
              <a:rPr lang="nb-NO" i="1" dirty="0" err="1"/>
              <a:t>should</a:t>
            </a:r>
            <a:r>
              <a:rPr lang="nb-NO" i="1" dirty="0"/>
              <a:t> be </a:t>
            </a:r>
            <a:r>
              <a:rPr lang="nb-NO" i="1" dirty="0" err="1"/>
              <a:t>interpreted</a:t>
            </a:r>
            <a:r>
              <a:rPr lang="nb-NO" i="1" dirty="0"/>
              <a:t> in a </a:t>
            </a:r>
            <a:r>
              <a:rPr lang="nb-NO" i="1" dirty="0" err="1"/>
              <a:t>broad</a:t>
            </a:r>
            <a:r>
              <a:rPr lang="nb-NO" i="1" dirty="0"/>
              <a:t> manner </a:t>
            </a:r>
            <a:r>
              <a:rPr lang="nb-NO" i="1" dirty="0" err="1"/>
              <a:t>including</a:t>
            </a:r>
            <a:r>
              <a:rPr lang="nb-NO" i="1" dirty="0"/>
              <a:t> for </a:t>
            </a:r>
            <a:r>
              <a:rPr lang="nb-NO" i="1" dirty="0" err="1"/>
              <a:t>example</a:t>
            </a:r>
            <a:r>
              <a:rPr lang="nb-NO" i="1" dirty="0"/>
              <a:t> </a:t>
            </a:r>
            <a:r>
              <a:rPr lang="nb-NO" i="1" dirty="0" err="1"/>
              <a:t>technological</a:t>
            </a:r>
            <a:r>
              <a:rPr lang="nb-NO" i="1" dirty="0"/>
              <a:t> </a:t>
            </a:r>
            <a:r>
              <a:rPr lang="nb-NO" i="1" dirty="0" err="1"/>
              <a:t>development</a:t>
            </a:r>
            <a:r>
              <a:rPr lang="nb-NO" i="1" dirty="0"/>
              <a:t> and </a:t>
            </a:r>
            <a:r>
              <a:rPr lang="nb-NO" i="1" dirty="0" err="1"/>
              <a:t>demonstration</a:t>
            </a:r>
            <a:r>
              <a:rPr lang="nb-NO" i="1" dirty="0"/>
              <a:t>, fundamental </a:t>
            </a:r>
            <a:r>
              <a:rPr lang="nb-NO" i="1" dirty="0" err="1"/>
              <a:t>research</a:t>
            </a:r>
            <a:r>
              <a:rPr lang="nb-NO" i="1" dirty="0"/>
              <a:t> and </a:t>
            </a:r>
            <a:r>
              <a:rPr lang="nb-NO" i="1" dirty="0" err="1"/>
              <a:t>privately</a:t>
            </a:r>
            <a:r>
              <a:rPr lang="nb-NO" i="1" dirty="0"/>
              <a:t> </a:t>
            </a:r>
            <a:r>
              <a:rPr lang="nb-NO" i="1" dirty="0" err="1"/>
              <a:t>funded</a:t>
            </a:r>
            <a:r>
              <a:rPr lang="nb-NO" i="1" dirty="0"/>
              <a:t> </a:t>
            </a:r>
            <a:r>
              <a:rPr lang="nb-NO" i="1" dirty="0" err="1"/>
              <a:t>research</a:t>
            </a:r>
            <a:r>
              <a:rPr lang="nb-NO" i="1" dirty="0"/>
              <a:t>»</a:t>
            </a:r>
          </a:p>
          <a:p>
            <a:r>
              <a:rPr lang="nb-NO" dirty="0"/>
              <a:t>‘Scientific </a:t>
            </a:r>
            <a:r>
              <a:rPr lang="nb-NO" dirty="0" err="1"/>
              <a:t>work</a:t>
            </a:r>
            <a:r>
              <a:rPr lang="nb-NO" dirty="0"/>
              <a:t>’ and ‘</a:t>
            </a:r>
            <a:r>
              <a:rPr lang="nb-NO" dirty="0" err="1"/>
              <a:t>scientific</a:t>
            </a:r>
            <a:r>
              <a:rPr lang="nb-NO" dirty="0"/>
              <a:t> </a:t>
            </a:r>
            <a:r>
              <a:rPr lang="nb-NO" dirty="0" err="1"/>
              <a:t>researchers</a:t>
            </a:r>
            <a:r>
              <a:rPr lang="nb-NO" dirty="0"/>
              <a:t>’ is </a:t>
            </a:r>
            <a:r>
              <a:rPr lang="nb-NO" dirty="0" err="1"/>
              <a:t>defined</a:t>
            </a:r>
            <a:r>
              <a:rPr lang="nb-NO" dirty="0"/>
              <a:t> </a:t>
            </a:r>
            <a:r>
              <a:rPr lang="nb-NO" dirty="0" err="1"/>
              <a:t>elsewhere</a:t>
            </a:r>
            <a:r>
              <a:rPr lang="nb-NO" dirty="0"/>
              <a:t> – UNESCO</a:t>
            </a:r>
          </a:p>
          <a:p>
            <a:r>
              <a:rPr lang="nb-NO" dirty="0"/>
              <a:t>GDPR, </a:t>
            </a:r>
            <a:r>
              <a:rPr lang="nb-NO" dirty="0" err="1"/>
              <a:t>Recital</a:t>
            </a:r>
            <a:r>
              <a:rPr lang="nb-NO" dirty="0"/>
              <a:t> 33: «it is not </a:t>
            </a:r>
            <a:r>
              <a:rPr lang="nb-NO" dirty="0" err="1"/>
              <a:t>always</a:t>
            </a:r>
            <a:r>
              <a:rPr lang="nb-NO" dirty="0"/>
              <a:t> </a:t>
            </a:r>
            <a:r>
              <a:rPr lang="nb-NO" dirty="0" err="1"/>
              <a:t>possible</a:t>
            </a:r>
            <a:r>
              <a:rPr lang="nb-NO" dirty="0"/>
              <a:t> to </a:t>
            </a:r>
            <a:r>
              <a:rPr lang="nb-NO" dirty="0" err="1"/>
              <a:t>fully</a:t>
            </a:r>
            <a:r>
              <a:rPr lang="nb-NO" dirty="0"/>
              <a:t> </a:t>
            </a:r>
            <a:r>
              <a:rPr lang="nb-NO" dirty="0" err="1"/>
              <a:t>identify</a:t>
            </a:r>
            <a:r>
              <a:rPr lang="nb-NO" dirty="0"/>
              <a:t> </a:t>
            </a:r>
            <a:r>
              <a:rPr lang="nb-NO" dirty="0" err="1"/>
              <a:t>the</a:t>
            </a:r>
            <a:r>
              <a:rPr lang="nb-NO" dirty="0"/>
              <a:t> purpose </a:t>
            </a:r>
            <a:r>
              <a:rPr lang="nb-NO" dirty="0" err="1"/>
              <a:t>of</a:t>
            </a:r>
            <a:r>
              <a:rPr lang="nb-NO" dirty="0"/>
              <a:t> personal data </a:t>
            </a:r>
            <a:r>
              <a:rPr lang="nb-NO" dirty="0" err="1"/>
              <a:t>processing</a:t>
            </a:r>
            <a:r>
              <a:rPr lang="nb-NO" dirty="0"/>
              <a:t> for </a:t>
            </a:r>
            <a:r>
              <a:rPr lang="nb-NO" dirty="0" err="1"/>
              <a:t>scientific</a:t>
            </a:r>
            <a:r>
              <a:rPr lang="nb-NO" dirty="0"/>
              <a:t> </a:t>
            </a:r>
            <a:r>
              <a:rPr lang="nb-NO" dirty="0" err="1"/>
              <a:t>research</a:t>
            </a:r>
            <a:r>
              <a:rPr lang="nb-NO" dirty="0"/>
              <a:t> purposes at </a:t>
            </a:r>
            <a:r>
              <a:rPr lang="nb-NO" dirty="0" err="1"/>
              <a:t>the</a:t>
            </a:r>
            <a:r>
              <a:rPr lang="nb-NO" dirty="0"/>
              <a:t> time </a:t>
            </a:r>
            <a:r>
              <a:rPr lang="nb-NO" dirty="0" err="1"/>
              <a:t>of</a:t>
            </a:r>
            <a:r>
              <a:rPr lang="nb-NO" dirty="0"/>
              <a:t> data </a:t>
            </a:r>
            <a:r>
              <a:rPr lang="nb-NO" dirty="0" err="1"/>
              <a:t>collection</a:t>
            </a:r>
            <a:endParaRPr lang="nb-NO" dirty="0"/>
          </a:p>
        </p:txBody>
      </p:sp>
      <p:sp>
        <p:nvSpPr>
          <p:cNvPr id="4" name="Date Placeholder 3"/>
          <p:cNvSpPr>
            <a:spLocks noGrp="1"/>
          </p:cNvSpPr>
          <p:nvPr>
            <p:ph type="dt" sz="half" idx="10"/>
          </p:nvPr>
        </p:nvSpPr>
        <p:spPr/>
        <p:txBody>
          <a:bodyPr/>
          <a:lstStyle/>
          <a:p>
            <a:endParaRPr lang="nb-NO" dirty="0"/>
          </a:p>
        </p:txBody>
      </p:sp>
      <p:sp>
        <p:nvSpPr>
          <p:cNvPr id="5" name="Footer Placeholder 4"/>
          <p:cNvSpPr>
            <a:spLocks noGrp="1"/>
          </p:cNvSpPr>
          <p:nvPr>
            <p:ph type="ftr" sz="quarter" idx="11"/>
          </p:nvPr>
        </p:nvSpPr>
        <p:spPr/>
        <p:txBody>
          <a:bodyPr/>
          <a:lstStyle/>
          <a:p>
            <a:r>
              <a:rPr lang="nb-NO"/>
              <a:t>University of Bergen</a:t>
            </a:r>
            <a:endParaRPr lang="nb-NO" dirty="0"/>
          </a:p>
        </p:txBody>
      </p:sp>
      <p:sp>
        <p:nvSpPr>
          <p:cNvPr id="6" name="Slide Number Placeholder 5"/>
          <p:cNvSpPr>
            <a:spLocks noGrp="1"/>
          </p:cNvSpPr>
          <p:nvPr>
            <p:ph type="sldNum" sz="quarter" idx="12"/>
          </p:nvPr>
        </p:nvSpPr>
        <p:spPr/>
        <p:txBody>
          <a:bodyPr/>
          <a:lstStyle/>
          <a:p>
            <a:r>
              <a:rPr lang="nb-NO"/>
              <a:t>PAGE </a:t>
            </a:r>
            <a:fld id="{06C54713-27B5-4268-B680-29C9FB350413}" type="slidenum">
              <a:rPr lang="nb-NO" smtClean="0"/>
              <a:pPr/>
              <a:t>23</a:t>
            </a:fld>
            <a:endParaRPr lang="nb-NO" dirty="0"/>
          </a:p>
        </p:txBody>
      </p:sp>
    </p:spTree>
    <p:extLst>
      <p:ext uri="{BB962C8B-B14F-4D97-AF65-F5344CB8AC3E}">
        <p14:creationId xmlns:p14="http://schemas.microsoft.com/office/powerpoint/2010/main" val="3891486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798841"/>
            <a:ext cx="8640960" cy="662229"/>
          </a:xfrm>
        </p:spPr>
        <p:txBody>
          <a:bodyPr/>
          <a:lstStyle/>
          <a:p>
            <a:r>
              <a:rPr lang="nb-NO" sz="3200" dirty="0"/>
              <a:t>GDPR </a:t>
            </a:r>
            <a:r>
              <a:rPr lang="nb-NO" sz="3200" dirty="0" err="1"/>
              <a:t>article</a:t>
            </a:r>
            <a:r>
              <a:rPr lang="nb-NO" sz="3200" dirty="0"/>
              <a:t> 89 – </a:t>
            </a:r>
            <a:r>
              <a:rPr lang="nb-NO" sz="3200" dirty="0" err="1"/>
              <a:t>the</a:t>
            </a:r>
            <a:r>
              <a:rPr lang="nb-NO" sz="3200" dirty="0"/>
              <a:t> </a:t>
            </a:r>
            <a:r>
              <a:rPr lang="nb-NO" sz="3200" dirty="0" err="1"/>
              <a:t>research</a:t>
            </a:r>
            <a:r>
              <a:rPr lang="nb-NO" sz="3200" dirty="0"/>
              <a:t> </a:t>
            </a:r>
            <a:r>
              <a:rPr lang="nb-NO" sz="3200" dirty="0" err="1"/>
              <a:t>exemption</a:t>
            </a:r>
            <a:endParaRPr lang="nb-NO" sz="3200" dirty="0"/>
          </a:p>
        </p:txBody>
      </p:sp>
      <p:sp>
        <p:nvSpPr>
          <p:cNvPr id="3" name="Content Placeholder 2"/>
          <p:cNvSpPr>
            <a:spLocks noGrp="1"/>
          </p:cNvSpPr>
          <p:nvPr>
            <p:ph idx="1"/>
          </p:nvPr>
        </p:nvSpPr>
        <p:spPr>
          <a:xfrm>
            <a:off x="323528" y="1766860"/>
            <a:ext cx="8583329" cy="4224340"/>
          </a:xfrm>
        </p:spPr>
        <p:txBody>
          <a:bodyPr vert="horz" lIns="0" tIns="0" rIns="0" bIns="0" rtlCol="0" anchor="t">
            <a:normAutofit/>
          </a:bodyPr>
          <a:lstStyle/>
          <a:p>
            <a:r>
              <a:rPr lang="nb-NO" dirty="0" err="1"/>
              <a:t>Article</a:t>
            </a:r>
            <a:r>
              <a:rPr lang="nb-NO" dirty="0"/>
              <a:t> 89 </a:t>
            </a:r>
            <a:r>
              <a:rPr lang="nb-NO" dirty="0" err="1"/>
              <a:t>sets</a:t>
            </a:r>
            <a:r>
              <a:rPr lang="nb-NO" dirty="0"/>
              <a:t> a baseline – </a:t>
            </a:r>
            <a:r>
              <a:rPr lang="nb-NO" dirty="0" err="1"/>
              <a:t>requires</a:t>
            </a:r>
            <a:r>
              <a:rPr lang="nb-NO" dirty="0"/>
              <a:t> </a:t>
            </a:r>
            <a:r>
              <a:rPr lang="nb-NO" dirty="0" err="1"/>
              <a:t>that</a:t>
            </a:r>
            <a:r>
              <a:rPr lang="nb-NO" dirty="0"/>
              <a:t> </a:t>
            </a:r>
            <a:r>
              <a:rPr lang="nb-NO" dirty="0" err="1"/>
              <a:t>any</a:t>
            </a:r>
            <a:r>
              <a:rPr lang="nb-NO" dirty="0"/>
              <a:t> </a:t>
            </a:r>
            <a:r>
              <a:rPr lang="nb-NO" dirty="0" err="1"/>
              <a:t>derogation</a:t>
            </a:r>
            <a:r>
              <a:rPr lang="nb-NO" dirty="0"/>
              <a:t> is </a:t>
            </a:r>
            <a:r>
              <a:rPr lang="nb-NO" dirty="0" err="1"/>
              <a:t>subject</a:t>
            </a:r>
            <a:r>
              <a:rPr lang="nb-NO" dirty="0"/>
              <a:t> to </a:t>
            </a:r>
            <a:r>
              <a:rPr lang="nb-NO" dirty="0" err="1"/>
              <a:t>the</a:t>
            </a:r>
            <a:r>
              <a:rPr lang="nb-NO" dirty="0"/>
              <a:t> </a:t>
            </a:r>
            <a:r>
              <a:rPr lang="nb-NO" dirty="0" err="1"/>
              <a:t>existence</a:t>
            </a:r>
            <a:r>
              <a:rPr lang="nb-NO" dirty="0"/>
              <a:t> </a:t>
            </a:r>
            <a:r>
              <a:rPr lang="nb-NO" dirty="0" err="1"/>
              <a:t>of</a:t>
            </a:r>
            <a:r>
              <a:rPr lang="nb-NO" dirty="0"/>
              <a:t> </a:t>
            </a:r>
            <a:r>
              <a:rPr lang="nb-NO" b="1" dirty="0" err="1"/>
              <a:t>appropriate</a:t>
            </a:r>
            <a:r>
              <a:rPr lang="nb-NO" b="1" dirty="0"/>
              <a:t> </a:t>
            </a:r>
            <a:r>
              <a:rPr lang="nb-NO" b="1" dirty="0" err="1"/>
              <a:t>safeguards</a:t>
            </a:r>
            <a:r>
              <a:rPr lang="nb-NO" b="1" dirty="0"/>
              <a:t> </a:t>
            </a:r>
            <a:r>
              <a:rPr lang="nb-NO" dirty="0"/>
              <a:t>for </a:t>
            </a:r>
            <a:r>
              <a:rPr lang="nb-NO" dirty="0" err="1"/>
              <a:t>the</a:t>
            </a:r>
            <a:r>
              <a:rPr lang="nb-NO" dirty="0"/>
              <a:t> </a:t>
            </a:r>
            <a:r>
              <a:rPr lang="nb-NO" dirty="0" err="1"/>
              <a:t>rights</a:t>
            </a:r>
            <a:r>
              <a:rPr lang="nb-NO" dirty="0"/>
              <a:t> and </a:t>
            </a:r>
            <a:r>
              <a:rPr lang="nb-NO" dirty="0" err="1"/>
              <a:t>freedoms</a:t>
            </a:r>
            <a:r>
              <a:rPr lang="nb-NO" dirty="0"/>
              <a:t> </a:t>
            </a:r>
            <a:r>
              <a:rPr lang="nb-NO" dirty="0" err="1"/>
              <a:t>of</a:t>
            </a:r>
            <a:r>
              <a:rPr lang="nb-NO" dirty="0"/>
              <a:t> data </a:t>
            </a:r>
            <a:r>
              <a:rPr lang="nb-NO" dirty="0" err="1"/>
              <a:t>subjects</a:t>
            </a:r>
            <a:r>
              <a:rPr lang="nb-NO" dirty="0"/>
              <a:t>, </a:t>
            </a:r>
            <a:r>
              <a:rPr lang="nb-NO" dirty="0" err="1"/>
              <a:t>including</a:t>
            </a:r>
            <a:r>
              <a:rPr lang="nb-NO" dirty="0"/>
              <a:t>: </a:t>
            </a:r>
            <a:endParaRPr lang="nb-NO" b="1" dirty="0"/>
          </a:p>
          <a:p>
            <a:pPr lvl="1"/>
            <a:r>
              <a:rPr lang="nb-NO" dirty="0" err="1">
                <a:cs typeface="Arial"/>
              </a:rPr>
              <a:t>Ethics</a:t>
            </a:r>
            <a:r>
              <a:rPr lang="nb-NO">
                <a:cs typeface="Arial"/>
              </a:rPr>
              <a:t> approval</a:t>
            </a:r>
            <a:endParaRPr lang="nb-NO" dirty="0"/>
          </a:p>
          <a:p>
            <a:pPr lvl="1"/>
            <a:r>
              <a:rPr lang="nb-NO"/>
              <a:t>data </a:t>
            </a:r>
            <a:r>
              <a:rPr lang="nb-NO" dirty="0" err="1"/>
              <a:t>minimization</a:t>
            </a:r>
            <a:endParaRPr lang="nb-NO" dirty="0">
              <a:cs typeface="Arial"/>
            </a:endParaRPr>
          </a:p>
          <a:p>
            <a:pPr lvl="1"/>
            <a:r>
              <a:rPr lang="nb-NO" dirty="0"/>
              <a:t>Technical and </a:t>
            </a:r>
            <a:r>
              <a:rPr lang="nb-NO" dirty="0" err="1"/>
              <a:t>organizational</a:t>
            </a:r>
            <a:r>
              <a:rPr lang="nb-NO" dirty="0"/>
              <a:t> </a:t>
            </a:r>
            <a:r>
              <a:rPr lang="nb-NO" dirty="0" err="1"/>
              <a:t>measures</a:t>
            </a:r>
            <a:endParaRPr lang="nb-NO" dirty="0"/>
          </a:p>
          <a:p>
            <a:pPr lvl="1"/>
            <a:r>
              <a:rPr lang="nb-NO" dirty="0" err="1"/>
              <a:t>Privacy</a:t>
            </a:r>
            <a:r>
              <a:rPr lang="nb-NO" dirty="0"/>
              <a:t> by design and by </a:t>
            </a:r>
            <a:r>
              <a:rPr lang="nb-NO" dirty="0" err="1"/>
              <a:t>default</a:t>
            </a:r>
            <a:endParaRPr lang="nb-NO" dirty="0"/>
          </a:p>
          <a:p>
            <a:pPr lvl="1"/>
            <a:r>
              <a:rPr lang="nb-NO" dirty="0" err="1"/>
              <a:t>Pseudonymization</a:t>
            </a:r>
            <a:r>
              <a:rPr lang="nb-NO" dirty="0"/>
              <a:t>/</a:t>
            </a:r>
            <a:r>
              <a:rPr lang="nb-NO" dirty="0" err="1"/>
              <a:t>further</a:t>
            </a:r>
            <a:r>
              <a:rPr lang="nb-NO" dirty="0"/>
              <a:t> </a:t>
            </a:r>
            <a:r>
              <a:rPr lang="nb-NO" dirty="0" err="1"/>
              <a:t>processing</a:t>
            </a:r>
            <a:endParaRPr lang="nb-NO" dirty="0"/>
          </a:p>
        </p:txBody>
      </p:sp>
      <p:sp>
        <p:nvSpPr>
          <p:cNvPr id="4" name="Date Placeholder 3"/>
          <p:cNvSpPr>
            <a:spLocks noGrp="1"/>
          </p:cNvSpPr>
          <p:nvPr>
            <p:ph type="dt" sz="half" idx="10"/>
          </p:nvPr>
        </p:nvSpPr>
        <p:spPr/>
        <p:txBody>
          <a:bodyPr/>
          <a:lstStyle/>
          <a:p>
            <a:endParaRPr lang="nb-NO" dirty="0"/>
          </a:p>
        </p:txBody>
      </p:sp>
      <p:sp>
        <p:nvSpPr>
          <p:cNvPr id="5" name="Footer Placeholder 4"/>
          <p:cNvSpPr>
            <a:spLocks noGrp="1"/>
          </p:cNvSpPr>
          <p:nvPr>
            <p:ph type="ftr" sz="quarter" idx="11"/>
          </p:nvPr>
        </p:nvSpPr>
        <p:spPr/>
        <p:txBody>
          <a:bodyPr/>
          <a:lstStyle/>
          <a:p>
            <a:r>
              <a:rPr lang="nb-NO"/>
              <a:t>University of Bergen</a:t>
            </a:r>
            <a:endParaRPr lang="nb-NO" dirty="0"/>
          </a:p>
        </p:txBody>
      </p:sp>
      <p:sp>
        <p:nvSpPr>
          <p:cNvPr id="6" name="Slide Number Placeholder 5"/>
          <p:cNvSpPr>
            <a:spLocks noGrp="1"/>
          </p:cNvSpPr>
          <p:nvPr>
            <p:ph type="sldNum" sz="quarter" idx="12"/>
          </p:nvPr>
        </p:nvSpPr>
        <p:spPr/>
        <p:txBody>
          <a:bodyPr/>
          <a:lstStyle/>
          <a:p>
            <a:r>
              <a:rPr lang="nb-NO"/>
              <a:t>PAGE </a:t>
            </a:r>
            <a:fld id="{06C54713-27B5-4268-B680-29C9FB350413}" type="slidenum">
              <a:rPr lang="nb-NO" smtClean="0"/>
              <a:pPr/>
              <a:t>24</a:t>
            </a:fld>
            <a:endParaRPr lang="nb-NO" dirty="0"/>
          </a:p>
        </p:txBody>
      </p:sp>
    </p:spTree>
    <p:extLst>
      <p:ext uri="{BB962C8B-B14F-4D97-AF65-F5344CB8AC3E}">
        <p14:creationId xmlns:p14="http://schemas.microsoft.com/office/powerpoint/2010/main" val="689626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91B9-3E63-49AE-AD71-FFEC89800108}"/>
              </a:ext>
            </a:extLst>
          </p:cNvPr>
          <p:cNvSpPr>
            <a:spLocks noGrp="1"/>
          </p:cNvSpPr>
          <p:nvPr>
            <p:ph type="title"/>
          </p:nvPr>
        </p:nvSpPr>
        <p:spPr/>
        <p:txBody>
          <a:bodyPr/>
          <a:lstStyle/>
          <a:p>
            <a:r>
              <a:rPr lang="nb-NO" dirty="0">
                <a:cs typeface="Arial"/>
              </a:rPr>
              <a:t>Data </a:t>
            </a:r>
            <a:r>
              <a:rPr lang="nb-NO" dirty="0" err="1">
                <a:cs typeface="Arial"/>
              </a:rPr>
              <a:t>subjects</a:t>
            </a:r>
            <a:r>
              <a:rPr lang="nb-NO" dirty="0">
                <a:cs typeface="Arial"/>
              </a:rPr>
              <a:t>' </a:t>
            </a:r>
            <a:r>
              <a:rPr lang="nb-NO" dirty="0" err="1">
                <a:cs typeface="Arial"/>
              </a:rPr>
              <a:t>rights</a:t>
            </a:r>
            <a:endParaRPr lang="nb-NO" dirty="0" err="1"/>
          </a:p>
        </p:txBody>
      </p:sp>
      <p:sp>
        <p:nvSpPr>
          <p:cNvPr id="3" name="Content Placeholder 2">
            <a:extLst>
              <a:ext uri="{FF2B5EF4-FFF2-40B4-BE49-F238E27FC236}">
                <a16:creationId xmlns:a16="http://schemas.microsoft.com/office/drawing/2014/main" id="{8A8379D7-264D-494F-8066-F6F5DD9051AE}"/>
              </a:ext>
            </a:extLst>
          </p:cNvPr>
          <p:cNvSpPr>
            <a:spLocks noGrp="1"/>
          </p:cNvSpPr>
          <p:nvPr>
            <p:ph idx="1"/>
          </p:nvPr>
        </p:nvSpPr>
        <p:spPr>
          <a:xfrm>
            <a:off x="540163" y="1883965"/>
            <a:ext cx="7848261" cy="3888000"/>
          </a:xfrm>
        </p:spPr>
        <p:txBody>
          <a:bodyPr vert="horz" lIns="0" tIns="0" rIns="0" bIns="0" rtlCol="0" anchor="t">
            <a:normAutofit/>
          </a:bodyPr>
          <a:lstStyle/>
          <a:p>
            <a:pPr marL="0" indent="0">
              <a:buNone/>
            </a:pPr>
            <a:r>
              <a:rPr lang="nb-NO" b="1" dirty="0" err="1">
                <a:cs typeface="Arial"/>
              </a:rPr>
              <a:t>Strengthened</a:t>
            </a:r>
            <a:r>
              <a:rPr lang="nb-NO" b="1" dirty="0">
                <a:cs typeface="Arial"/>
              </a:rPr>
              <a:t> </a:t>
            </a:r>
            <a:r>
              <a:rPr lang="nb-NO" b="1" dirty="0" err="1">
                <a:cs typeface="Arial"/>
              </a:rPr>
              <a:t>rights</a:t>
            </a:r>
            <a:r>
              <a:rPr lang="nb-NO" b="1" dirty="0">
                <a:cs typeface="Arial"/>
              </a:rPr>
              <a:t> under </a:t>
            </a:r>
            <a:r>
              <a:rPr lang="nb-NO" b="1" dirty="0" err="1">
                <a:cs typeface="Arial"/>
              </a:rPr>
              <a:t>the</a:t>
            </a:r>
            <a:r>
              <a:rPr lang="nb-NO" b="1" dirty="0">
                <a:cs typeface="Arial"/>
              </a:rPr>
              <a:t> GDPR: </a:t>
            </a:r>
            <a:endParaRPr lang="nb-NO" b="1" dirty="0"/>
          </a:p>
          <a:p>
            <a:r>
              <a:rPr lang="nb-NO" dirty="0">
                <a:cs typeface="Arial"/>
              </a:rPr>
              <a:t>Right to be </a:t>
            </a:r>
            <a:r>
              <a:rPr lang="nb-NO" dirty="0" err="1">
                <a:cs typeface="Arial"/>
              </a:rPr>
              <a:t>informed</a:t>
            </a:r>
            <a:endParaRPr lang="nb-NO" dirty="0">
              <a:cs typeface="Arial"/>
            </a:endParaRPr>
          </a:p>
          <a:p>
            <a:r>
              <a:rPr lang="nb-NO" dirty="0">
                <a:cs typeface="Arial"/>
              </a:rPr>
              <a:t>Right to </a:t>
            </a:r>
            <a:r>
              <a:rPr lang="nb-NO" dirty="0" err="1">
                <a:cs typeface="Arial"/>
              </a:rPr>
              <a:t>access</a:t>
            </a:r>
            <a:r>
              <a:rPr lang="nb-NO" dirty="0">
                <a:cs typeface="Arial"/>
              </a:rPr>
              <a:t> (innsyn)</a:t>
            </a:r>
          </a:p>
          <a:p>
            <a:r>
              <a:rPr lang="nb-NO" dirty="0">
                <a:cs typeface="Arial"/>
              </a:rPr>
              <a:t>Right to </a:t>
            </a:r>
            <a:r>
              <a:rPr lang="nb-NO" dirty="0" err="1">
                <a:cs typeface="Arial"/>
              </a:rPr>
              <a:t>rectification</a:t>
            </a:r>
          </a:p>
          <a:p>
            <a:r>
              <a:rPr lang="nb-NO" dirty="0">
                <a:cs typeface="Arial"/>
              </a:rPr>
              <a:t>Right 'to be </a:t>
            </a:r>
            <a:r>
              <a:rPr lang="nb-NO" dirty="0" err="1">
                <a:cs typeface="Arial"/>
              </a:rPr>
              <a:t>forgotten</a:t>
            </a:r>
            <a:r>
              <a:rPr lang="nb-NO" dirty="0">
                <a:cs typeface="Arial"/>
              </a:rPr>
              <a:t>' /</a:t>
            </a:r>
            <a:r>
              <a:rPr lang="nb-NO" dirty="0" err="1">
                <a:cs typeface="Arial"/>
              </a:rPr>
              <a:t>erasure</a:t>
            </a:r>
            <a:endParaRPr lang="nb-NO" dirty="0">
              <a:cs typeface="Arial"/>
            </a:endParaRPr>
          </a:p>
          <a:p>
            <a:r>
              <a:rPr lang="nb-NO" dirty="0">
                <a:cs typeface="Arial"/>
              </a:rPr>
              <a:t>Right to </a:t>
            </a:r>
            <a:r>
              <a:rPr lang="nb-NO" dirty="0" err="1">
                <a:cs typeface="Arial"/>
              </a:rPr>
              <a:t>restrict</a:t>
            </a:r>
            <a:r>
              <a:rPr lang="nb-NO" dirty="0">
                <a:cs typeface="Arial"/>
              </a:rPr>
              <a:t> </a:t>
            </a:r>
            <a:r>
              <a:rPr lang="nb-NO" dirty="0" err="1">
                <a:cs typeface="Arial"/>
              </a:rPr>
              <a:t>processing</a:t>
            </a:r>
            <a:endParaRPr lang="nb-NO" dirty="0">
              <a:cs typeface="Arial"/>
            </a:endParaRPr>
          </a:p>
          <a:p>
            <a:r>
              <a:rPr lang="nb-NO" dirty="0">
                <a:cs typeface="Arial"/>
              </a:rPr>
              <a:t>Right to protest/</a:t>
            </a:r>
            <a:r>
              <a:rPr lang="nb-NO" dirty="0" err="1">
                <a:cs typeface="Arial"/>
              </a:rPr>
              <a:t>object</a:t>
            </a:r>
          </a:p>
          <a:p>
            <a:pPr marL="0" indent="0">
              <a:buNone/>
            </a:pPr>
            <a:endParaRPr lang="nb-NO" dirty="0">
              <a:cs typeface="Arial"/>
            </a:endParaRPr>
          </a:p>
        </p:txBody>
      </p:sp>
      <p:sp>
        <p:nvSpPr>
          <p:cNvPr id="4" name="Footer Placeholder 3">
            <a:extLst>
              <a:ext uri="{FF2B5EF4-FFF2-40B4-BE49-F238E27FC236}">
                <a16:creationId xmlns:a16="http://schemas.microsoft.com/office/drawing/2014/main" id="{18A76954-33FA-4AE1-8AF6-5A1AA23EBC29}"/>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63349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err="1"/>
              <a:t>Practical</a:t>
            </a:r>
            <a:r>
              <a:rPr lang="nb-NO" dirty="0"/>
              <a:t> </a:t>
            </a:r>
            <a:r>
              <a:rPr lang="nb-NO" dirty="0" err="1"/>
              <a:t>considerations</a:t>
            </a:r>
            <a:endParaRPr lang="nb-NO" dirty="0"/>
          </a:p>
        </p:txBody>
      </p:sp>
      <p:sp>
        <p:nvSpPr>
          <p:cNvPr id="3" name="Content Placeholder 2"/>
          <p:cNvSpPr>
            <a:spLocks noGrp="1"/>
          </p:cNvSpPr>
          <p:nvPr>
            <p:ph idx="1"/>
          </p:nvPr>
        </p:nvSpPr>
        <p:spPr>
          <a:xfrm>
            <a:off x="639554" y="1941267"/>
            <a:ext cx="8029802" cy="4356558"/>
          </a:xfrm>
        </p:spPr>
        <p:txBody>
          <a:bodyPr vert="horz" lIns="0" tIns="0" rIns="0" bIns="0" rtlCol="0" anchor="t">
            <a:normAutofit fontScale="92500" lnSpcReduction="20000"/>
          </a:bodyPr>
          <a:lstStyle/>
          <a:p>
            <a:r>
              <a:rPr lang="nb-NO" dirty="0" err="1"/>
              <a:t>Self-collection</a:t>
            </a:r>
            <a:r>
              <a:rPr lang="nb-NO" dirty="0"/>
              <a:t>, or</a:t>
            </a:r>
          </a:p>
          <a:p>
            <a:r>
              <a:rPr lang="nb-NO" dirty="0"/>
              <a:t>Third-party </a:t>
            </a:r>
            <a:r>
              <a:rPr lang="nb-NO" dirty="0" err="1"/>
              <a:t>processing</a:t>
            </a:r>
            <a:endParaRPr lang="nb-NO" dirty="0"/>
          </a:p>
          <a:p>
            <a:r>
              <a:rPr lang="nb-NO" dirty="0"/>
              <a:t>Third-party </a:t>
            </a:r>
            <a:r>
              <a:rPr lang="nb-NO" dirty="0" err="1"/>
              <a:t>contribution</a:t>
            </a:r>
            <a:endParaRPr lang="nb-NO" dirty="0"/>
          </a:p>
          <a:p>
            <a:r>
              <a:rPr lang="nb-NO" dirty="0"/>
              <a:t>Information </a:t>
            </a:r>
            <a:r>
              <a:rPr lang="nb-NO" dirty="0" err="1"/>
              <a:t>security</a:t>
            </a:r>
            <a:r>
              <a:rPr lang="nb-NO" dirty="0"/>
              <a:t> – </a:t>
            </a:r>
            <a:r>
              <a:rPr lang="nb-NO" dirty="0" err="1"/>
              <a:t>processing</a:t>
            </a:r>
            <a:r>
              <a:rPr lang="nb-NO" dirty="0"/>
              <a:t> </a:t>
            </a:r>
            <a:r>
              <a:rPr lang="nb-NO" dirty="0" err="1"/>
              <a:t>should</a:t>
            </a:r>
            <a:r>
              <a:rPr lang="nb-NO" dirty="0"/>
              <a:t> </a:t>
            </a:r>
            <a:r>
              <a:rPr lang="nb-NO" dirty="0" err="1"/>
              <a:t>take</a:t>
            </a:r>
            <a:r>
              <a:rPr lang="nb-NO" dirty="0"/>
              <a:t> </a:t>
            </a:r>
            <a:r>
              <a:rPr lang="nb-NO" dirty="0" err="1"/>
              <a:t>place</a:t>
            </a:r>
            <a:r>
              <a:rPr lang="nb-NO" dirty="0"/>
              <a:t> </a:t>
            </a:r>
            <a:r>
              <a:rPr lang="nb-NO" dirty="0" err="1"/>
              <a:t>on</a:t>
            </a:r>
            <a:r>
              <a:rPr lang="nb-NO" dirty="0"/>
              <a:t> a </a:t>
            </a:r>
            <a:r>
              <a:rPr lang="nb-NO" dirty="0" err="1"/>
              <a:t>secure</a:t>
            </a:r>
            <a:r>
              <a:rPr lang="nb-NO" dirty="0"/>
              <a:t> server, </a:t>
            </a:r>
            <a:r>
              <a:rPr lang="nb-NO" dirty="0" err="1"/>
              <a:t>such</a:t>
            </a:r>
            <a:r>
              <a:rPr lang="nb-NO" dirty="0"/>
              <a:t> as UiBs </a:t>
            </a:r>
            <a:r>
              <a:rPr lang="nb-NO" b="1" dirty="0"/>
              <a:t>SAFE server</a:t>
            </a:r>
            <a:endParaRPr lang="nb-NO" b="1" dirty="0">
              <a:cs typeface="Arial"/>
            </a:endParaRPr>
          </a:p>
          <a:p>
            <a:r>
              <a:rPr lang="nb-NO" dirty="0"/>
              <a:t> Data </a:t>
            </a:r>
            <a:r>
              <a:rPr lang="nb-NO" dirty="0" err="1"/>
              <a:t>sharing</a:t>
            </a:r>
            <a:r>
              <a:rPr lang="nb-NO" dirty="0"/>
              <a:t> – </a:t>
            </a:r>
            <a:r>
              <a:rPr lang="nb-NO" dirty="0" err="1"/>
              <a:t>consider</a:t>
            </a:r>
            <a:r>
              <a:rPr lang="nb-NO" dirty="0"/>
              <a:t> </a:t>
            </a:r>
            <a:r>
              <a:rPr lang="nb-NO" dirty="0" err="1"/>
              <a:t>what</a:t>
            </a:r>
            <a:r>
              <a:rPr lang="nb-NO" dirty="0"/>
              <a:t> </a:t>
            </a:r>
            <a:r>
              <a:rPr lang="nb-NO" dirty="0" err="1"/>
              <a:t>agreements</a:t>
            </a:r>
            <a:r>
              <a:rPr lang="nb-NO" dirty="0"/>
              <a:t> </a:t>
            </a:r>
            <a:r>
              <a:rPr lang="nb-NO" dirty="0" err="1"/>
              <a:t>are</a:t>
            </a:r>
            <a:r>
              <a:rPr lang="nb-NO" dirty="0"/>
              <a:t> </a:t>
            </a:r>
            <a:r>
              <a:rPr lang="nb-NO" dirty="0" err="1"/>
              <a:t>necessary</a:t>
            </a:r>
            <a:endParaRPr lang="nb-NO" dirty="0" err="1">
              <a:cs typeface="Arial"/>
            </a:endParaRPr>
          </a:p>
          <a:p>
            <a:r>
              <a:rPr lang="nb-NO" dirty="0">
                <a:cs typeface="Arial"/>
              </a:rPr>
              <a:t>Record-</a:t>
            </a:r>
            <a:r>
              <a:rPr lang="nb-NO" dirty="0" err="1">
                <a:cs typeface="Arial"/>
              </a:rPr>
              <a:t>keeping</a:t>
            </a:r>
            <a:r>
              <a:rPr lang="nb-NO" dirty="0">
                <a:cs typeface="Arial"/>
              </a:rPr>
              <a:t>: GDPR </a:t>
            </a:r>
            <a:r>
              <a:rPr lang="nb-NO" dirty="0" err="1">
                <a:cs typeface="Arial"/>
              </a:rPr>
              <a:t>imposes</a:t>
            </a:r>
            <a:r>
              <a:rPr lang="nb-NO" dirty="0">
                <a:cs typeface="Arial"/>
              </a:rPr>
              <a:t> a </a:t>
            </a:r>
            <a:r>
              <a:rPr lang="nb-NO" dirty="0" err="1">
                <a:cs typeface="Arial"/>
              </a:rPr>
              <a:t>duty</a:t>
            </a:r>
            <a:r>
              <a:rPr lang="nb-NO" dirty="0">
                <a:cs typeface="Arial"/>
              </a:rPr>
              <a:t> to </a:t>
            </a:r>
            <a:r>
              <a:rPr lang="nb-NO" dirty="0" err="1">
                <a:cs typeface="Arial"/>
              </a:rPr>
              <a:t>maintain</a:t>
            </a:r>
            <a:r>
              <a:rPr lang="nb-NO" dirty="0">
                <a:cs typeface="Arial"/>
              </a:rPr>
              <a:t> a record </a:t>
            </a:r>
            <a:r>
              <a:rPr lang="nb-NO" dirty="0" err="1">
                <a:cs typeface="Arial"/>
              </a:rPr>
              <a:t>of</a:t>
            </a:r>
            <a:r>
              <a:rPr lang="nb-NO" dirty="0">
                <a:cs typeface="Arial"/>
              </a:rPr>
              <a:t> all </a:t>
            </a:r>
            <a:r>
              <a:rPr lang="nb-NO" dirty="0" err="1">
                <a:cs typeface="Arial"/>
              </a:rPr>
              <a:t>processing</a:t>
            </a:r>
            <a:endParaRPr lang="nb-NO" dirty="0">
              <a:cs typeface="Arial"/>
            </a:endParaRPr>
          </a:p>
          <a:p>
            <a:pPr lvl="1"/>
            <a:r>
              <a:rPr lang="nb-NO" dirty="0">
                <a:cs typeface="Arial"/>
              </a:rPr>
              <a:t>For UiB-</a:t>
            </a:r>
            <a:r>
              <a:rPr lang="nb-NO" dirty="0" err="1">
                <a:cs typeface="Arial"/>
              </a:rPr>
              <a:t>controlled</a:t>
            </a:r>
            <a:r>
              <a:rPr lang="nb-NO" dirty="0">
                <a:cs typeface="Arial"/>
              </a:rPr>
              <a:t> </a:t>
            </a:r>
            <a:r>
              <a:rPr lang="nb-NO" dirty="0" err="1">
                <a:cs typeface="Arial"/>
              </a:rPr>
              <a:t>research</a:t>
            </a:r>
            <a:r>
              <a:rPr lang="nb-NO" dirty="0">
                <a:cs typeface="Arial"/>
              </a:rPr>
              <a:t> </a:t>
            </a:r>
            <a:r>
              <a:rPr lang="nb-NO" dirty="0" err="1">
                <a:cs typeface="Arial"/>
              </a:rPr>
              <a:t>projects</a:t>
            </a:r>
            <a:r>
              <a:rPr lang="nb-NO" dirty="0">
                <a:cs typeface="Arial"/>
              </a:rPr>
              <a:t>: </a:t>
            </a:r>
            <a:r>
              <a:rPr lang="nb-NO" dirty="0" err="1">
                <a:cs typeface="Arial"/>
              </a:rPr>
              <a:t>projects</a:t>
            </a:r>
            <a:r>
              <a:rPr lang="nb-NO" dirty="0">
                <a:cs typeface="Arial"/>
              </a:rPr>
              <a:t> must be </a:t>
            </a:r>
            <a:r>
              <a:rPr lang="nb-NO" dirty="0" err="1">
                <a:cs typeface="Arial"/>
              </a:rPr>
              <a:t>registered</a:t>
            </a:r>
            <a:r>
              <a:rPr lang="nb-NO" dirty="0">
                <a:cs typeface="Arial"/>
              </a:rPr>
              <a:t> in </a:t>
            </a:r>
            <a:r>
              <a:rPr lang="nb-NO" b="1" dirty="0">
                <a:cs typeface="Arial"/>
              </a:rPr>
              <a:t>RETTE</a:t>
            </a:r>
          </a:p>
          <a:p>
            <a:pPr lvl="1"/>
            <a:r>
              <a:rPr lang="nb-NO" dirty="0">
                <a:cs typeface="Arial"/>
              </a:rPr>
              <a:t>Health </a:t>
            </a:r>
            <a:r>
              <a:rPr lang="nb-NO" dirty="0" err="1">
                <a:cs typeface="Arial"/>
              </a:rPr>
              <a:t>research</a:t>
            </a:r>
            <a:r>
              <a:rPr lang="nb-NO" dirty="0">
                <a:cs typeface="Arial"/>
              </a:rPr>
              <a:t> </a:t>
            </a:r>
            <a:r>
              <a:rPr lang="nb-NO" dirty="0" err="1">
                <a:cs typeface="Arial"/>
              </a:rPr>
              <a:t>projects</a:t>
            </a:r>
            <a:r>
              <a:rPr lang="nb-NO" dirty="0">
                <a:cs typeface="Arial"/>
              </a:rPr>
              <a:t> </a:t>
            </a:r>
            <a:r>
              <a:rPr lang="nb-NO" dirty="0" err="1">
                <a:cs typeface="Arial"/>
              </a:rPr>
              <a:t>approved</a:t>
            </a:r>
            <a:r>
              <a:rPr lang="nb-NO" dirty="0">
                <a:cs typeface="Arial"/>
              </a:rPr>
              <a:t> by REK </a:t>
            </a:r>
            <a:r>
              <a:rPr lang="nb-NO" dirty="0" err="1">
                <a:cs typeface="Arial"/>
              </a:rPr>
              <a:t>are</a:t>
            </a:r>
            <a:r>
              <a:rPr lang="nb-NO" dirty="0">
                <a:cs typeface="Arial"/>
              </a:rPr>
              <a:t> </a:t>
            </a:r>
            <a:r>
              <a:rPr lang="nb-NO" dirty="0" err="1">
                <a:cs typeface="Arial"/>
              </a:rPr>
              <a:t>automatically</a:t>
            </a:r>
            <a:r>
              <a:rPr lang="nb-NO" dirty="0">
                <a:cs typeface="Arial"/>
              </a:rPr>
              <a:t> </a:t>
            </a:r>
            <a:r>
              <a:rPr lang="nb-NO" dirty="0" err="1">
                <a:cs typeface="Arial"/>
              </a:rPr>
              <a:t>imported</a:t>
            </a:r>
            <a:r>
              <a:rPr lang="nb-NO" dirty="0">
                <a:cs typeface="Arial"/>
              </a:rPr>
              <a:t> to </a:t>
            </a:r>
            <a:r>
              <a:rPr lang="nb-NO" b="1" dirty="0">
                <a:cs typeface="Arial"/>
              </a:rPr>
              <a:t>RETTE</a:t>
            </a:r>
            <a:r>
              <a:rPr lang="nb-NO" dirty="0">
                <a:cs typeface="Arial"/>
              </a:rPr>
              <a:t> – </a:t>
            </a:r>
            <a:r>
              <a:rPr lang="nb-NO" dirty="0" err="1">
                <a:cs typeface="Arial"/>
              </a:rPr>
              <a:t>researchers</a:t>
            </a:r>
            <a:r>
              <a:rPr lang="nb-NO" dirty="0">
                <a:cs typeface="Arial"/>
              </a:rPr>
              <a:t> must </a:t>
            </a:r>
            <a:r>
              <a:rPr lang="nb-NO" dirty="0" err="1">
                <a:cs typeface="Arial"/>
              </a:rPr>
              <a:t>supply</a:t>
            </a:r>
            <a:r>
              <a:rPr lang="nb-NO" dirty="0">
                <a:cs typeface="Arial"/>
              </a:rPr>
              <a:t> </a:t>
            </a:r>
            <a:r>
              <a:rPr lang="nb-NO" dirty="0" err="1">
                <a:cs typeface="Arial"/>
              </a:rPr>
              <a:t>additional</a:t>
            </a:r>
            <a:r>
              <a:rPr lang="nb-NO" dirty="0">
                <a:cs typeface="Arial"/>
              </a:rPr>
              <a:t> </a:t>
            </a:r>
            <a:r>
              <a:rPr lang="nb-NO" dirty="0" err="1">
                <a:cs typeface="Arial"/>
              </a:rPr>
              <a:t>information</a:t>
            </a:r>
            <a:endParaRPr lang="nb-NO" dirty="0">
              <a:cs typeface="Arial"/>
            </a:endParaRPr>
          </a:p>
          <a:p>
            <a:pPr lvl="1"/>
            <a:r>
              <a:rPr lang="nb-NO" dirty="0">
                <a:cs typeface="Arial"/>
              </a:rPr>
              <a:t>Projects </a:t>
            </a:r>
            <a:r>
              <a:rPr lang="nb-NO" dirty="0" err="1">
                <a:cs typeface="Arial"/>
              </a:rPr>
              <a:t>automatically</a:t>
            </a:r>
            <a:r>
              <a:rPr lang="nb-NO" dirty="0">
                <a:cs typeface="Arial"/>
              </a:rPr>
              <a:t> </a:t>
            </a:r>
            <a:r>
              <a:rPr lang="nb-NO" dirty="0" err="1">
                <a:cs typeface="Arial"/>
              </a:rPr>
              <a:t>imported</a:t>
            </a:r>
            <a:r>
              <a:rPr lang="nb-NO" dirty="0">
                <a:cs typeface="Arial"/>
              </a:rPr>
              <a:t> from NSD</a:t>
            </a:r>
          </a:p>
        </p:txBody>
      </p:sp>
      <p:sp>
        <p:nvSpPr>
          <p:cNvPr id="4" name="Date Placeholder 3"/>
          <p:cNvSpPr>
            <a:spLocks noGrp="1"/>
          </p:cNvSpPr>
          <p:nvPr>
            <p:ph type="dt" sz="half" idx="10"/>
          </p:nvPr>
        </p:nvSpPr>
        <p:spPr/>
        <p:txBody>
          <a:bodyPr/>
          <a:lstStyle/>
          <a:p>
            <a:endParaRPr lang="nb-NO" dirty="0"/>
          </a:p>
        </p:txBody>
      </p:sp>
      <p:sp>
        <p:nvSpPr>
          <p:cNvPr id="5" name="Footer Placeholder 4"/>
          <p:cNvSpPr>
            <a:spLocks noGrp="1"/>
          </p:cNvSpPr>
          <p:nvPr>
            <p:ph type="ftr" sz="quarter" idx="11"/>
          </p:nvPr>
        </p:nvSpPr>
        <p:spPr/>
        <p:txBody>
          <a:bodyPr/>
          <a:lstStyle/>
          <a:p>
            <a:r>
              <a:rPr lang="nb-NO"/>
              <a:t>University of Bergen</a:t>
            </a:r>
            <a:endParaRPr lang="nb-NO" dirty="0"/>
          </a:p>
        </p:txBody>
      </p:sp>
      <p:sp>
        <p:nvSpPr>
          <p:cNvPr id="6" name="Slide Number Placeholder 5"/>
          <p:cNvSpPr>
            <a:spLocks noGrp="1"/>
          </p:cNvSpPr>
          <p:nvPr>
            <p:ph type="sldNum" sz="quarter" idx="12"/>
          </p:nvPr>
        </p:nvSpPr>
        <p:spPr/>
        <p:txBody>
          <a:bodyPr/>
          <a:lstStyle/>
          <a:p>
            <a:r>
              <a:rPr lang="nb-NO"/>
              <a:t>PAGE </a:t>
            </a:r>
            <a:fld id="{06C54713-27B5-4268-B680-29C9FB350413}" type="slidenum">
              <a:rPr lang="nb-NO" smtClean="0"/>
              <a:pPr/>
              <a:t>26</a:t>
            </a:fld>
            <a:endParaRPr lang="nb-NO" dirty="0"/>
          </a:p>
        </p:txBody>
      </p:sp>
    </p:spTree>
    <p:extLst>
      <p:ext uri="{BB962C8B-B14F-4D97-AF65-F5344CB8AC3E}">
        <p14:creationId xmlns:p14="http://schemas.microsoft.com/office/powerpoint/2010/main" val="79686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280BD13-FDF9-4F47-A24C-CDFAE1364957}"/>
              </a:ext>
            </a:extLst>
          </p:cNvPr>
          <p:cNvSpPr>
            <a:spLocks noGrp="1"/>
          </p:cNvSpPr>
          <p:nvPr>
            <p:ph type="title"/>
          </p:nvPr>
        </p:nvSpPr>
        <p:spPr/>
        <p:txBody>
          <a:bodyPr/>
          <a:lstStyle/>
          <a:p>
            <a:r>
              <a:rPr lang="nb-NO">
                <a:cs typeface="Arial"/>
              </a:rPr>
              <a:t>Other requirements</a:t>
            </a:r>
            <a:endParaRPr lang="nb-NO"/>
          </a:p>
        </p:txBody>
      </p:sp>
      <p:sp>
        <p:nvSpPr>
          <p:cNvPr id="3" name="Plassholder for innhold 2">
            <a:extLst>
              <a:ext uri="{FF2B5EF4-FFF2-40B4-BE49-F238E27FC236}">
                <a16:creationId xmlns:a16="http://schemas.microsoft.com/office/drawing/2014/main" id="{40447F5E-EB9C-4C44-9577-E15629E7CFE5}"/>
              </a:ext>
            </a:extLst>
          </p:cNvPr>
          <p:cNvSpPr>
            <a:spLocks noGrp="1"/>
          </p:cNvSpPr>
          <p:nvPr>
            <p:ph idx="1"/>
          </p:nvPr>
        </p:nvSpPr>
        <p:spPr>
          <a:xfrm>
            <a:off x="212282" y="1883965"/>
            <a:ext cx="8678737" cy="4771595"/>
          </a:xfrm>
        </p:spPr>
        <p:txBody>
          <a:bodyPr vert="horz" lIns="0" tIns="0" rIns="0" bIns="0" rtlCol="0" anchor="t">
            <a:normAutofit/>
          </a:bodyPr>
          <a:lstStyle/>
          <a:p>
            <a:r>
              <a:rPr lang="nb-NO" b="1" dirty="0" err="1">
                <a:cs typeface="Arial"/>
              </a:rPr>
              <a:t>Accountability</a:t>
            </a:r>
            <a:r>
              <a:rPr lang="nb-NO" b="1" dirty="0">
                <a:cs typeface="Arial"/>
              </a:rPr>
              <a:t> - </a:t>
            </a:r>
            <a:r>
              <a:rPr lang="nb-NO" dirty="0">
                <a:cs typeface="Arial"/>
              </a:rPr>
              <a:t>data </a:t>
            </a:r>
            <a:r>
              <a:rPr lang="nb-NO" dirty="0" err="1">
                <a:cs typeface="Arial"/>
              </a:rPr>
              <a:t>controllers</a:t>
            </a:r>
            <a:r>
              <a:rPr lang="nb-NO" dirty="0">
                <a:cs typeface="Arial"/>
              </a:rPr>
              <a:t> must be </a:t>
            </a:r>
            <a:r>
              <a:rPr lang="nb-NO" dirty="0" err="1">
                <a:cs typeface="Arial"/>
              </a:rPr>
              <a:t>able</a:t>
            </a:r>
            <a:r>
              <a:rPr lang="nb-NO" dirty="0">
                <a:cs typeface="Arial"/>
              </a:rPr>
              <a:t> to </a:t>
            </a:r>
            <a:r>
              <a:rPr lang="nb-NO" dirty="0" err="1">
                <a:cs typeface="Arial"/>
              </a:rPr>
              <a:t>demonstrate</a:t>
            </a:r>
            <a:r>
              <a:rPr lang="nb-NO" dirty="0">
                <a:cs typeface="Arial"/>
              </a:rPr>
              <a:t> </a:t>
            </a:r>
            <a:r>
              <a:rPr lang="nb-NO" dirty="0" err="1">
                <a:cs typeface="Arial"/>
              </a:rPr>
              <a:t>that</a:t>
            </a:r>
            <a:r>
              <a:rPr lang="nb-NO" dirty="0">
                <a:cs typeface="Arial"/>
              </a:rPr>
              <a:t> </a:t>
            </a:r>
            <a:r>
              <a:rPr lang="nb-NO" dirty="0" err="1">
                <a:cs typeface="Arial"/>
              </a:rPr>
              <a:t>they</a:t>
            </a:r>
            <a:r>
              <a:rPr lang="nb-NO" dirty="0">
                <a:cs typeface="Arial"/>
              </a:rPr>
              <a:t> </a:t>
            </a:r>
            <a:r>
              <a:rPr lang="nb-NO" dirty="0" err="1">
                <a:cs typeface="Arial"/>
              </a:rPr>
              <a:t>are</a:t>
            </a:r>
            <a:r>
              <a:rPr lang="nb-NO" dirty="0">
                <a:cs typeface="Arial"/>
              </a:rPr>
              <a:t> </a:t>
            </a:r>
            <a:r>
              <a:rPr lang="nb-NO" dirty="0" err="1">
                <a:cs typeface="Arial"/>
              </a:rPr>
              <a:t>complying</a:t>
            </a:r>
            <a:r>
              <a:rPr lang="nb-NO" dirty="0">
                <a:cs typeface="Arial"/>
              </a:rPr>
              <a:t> </a:t>
            </a:r>
            <a:r>
              <a:rPr lang="nb-NO" dirty="0" err="1">
                <a:cs typeface="Arial"/>
              </a:rPr>
              <a:t>with</a:t>
            </a:r>
            <a:r>
              <a:rPr lang="nb-NO" dirty="0">
                <a:cs typeface="Arial"/>
              </a:rPr>
              <a:t> </a:t>
            </a:r>
            <a:r>
              <a:rPr lang="nb-NO" dirty="0" err="1">
                <a:cs typeface="Arial"/>
              </a:rPr>
              <a:t>the</a:t>
            </a:r>
            <a:r>
              <a:rPr lang="nb-NO" dirty="0">
                <a:cs typeface="Arial"/>
              </a:rPr>
              <a:t> data </a:t>
            </a:r>
            <a:r>
              <a:rPr lang="nb-NO" dirty="0" err="1">
                <a:cs typeface="Arial"/>
              </a:rPr>
              <a:t>protection</a:t>
            </a:r>
            <a:r>
              <a:rPr lang="nb-NO" dirty="0">
                <a:cs typeface="Arial"/>
              </a:rPr>
              <a:t> </a:t>
            </a:r>
            <a:r>
              <a:rPr lang="nb-NO" dirty="0" err="1">
                <a:cs typeface="Arial"/>
              </a:rPr>
              <a:t>principles</a:t>
            </a:r>
            <a:r>
              <a:rPr lang="nb-NO" dirty="0">
                <a:cs typeface="Arial"/>
              </a:rPr>
              <a:t> and </a:t>
            </a:r>
            <a:r>
              <a:rPr lang="nb-NO" dirty="0" err="1">
                <a:cs typeface="Arial"/>
              </a:rPr>
              <a:t>other</a:t>
            </a:r>
            <a:r>
              <a:rPr lang="nb-NO" dirty="0">
                <a:cs typeface="Arial"/>
              </a:rPr>
              <a:t> </a:t>
            </a:r>
            <a:r>
              <a:rPr lang="nb-NO" dirty="0" err="1">
                <a:cs typeface="Arial"/>
              </a:rPr>
              <a:t>requirements</a:t>
            </a:r>
            <a:r>
              <a:rPr lang="nb-NO" dirty="0">
                <a:cs typeface="Arial"/>
              </a:rPr>
              <a:t> </a:t>
            </a:r>
            <a:r>
              <a:rPr lang="nb-NO" dirty="0" err="1">
                <a:cs typeface="Arial"/>
              </a:rPr>
              <a:t>of</a:t>
            </a:r>
            <a:r>
              <a:rPr lang="nb-NO" dirty="0">
                <a:cs typeface="Arial"/>
              </a:rPr>
              <a:t> </a:t>
            </a:r>
            <a:r>
              <a:rPr lang="nb-NO" dirty="0" err="1">
                <a:cs typeface="Arial"/>
              </a:rPr>
              <a:t>the</a:t>
            </a:r>
            <a:r>
              <a:rPr lang="nb-NO" dirty="0">
                <a:cs typeface="Arial"/>
              </a:rPr>
              <a:t> GDPR – all UiB </a:t>
            </a:r>
            <a:r>
              <a:rPr lang="nb-NO" dirty="0" err="1">
                <a:cs typeface="Arial"/>
              </a:rPr>
              <a:t>projects</a:t>
            </a:r>
            <a:r>
              <a:rPr lang="nb-NO" dirty="0">
                <a:cs typeface="Arial"/>
              </a:rPr>
              <a:t> must be </a:t>
            </a:r>
            <a:r>
              <a:rPr lang="nb-NO" dirty="0" err="1">
                <a:cs typeface="Arial"/>
              </a:rPr>
              <a:t>registered</a:t>
            </a:r>
            <a:r>
              <a:rPr lang="nb-NO" dirty="0">
                <a:cs typeface="Arial"/>
              </a:rPr>
              <a:t> in </a:t>
            </a:r>
            <a:r>
              <a:rPr lang="nb-NO" b="1" dirty="0">
                <a:cs typeface="Arial"/>
              </a:rPr>
              <a:t>RETTE</a:t>
            </a:r>
          </a:p>
          <a:p>
            <a:r>
              <a:rPr lang="nb-NO" b="1" dirty="0" err="1">
                <a:cs typeface="Arial"/>
              </a:rPr>
              <a:t>Appropriate</a:t>
            </a:r>
            <a:r>
              <a:rPr lang="nb-NO" b="1" dirty="0">
                <a:cs typeface="Arial"/>
              </a:rPr>
              <a:t> </a:t>
            </a:r>
            <a:r>
              <a:rPr lang="nb-NO" b="1" dirty="0" err="1">
                <a:cs typeface="Arial"/>
              </a:rPr>
              <a:t>safeguards</a:t>
            </a:r>
            <a:r>
              <a:rPr lang="nb-NO" dirty="0">
                <a:cs typeface="Arial"/>
              </a:rPr>
              <a:t> - </a:t>
            </a:r>
            <a:r>
              <a:rPr lang="nb-NO" dirty="0" err="1">
                <a:cs typeface="Arial"/>
              </a:rPr>
              <a:t>technical</a:t>
            </a:r>
            <a:r>
              <a:rPr lang="nb-NO" dirty="0">
                <a:cs typeface="Arial"/>
              </a:rPr>
              <a:t> and </a:t>
            </a:r>
            <a:r>
              <a:rPr lang="nb-NO" dirty="0" err="1">
                <a:cs typeface="Arial"/>
              </a:rPr>
              <a:t>organisational</a:t>
            </a:r>
            <a:r>
              <a:rPr lang="nb-NO" dirty="0">
                <a:cs typeface="Arial"/>
              </a:rPr>
              <a:t> </a:t>
            </a:r>
            <a:r>
              <a:rPr lang="nb-NO" dirty="0" err="1">
                <a:cs typeface="Arial"/>
              </a:rPr>
              <a:t>measures</a:t>
            </a:r>
            <a:r>
              <a:rPr lang="nb-NO" dirty="0">
                <a:cs typeface="Arial"/>
              </a:rPr>
              <a:t>, </a:t>
            </a:r>
            <a:r>
              <a:rPr lang="nb-NO" dirty="0" err="1">
                <a:cs typeface="Arial"/>
              </a:rPr>
              <a:t>particularly</a:t>
            </a:r>
            <a:r>
              <a:rPr lang="nb-NO" dirty="0">
                <a:cs typeface="Arial"/>
              </a:rPr>
              <a:t> </a:t>
            </a:r>
            <a:r>
              <a:rPr lang="nb-NO" dirty="0" err="1">
                <a:cs typeface="Arial"/>
              </a:rPr>
              <a:t>with</a:t>
            </a:r>
            <a:r>
              <a:rPr lang="nb-NO" dirty="0">
                <a:cs typeface="Arial"/>
              </a:rPr>
              <a:t> </a:t>
            </a:r>
            <a:r>
              <a:rPr lang="nb-NO" dirty="0" err="1">
                <a:cs typeface="Arial"/>
              </a:rPr>
              <a:t>regard</a:t>
            </a:r>
            <a:r>
              <a:rPr lang="nb-NO" dirty="0">
                <a:cs typeface="Arial"/>
              </a:rPr>
              <a:t> to data </a:t>
            </a:r>
            <a:r>
              <a:rPr lang="nb-NO" dirty="0" err="1">
                <a:cs typeface="Arial"/>
              </a:rPr>
              <a:t>minimisation</a:t>
            </a:r>
            <a:r>
              <a:rPr lang="nb-NO" dirty="0">
                <a:cs typeface="Arial"/>
              </a:rPr>
              <a:t>. </a:t>
            </a:r>
          </a:p>
          <a:p>
            <a:r>
              <a:rPr lang="nb-NO" b="1" dirty="0">
                <a:cs typeface="Arial"/>
              </a:rPr>
              <a:t>Data </a:t>
            </a:r>
            <a:r>
              <a:rPr lang="nb-NO" b="1" dirty="0" err="1">
                <a:cs typeface="Arial"/>
              </a:rPr>
              <a:t>sharing</a:t>
            </a:r>
            <a:r>
              <a:rPr lang="nb-NO" b="1" dirty="0">
                <a:cs typeface="Arial"/>
              </a:rPr>
              <a:t> </a:t>
            </a:r>
            <a:r>
              <a:rPr lang="nb-NO" b="1" dirty="0" err="1">
                <a:cs typeface="Arial"/>
              </a:rPr>
              <a:t>agreements</a:t>
            </a:r>
            <a:r>
              <a:rPr lang="nb-NO" b="1" dirty="0">
                <a:cs typeface="Arial"/>
              </a:rPr>
              <a:t> - </a:t>
            </a:r>
            <a:r>
              <a:rPr lang="nb-NO" dirty="0">
                <a:cs typeface="Arial"/>
              </a:rPr>
              <a:t>have in </a:t>
            </a:r>
            <a:r>
              <a:rPr lang="nb-NO" dirty="0" err="1">
                <a:cs typeface="Arial"/>
              </a:rPr>
              <a:t>place</a:t>
            </a:r>
            <a:r>
              <a:rPr lang="nb-NO" dirty="0">
                <a:cs typeface="Arial"/>
              </a:rPr>
              <a:t> a </a:t>
            </a:r>
            <a:r>
              <a:rPr lang="nb-NO" dirty="0" err="1">
                <a:cs typeface="Arial"/>
              </a:rPr>
              <a:t>written</a:t>
            </a:r>
            <a:r>
              <a:rPr lang="nb-NO" dirty="0">
                <a:cs typeface="Arial"/>
              </a:rPr>
              <a:t> </a:t>
            </a:r>
            <a:r>
              <a:rPr lang="nb-NO" dirty="0" err="1">
                <a:cs typeface="Arial"/>
              </a:rPr>
              <a:t>agreement</a:t>
            </a:r>
            <a:r>
              <a:rPr lang="nb-NO" dirty="0">
                <a:cs typeface="Arial"/>
              </a:rPr>
              <a:t> </a:t>
            </a:r>
            <a:r>
              <a:rPr lang="nb-NO" dirty="0" err="1">
                <a:cs typeface="Arial"/>
              </a:rPr>
              <a:t>between</a:t>
            </a:r>
            <a:r>
              <a:rPr lang="nb-NO" dirty="0">
                <a:cs typeface="Arial"/>
              </a:rPr>
              <a:t> </a:t>
            </a:r>
            <a:r>
              <a:rPr lang="nb-NO" dirty="0" err="1">
                <a:cs typeface="Arial"/>
              </a:rPr>
              <a:t>organisations</a:t>
            </a:r>
            <a:r>
              <a:rPr lang="nb-NO" dirty="0">
                <a:cs typeface="Arial"/>
              </a:rPr>
              <a:t> setting </a:t>
            </a:r>
            <a:r>
              <a:rPr lang="nb-NO" dirty="0" err="1">
                <a:cs typeface="Arial"/>
              </a:rPr>
              <a:t>out</a:t>
            </a:r>
            <a:r>
              <a:rPr lang="nb-NO" dirty="0">
                <a:cs typeface="Arial"/>
              </a:rPr>
              <a:t> </a:t>
            </a:r>
            <a:r>
              <a:rPr lang="nb-NO" dirty="0" err="1">
                <a:cs typeface="Arial"/>
              </a:rPr>
              <a:t>their</a:t>
            </a:r>
            <a:r>
              <a:rPr lang="nb-NO" dirty="0">
                <a:cs typeface="Arial"/>
              </a:rPr>
              <a:t> </a:t>
            </a:r>
            <a:r>
              <a:rPr lang="nb-NO" dirty="0" err="1">
                <a:cs typeface="Arial"/>
              </a:rPr>
              <a:t>respective</a:t>
            </a:r>
            <a:r>
              <a:rPr lang="nb-NO" dirty="0">
                <a:cs typeface="Arial"/>
              </a:rPr>
              <a:t> </a:t>
            </a:r>
            <a:r>
              <a:rPr lang="nb-NO" dirty="0" err="1">
                <a:cs typeface="Arial"/>
              </a:rPr>
              <a:t>roles</a:t>
            </a:r>
            <a:r>
              <a:rPr lang="nb-NO" dirty="0">
                <a:cs typeface="Arial"/>
              </a:rPr>
              <a:t> and </a:t>
            </a:r>
            <a:r>
              <a:rPr lang="nb-NO" dirty="0" err="1">
                <a:cs typeface="Arial"/>
              </a:rPr>
              <a:t>responsibilites</a:t>
            </a:r>
            <a:r>
              <a:rPr lang="nb-NO" dirty="0">
                <a:cs typeface="Arial"/>
              </a:rPr>
              <a:t>. GDPR: </a:t>
            </a:r>
            <a:r>
              <a:rPr lang="nb-NO" dirty="0" err="1">
                <a:cs typeface="Arial"/>
              </a:rPr>
              <a:t>Compulsory</a:t>
            </a:r>
            <a:r>
              <a:rPr lang="nb-NO" dirty="0">
                <a:cs typeface="Arial"/>
              </a:rPr>
              <a:t> for joint </a:t>
            </a:r>
            <a:r>
              <a:rPr lang="nb-NO" dirty="0" err="1">
                <a:cs typeface="Arial"/>
              </a:rPr>
              <a:t>controllers</a:t>
            </a:r>
            <a:r>
              <a:rPr lang="nb-NO" dirty="0">
                <a:cs typeface="Arial"/>
              </a:rPr>
              <a:t> to have </a:t>
            </a:r>
            <a:r>
              <a:rPr lang="nb-NO" dirty="0" err="1">
                <a:cs typeface="Arial"/>
              </a:rPr>
              <a:t>such</a:t>
            </a:r>
            <a:r>
              <a:rPr lang="nb-NO" dirty="0">
                <a:cs typeface="Arial"/>
              </a:rPr>
              <a:t> an </a:t>
            </a:r>
            <a:r>
              <a:rPr lang="nb-NO" dirty="0" err="1">
                <a:cs typeface="Arial"/>
              </a:rPr>
              <a:t>agreement</a:t>
            </a:r>
            <a:r>
              <a:rPr lang="nb-NO" dirty="0">
                <a:cs typeface="Arial"/>
              </a:rPr>
              <a:t> in </a:t>
            </a:r>
            <a:r>
              <a:rPr lang="nb-NO" dirty="0" err="1">
                <a:cs typeface="Arial"/>
              </a:rPr>
              <a:t>place</a:t>
            </a:r>
            <a:endParaRPr lang="nb-NO" dirty="0">
              <a:cs typeface="Arial"/>
            </a:endParaRPr>
          </a:p>
          <a:p>
            <a:r>
              <a:rPr lang="nb-NO" b="1" dirty="0">
                <a:cs typeface="Arial"/>
              </a:rPr>
              <a:t>Data </a:t>
            </a:r>
            <a:r>
              <a:rPr lang="nb-NO" b="1" dirty="0" err="1">
                <a:cs typeface="Arial"/>
              </a:rPr>
              <a:t>protection</a:t>
            </a:r>
            <a:r>
              <a:rPr lang="nb-NO" b="1" dirty="0">
                <a:cs typeface="Arial"/>
              </a:rPr>
              <a:t> </a:t>
            </a:r>
            <a:r>
              <a:rPr lang="nb-NO" b="1" dirty="0" err="1">
                <a:cs typeface="Arial"/>
              </a:rPr>
              <a:t>Impact</a:t>
            </a:r>
            <a:r>
              <a:rPr lang="nb-NO" b="1" dirty="0">
                <a:cs typeface="Arial"/>
              </a:rPr>
              <a:t> </a:t>
            </a:r>
            <a:r>
              <a:rPr lang="nb-NO" b="1" dirty="0" err="1">
                <a:cs typeface="Arial"/>
              </a:rPr>
              <a:t>Assessments</a:t>
            </a:r>
            <a:r>
              <a:rPr lang="nb-NO" b="1" dirty="0">
                <a:cs typeface="Arial"/>
              </a:rPr>
              <a:t> (DPIA)</a:t>
            </a:r>
          </a:p>
        </p:txBody>
      </p:sp>
      <p:sp>
        <p:nvSpPr>
          <p:cNvPr id="4" name="Plassholder for bunntekst 3">
            <a:extLst>
              <a:ext uri="{FF2B5EF4-FFF2-40B4-BE49-F238E27FC236}">
                <a16:creationId xmlns:a16="http://schemas.microsoft.com/office/drawing/2014/main" id="{F42E8A80-93C3-43C1-88C8-708EC4F76946}"/>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350725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8D7DF63-2352-4F2E-8C9F-661138A62CEE}"/>
              </a:ext>
            </a:extLst>
          </p:cNvPr>
          <p:cNvSpPr>
            <a:spLocks noGrp="1"/>
          </p:cNvSpPr>
          <p:nvPr>
            <p:ph type="title"/>
          </p:nvPr>
        </p:nvSpPr>
        <p:spPr/>
        <p:txBody>
          <a:bodyPr/>
          <a:lstStyle/>
          <a:p>
            <a:r>
              <a:rPr lang="nb-NO">
                <a:cs typeface="Arial"/>
              </a:rPr>
              <a:t>Data Protection Impact Assessments (DPIA)</a:t>
            </a:r>
            <a:endParaRPr lang="nb-NO"/>
          </a:p>
        </p:txBody>
      </p:sp>
      <p:sp>
        <p:nvSpPr>
          <p:cNvPr id="3" name="Plassholder for innhold 2">
            <a:extLst>
              <a:ext uri="{FF2B5EF4-FFF2-40B4-BE49-F238E27FC236}">
                <a16:creationId xmlns:a16="http://schemas.microsoft.com/office/drawing/2014/main" id="{E9EC1347-4598-4A43-A5DA-5AE223F497E0}"/>
              </a:ext>
            </a:extLst>
          </p:cNvPr>
          <p:cNvSpPr>
            <a:spLocks noGrp="1"/>
          </p:cNvSpPr>
          <p:nvPr>
            <p:ph idx="1"/>
          </p:nvPr>
        </p:nvSpPr>
        <p:spPr>
          <a:xfrm>
            <a:off x="341984" y="1883965"/>
            <a:ext cx="8549035" cy="4658106"/>
          </a:xfrm>
        </p:spPr>
        <p:txBody>
          <a:bodyPr vert="horz" lIns="0" tIns="0" rIns="0" bIns="0" rtlCol="0" anchor="t">
            <a:normAutofit fontScale="77500" lnSpcReduction="20000"/>
          </a:bodyPr>
          <a:lstStyle/>
          <a:p>
            <a:pPr>
              <a:buNone/>
            </a:pPr>
            <a:r>
              <a:rPr lang="nb-NO">
                <a:ea typeface="+mn-lt"/>
                <a:cs typeface="+mn-lt"/>
              </a:rPr>
              <a:t>Under the GDPR, it is compulsory to carry out a Data Protection Impact </a:t>
            </a:r>
            <a:r>
              <a:rPr lang="nb-NO" dirty="0">
                <a:ea typeface="+mn-lt"/>
                <a:cs typeface="+mn-lt"/>
              </a:rPr>
              <a:t>Assessment ('</a:t>
            </a:r>
            <a:r>
              <a:rPr lang="nb-NO" b="1" dirty="0">
                <a:ea typeface="+mn-lt"/>
                <a:cs typeface="+mn-lt"/>
              </a:rPr>
              <a:t>DPIA</a:t>
            </a:r>
            <a:r>
              <a:rPr lang="nb-NO">
                <a:ea typeface="+mn-lt"/>
                <a:cs typeface="+mn-lt"/>
              </a:rPr>
              <a:t>') for any project that is </a:t>
            </a:r>
            <a:r>
              <a:rPr lang="nb-NO" dirty="0">
                <a:ea typeface="+mn-lt"/>
                <a:cs typeface="+mn-lt"/>
              </a:rPr>
              <a:t>likely to pose a ‘high risk’ to the rights and freedoms of individuals. (Such an assessment is part of the general requirement for ‘privacy by design/default’, whereby data protection requirements are to be embedded into systems and processes from the beginning.)</a:t>
            </a:r>
            <a:endParaRPr lang="nb-NO" dirty="0"/>
          </a:p>
          <a:p>
            <a:pPr>
              <a:buNone/>
            </a:pPr>
            <a:endParaRPr lang="nb-NO" dirty="0">
              <a:ea typeface="+mn-lt"/>
              <a:cs typeface="+mn-lt"/>
            </a:endParaRPr>
          </a:p>
          <a:p>
            <a:pPr>
              <a:buNone/>
            </a:pPr>
            <a:r>
              <a:rPr lang="nb-NO" dirty="0">
                <a:ea typeface="+mn-lt"/>
                <a:cs typeface="+mn-lt"/>
              </a:rPr>
              <a:t>The GDPR does not define ‘high-risk’ but gives as one example the </a:t>
            </a:r>
            <a:r>
              <a:rPr lang="nb-NO" b="1" dirty="0">
                <a:ea typeface="+mn-lt"/>
                <a:cs typeface="+mn-lt"/>
              </a:rPr>
              <a:t>‘large-scale’ processing of special category data</a:t>
            </a:r>
            <a:r>
              <a:rPr lang="nb-NO" dirty="0">
                <a:ea typeface="+mn-lt"/>
                <a:cs typeface="+mn-lt"/>
              </a:rPr>
              <a:t>. It is likely therefore that a DPIA will be required for some research projects, particularly those in the medical field. The Data Protection Authorty has published a list of types of processing operations requiring a DPIA and further guidance is given on the University website: </a:t>
            </a:r>
            <a:r>
              <a:rPr lang="nb-NO" dirty="0">
                <a:ea typeface="+mn-lt"/>
                <a:cs typeface="+mn-lt"/>
                <a:hlinkClick r:id="rId2"/>
              </a:rPr>
              <a:t>www.uib.no/personvern</a:t>
            </a:r>
            <a:r>
              <a:rPr lang="nb-NO" dirty="0">
                <a:ea typeface="+mn-lt"/>
                <a:cs typeface="+mn-lt"/>
              </a:rPr>
              <a:t> </a:t>
            </a:r>
          </a:p>
          <a:p>
            <a:pPr>
              <a:buNone/>
            </a:pPr>
            <a:r>
              <a:rPr lang="nb-NO">
                <a:ea typeface="+mn-lt"/>
                <a:cs typeface="+mn-lt"/>
              </a:rPr>
              <a:t>Even if a full DPIA is not necessary, researchers need to be in a position to </a:t>
            </a:r>
            <a:r>
              <a:rPr lang="nb-NO" dirty="0">
                <a:ea typeface="+mn-lt"/>
                <a:cs typeface="+mn-lt"/>
              </a:rPr>
              <a:t>demonstrate that they have proactively addressed the data protection implications of their projects, in order to comply with the requirements for accountability and privacy by design.</a:t>
            </a:r>
            <a:endParaRPr lang="nb-NO" dirty="0">
              <a:cs typeface="Arial"/>
            </a:endParaRPr>
          </a:p>
          <a:p>
            <a:pPr marL="0" indent="0">
              <a:buNone/>
            </a:pPr>
            <a:endParaRPr lang="nb-NO" dirty="0">
              <a:cs typeface="Arial"/>
            </a:endParaRPr>
          </a:p>
        </p:txBody>
      </p:sp>
      <p:sp>
        <p:nvSpPr>
          <p:cNvPr id="4" name="Plassholder for bunntekst 3">
            <a:extLst>
              <a:ext uri="{FF2B5EF4-FFF2-40B4-BE49-F238E27FC236}">
                <a16:creationId xmlns:a16="http://schemas.microsoft.com/office/drawing/2014/main" id="{0583EE53-6BD5-4692-8C9F-38A383BB72D8}"/>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3155285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6744-5C24-7344-AF08-E6C30E4A7D95}"/>
              </a:ext>
            </a:extLst>
          </p:cNvPr>
          <p:cNvSpPr>
            <a:spLocks noGrp="1"/>
          </p:cNvSpPr>
          <p:nvPr>
            <p:ph type="title"/>
          </p:nvPr>
        </p:nvSpPr>
        <p:spPr/>
        <p:txBody>
          <a:bodyPr/>
          <a:lstStyle/>
          <a:p>
            <a:r>
              <a:rPr lang="nb-NO"/>
              <a:t>GDPR basics - to sum up:</a:t>
            </a:r>
          </a:p>
        </p:txBody>
      </p:sp>
      <p:sp>
        <p:nvSpPr>
          <p:cNvPr id="3" name="Content Placeholder 2">
            <a:extLst>
              <a:ext uri="{FF2B5EF4-FFF2-40B4-BE49-F238E27FC236}">
                <a16:creationId xmlns:a16="http://schemas.microsoft.com/office/drawing/2014/main" id="{1C5C1466-A640-D648-BE13-C56F882BA225}"/>
              </a:ext>
            </a:extLst>
          </p:cNvPr>
          <p:cNvSpPr>
            <a:spLocks noGrp="1"/>
          </p:cNvSpPr>
          <p:nvPr>
            <p:ph idx="1"/>
          </p:nvPr>
        </p:nvSpPr>
        <p:spPr>
          <a:xfrm>
            <a:off x="242455" y="1883965"/>
            <a:ext cx="8705272" cy="4696944"/>
          </a:xfrm>
        </p:spPr>
        <p:txBody>
          <a:bodyPr vert="horz" lIns="0" tIns="0" rIns="0" bIns="0" rtlCol="0" anchor="t">
            <a:normAutofit fontScale="92500"/>
          </a:bodyPr>
          <a:lstStyle/>
          <a:p>
            <a:r>
              <a:rPr lang="nb-NO" dirty="0"/>
              <a:t>The GDPR </a:t>
            </a:r>
            <a:r>
              <a:rPr lang="nb-NO" dirty="0" err="1"/>
              <a:t>prescribes</a:t>
            </a:r>
            <a:r>
              <a:rPr lang="nb-NO" dirty="0"/>
              <a:t> </a:t>
            </a:r>
            <a:r>
              <a:rPr lang="nb-NO" dirty="0" err="1"/>
              <a:t>adherence</a:t>
            </a:r>
            <a:r>
              <a:rPr lang="nb-NO" dirty="0"/>
              <a:t> to </a:t>
            </a:r>
            <a:r>
              <a:rPr lang="nb-NO" b="1" dirty="0" err="1"/>
              <a:t>six</a:t>
            </a:r>
            <a:r>
              <a:rPr lang="nb-NO" dirty="0"/>
              <a:t> </a:t>
            </a:r>
            <a:r>
              <a:rPr lang="nb-NO" dirty="0" err="1"/>
              <a:t>principles</a:t>
            </a:r>
            <a:r>
              <a:rPr lang="nb-NO" dirty="0"/>
              <a:t> (Art. 5) </a:t>
            </a:r>
            <a:r>
              <a:rPr lang="nb-NO" dirty="0" err="1"/>
              <a:t>when</a:t>
            </a:r>
            <a:r>
              <a:rPr lang="nb-NO" dirty="0"/>
              <a:t> </a:t>
            </a:r>
            <a:r>
              <a:rPr lang="nb-NO" dirty="0" err="1"/>
              <a:t>processing</a:t>
            </a:r>
            <a:r>
              <a:rPr lang="nb-NO" dirty="0"/>
              <a:t> personal data</a:t>
            </a:r>
          </a:p>
          <a:p>
            <a:r>
              <a:rPr lang="nb-NO" dirty="0"/>
              <a:t> </a:t>
            </a:r>
            <a:r>
              <a:rPr lang="nb-NO" dirty="0" err="1"/>
              <a:t>processing</a:t>
            </a:r>
            <a:r>
              <a:rPr lang="nb-NO" dirty="0"/>
              <a:t> </a:t>
            </a:r>
            <a:r>
              <a:rPr lang="nb-NO" dirty="0" err="1"/>
              <a:t>of</a:t>
            </a:r>
            <a:r>
              <a:rPr lang="nb-NO" dirty="0"/>
              <a:t> personal data must have a </a:t>
            </a:r>
            <a:r>
              <a:rPr lang="nb-NO" b="1" dirty="0"/>
              <a:t>legal basis</a:t>
            </a:r>
            <a:r>
              <a:rPr lang="nb-NO" dirty="0"/>
              <a:t> (art. 6)</a:t>
            </a:r>
            <a:endParaRPr lang="nb-NO" dirty="0">
              <a:cs typeface="Arial"/>
            </a:endParaRPr>
          </a:p>
          <a:p>
            <a:r>
              <a:rPr lang="nb-NO" dirty="0" err="1"/>
              <a:t>Additional</a:t>
            </a:r>
            <a:r>
              <a:rPr lang="nb-NO" dirty="0"/>
              <a:t> </a:t>
            </a:r>
            <a:r>
              <a:rPr lang="nb-NO" dirty="0" err="1"/>
              <a:t>conditions</a:t>
            </a:r>
            <a:r>
              <a:rPr lang="nb-NO" dirty="0"/>
              <a:t> must be met for </a:t>
            </a:r>
            <a:r>
              <a:rPr lang="nb-NO" dirty="0" err="1"/>
              <a:t>processing</a:t>
            </a:r>
            <a:r>
              <a:rPr lang="nb-NO" dirty="0"/>
              <a:t> </a:t>
            </a:r>
            <a:r>
              <a:rPr lang="nb-NO" dirty="0" err="1"/>
              <a:t>special</a:t>
            </a:r>
            <a:r>
              <a:rPr lang="nb-NO" dirty="0"/>
              <a:t> </a:t>
            </a:r>
            <a:r>
              <a:rPr lang="nb-NO" dirty="0" err="1"/>
              <a:t>categories</a:t>
            </a:r>
            <a:r>
              <a:rPr lang="nb-NO" dirty="0"/>
              <a:t> </a:t>
            </a:r>
            <a:r>
              <a:rPr lang="nb-NO" dirty="0" err="1"/>
              <a:t>of</a:t>
            </a:r>
            <a:r>
              <a:rPr lang="nb-NO" dirty="0"/>
              <a:t> personal data (Art. 9)</a:t>
            </a:r>
            <a:endParaRPr lang="nb-NO" dirty="0">
              <a:cs typeface="Arial"/>
            </a:endParaRPr>
          </a:p>
          <a:p>
            <a:r>
              <a:rPr lang="nb-NO" dirty="0"/>
              <a:t>Data </a:t>
            </a:r>
            <a:r>
              <a:rPr lang="nb-NO" dirty="0" err="1"/>
              <a:t>subjects</a:t>
            </a:r>
            <a:r>
              <a:rPr lang="nb-NO" dirty="0"/>
              <a:t> have </a:t>
            </a:r>
            <a:r>
              <a:rPr lang="nb-NO" dirty="0" err="1"/>
              <a:t>strengthened</a:t>
            </a:r>
            <a:r>
              <a:rPr lang="nb-NO" dirty="0"/>
              <a:t> </a:t>
            </a:r>
            <a:r>
              <a:rPr lang="nb-NO" dirty="0" err="1"/>
              <a:t>rights</a:t>
            </a:r>
            <a:r>
              <a:rPr lang="nb-NO" dirty="0"/>
              <a:t> under </a:t>
            </a:r>
            <a:r>
              <a:rPr lang="nb-NO" dirty="0" err="1"/>
              <a:t>the</a:t>
            </a:r>
            <a:r>
              <a:rPr lang="nb-NO" dirty="0"/>
              <a:t> GDPR </a:t>
            </a:r>
          </a:p>
          <a:p>
            <a:r>
              <a:rPr lang="nb-NO" dirty="0"/>
              <a:t>The GDPR </a:t>
            </a:r>
            <a:r>
              <a:rPr lang="nb-NO" dirty="0" err="1"/>
              <a:t>contains</a:t>
            </a:r>
            <a:r>
              <a:rPr lang="nb-NO" dirty="0"/>
              <a:t> </a:t>
            </a:r>
            <a:r>
              <a:rPr lang="nb-NO" b="1" dirty="0" err="1"/>
              <a:t>exemptions</a:t>
            </a:r>
            <a:r>
              <a:rPr lang="nb-NO" b="1" dirty="0"/>
              <a:t>/</a:t>
            </a:r>
            <a:r>
              <a:rPr lang="nb-NO" b="1" dirty="0" err="1"/>
              <a:t>derogations</a:t>
            </a:r>
            <a:r>
              <a:rPr lang="nb-NO" b="1" dirty="0"/>
              <a:t> for </a:t>
            </a:r>
            <a:r>
              <a:rPr lang="nb-NO" b="1" dirty="0" err="1"/>
              <a:t>research</a:t>
            </a:r>
            <a:r>
              <a:rPr lang="nb-NO" dirty="0"/>
              <a:t>, </a:t>
            </a:r>
            <a:r>
              <a:rPr lang="nb-NO" dirty="0" err="1"/>
              <a:t>meaning</a:t>
            </a:r>
            <a:r>
              <a:rPr lang="nb-NO" dirty="0"/>
              <a:t> </a:t>
            </a:r>
            <a:r>
              <a:rPr lang="nb-NO" dirty="0" err="1"/>
              <a:t>that</a:t>
            </a:r>
            <a:r>
              <a:rPr lang="nb-NO" dirty="0"/>
              <a:t> </a:t>
            </a:r>
            <a:r>
              <a:rPr lang="nb-NO" dirty="0" err="1"/>
              <a:t>these</a:t>
            </a:r>
            <a:r>
              <a:rPr lang="nb-NO" dirty="0"/>
              <a:t> </a:t>
            </a:r>
            <a:r>
              <a:rPr lang="nb-NO" dirty="0" err="1"/>
              <a:t>rights</a:t>
            </a:r>
            <a:r>
              <a:rPr lang="nb-NO" dirty="0"/>
              <a:t> </a:t>
            </a:r>
            <a:r>
              <a:rPr lang="nb-NO" dirty="0" err="1"/>
              <a:t>may</a:t>
            </a:r>
            <a:r>
              <a:rPr lang="nb-NO" dirty="0"/>
              <a:t> be different (less) </a:t>
            </a:r>
            <a:r>
              <a:rPr lang="nb-NO" dirty="0" err="1"/>
              <a:t>when</a:t>
            </a:r>
            <a:r>
              <a:rPr lang="nb-NO" dirty="0"/>
              <a:t> </a:t>
            </a:r>
            <a:r>
              <a:rPr lang="nb-NO" dirty="0" err="1"/>
              <a:t>collecting</a:t>
            </a:r>
            <a:r>
              <a:rPr lang="nb-NO" dirty="0"/>
              <a:t> and </a:t>
            </a:r>
            <a:r>
              <a:rPr lang="nb-NO" dirty="0" err="1"/>
              <a:t>processing</a:t>
            </a:r>
            <a:r>
              <a:rPr lang="nb-NO" dirty="0"/>
              <a:t> data for </a:t>
            </a:r>
            <a:r>
              <a:rPr lang="nb-NO" dirty="0" err="1"/>
              <a:t>research</a:t>
            </a:r>
            <a:r>
              <a:rPr lang="nb-NO" dirty="0"/>
              <a:t> purposes – ‘</a:t>
            </a:r>
            <a:r>
              <a:rPr lang="nb-NO" dirty="0" err="1"/>
              <a:t>the</a:t>
            </a:r>
            <a:r>
              <a:rPr lang="nb-NO" dirty="0"/>
              <a:t> </a:t>
            </a:r>
            <a:r>
              <a:rPr lang="nb-NO" dirty="0" err="1"/>
              <a:t>archiving</a:t>
            </a:r>
            <a:r>
              <a:rPr lang="nb-NO" dirty="0"/>
              <a:t>/</a:t>
            </a:r>
            <a:r>
              <a:rPr lang="nb-NO" dirty="0" err="1"/>
              <a:t>research</a:t>
            </a:r>
            <a:r>
              <a:rPr lang="nb-NO" dirty="0"/>
              <a:t>’ </a:t>
            </a:r>
            <a:r>
              <a:rPr lang="nb-NO" dirty="0" err="1"/>
              <a:t>exemptions</a:t>
            </a:r>
            <a:r>
              <a:rPr lang="nb-NO" dirty="0"/>
              <a:t> (</a:t>
            </a:r>
            <a:r>
              <a:rPr lang="nb-NO" dirty="0" err="1"/>
              <a:t>Article</a:t>
            </a:r>
            <a:r>
              <a:rPr lang="nb-NO" dirty="0"/>
              <a:t> 89)</a:t>
            </a:r>
          </a:p>
          <a:p>
            <a:r>
              <a:rPr lang="nb-NO" dirty="0" err="1">
                <a:cs typeface="Arial"/>
              </a:rPr>
              <a:t>You</a:t>
            </a:r>
            <a:r>
              <a:rPr lang="nb-NO" dirty="0">
                <a:cs typeface="Arial"/>
              </a:rPr>
              <a:t> </a:t>
            </a:r>
            <a:r>
              <a:rPr lang="nb-NO" dirty="0" err="1">
                <a:cs typeface="Arial"/>
              </a:rPr>
              <a:t>may</a:t>
            </a:r>
            <a:r>
              <a:rPr lang="nb-NO" dirty="0">
                <a:cs typeface="Arial"/>
              </a:rPr>
              <a:t> have to </a:t>
            </a:r>
            <a:r>
              <a:rPr lang="nb-NO" dirty="0" err="1">
                <a:cs typeface="Arial"/>
              </a:rPr>
              <a:t>perform</a:t>
            </a:r>
            <a:r>
              <a:rPr lang="nb-NO" dirty="0">
                <a:cs typeface="Arial"/>
              </a:rPr>
              <a:t> a DPIA</a:t>
            </a:r>
          </a:p>
        </p:txBody>
      </p:sp>
      <p:sp>
        <p:nvSpPr>
          <p:cNvPr id="4" name="Footer Placeholder 3">
            <a:extLst>
              <a:ext uri="{FF2B5EF4-FFF2-40B4-BE49-F238E27FC236}">
                <a16:creationId xmlns:a16="http://schemas.microsoft.com/office/drawing/2014/main" id="{4BF2CE24-CCAF-CC4D-8F95-DF9557728105}"/>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3268920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7C66-DD6C-4F50-AC0C-5B893C2648F2}"/>
              </a:ext>
            </a:extLst>
          </p:cNvPr>
          <p:cNvSpPr>
            <a:spLocks noGrp="1"/>
          </p:cNvSpPr>
          <p:nvPr>
            <p:ph type="title"/>
          </p:nvPr>
        </p:nvSpPr>
        <p:spPr/>
        <p:txBody>
          <a:bodyPr/>
          <a:lstStyle/>
          <a:p>
            <a:r>
              <a:rPr lang="nb-NO" dirty="0"/>
              <a:t>DMP and GDPR</a:t>
            </a:r>
          </a:p>
        </p:txBody>
      </p:sp>
      <p:sp>
        <p:nvSpPr>
          <p:cNvPr id="3" name="Content Placeholder 2">
            <a:extLst>
              <a:ext uri="{FF2B5EF4-FFF2-40B4-BE49-F238E27FC236}">
                <a16:creationId xmlns:a16="http://schemas.microsoft.com/office/drawing/2014/main" id="{9ECAD7C5-9987-4BD2-AD28-0DFF9B2ADC64}"/>
              </a:ext>
            </a:extLst>
          </p:cNvPr>
          <p:cNvSpPr>
            <a:spLocks noGrp="1"/>
          </p:cNvSpPr>
          <p:nvPr>
            <p:ph idx="1"/>
          </p:nvPr>
        </p:nvSpPr>
        <p:spPr>
          <a:xfrm>
            <a:off x="467544" y="1941266"/>
            <a:ext cx="8061600" cy="3340182"/>
          </a:xfrm>
        </p:spPr>
        <p:txBody>
          <a:bodyPr>
            <a:normAutofit/>
          </a:bodyPr>
          <a:lstStyle/>
          <a:p>
            <a:pPr marL="0" indent="0">
              <a:buNone/>
            </a:pPr>
            <a:r>
              <a:rPr lang="nb-NO" dirty="0"/>
              <a:t>If </a:t>
            </a:r>
            <a:r>
              <a:rPr lang="nb-NO" dirty="0" err="1"/>
              <a:t>the</a:t>
            </a:r>
            <a:r>
              <a:rPr lang="nb-NO" dirty="0"/>
              <a:t> data </a:t>
            </a:r>
            <a:r>
              <a:rPr lang="nb-NO" dirty="0" err="1"/>
              <a:t>includes</a:t>
            </a:r>
            <a:r>
              <a:rPr lang="nb-NO" dirty="0"/>
              <a:t> </a:t>
            </a:r>
            <a:r>
              <a:rPr lang="nb-NO" b="1" dirty="0"/>
              <a:t>personal data</a:t>
            </a:r>
            <a:r>
              <a:rPr lang="nb-NO" dirty="0"/>
              <a:t> </a:t>
            </a:r>
            <a:r>
              <a:rPr lang="nb-NO" dirty="0" err="1"/>
              <a:t>you</a:t>
            </a:r>
            <a:r>
              <a:rPr lang="nb-NO" dirty="0"/>
              <a:t> </a:t>
            </a:r>
            <a:r>
              <a:rPr lang="nb-NO" dirty="0" err="1"/>
              <a:t>will</a:t>
            </a:r>
            <a:r>
              <a:rPr lang="nb-NO" dirty="0"/>
              <a:t> </a:t>
            </a:r>
            <a:r>
              <a:rPr lang="nb-NO" dirty="0" err="1"/>
              <a:t>need</a:t>
            </a:r>
            <a:r>
              <a:rPr lang="nb-NO" dirty="0"/>
              <a:t>: </a:t>
            </a:r>
          </a:p>
          <a:p>
            <a:r>
              <a:rPr lang="nb-NO" dirty="0"/>
              <a:t>To </a:t>
            </a:r>
            <a:r>
              <a:rPr lang="nb-NO" dirty="0" err="1"/>
              <a:t>demonstrate</a:t>
            </a:r>
            <a:r>
              <a:rPr lang="nb-NO" dirty="0"/>
              <a:t> </a:t>
            </a:r>
            <a:r>
              <a:rPr lang="nb-NO" dirty="0" err="1"/>
              <a:t>compliance</a:t>
            </a:r>
            <a:r>
              <a:rPr lang="nb-NO" dirty="0"/>
              <a:t> </a:t>
            </a:r>
            <a:r>
              <a:rPr lang="nb-NO" dirty="0" err="1"/>
              <a:t>with</a:t>
            </a:r>
            <a:r>
              <a:rPr lang="nb-NO" dirty="0"/>
              <a:t> legal </a:t>
            </a:r>
            <a:r>
              <a:rPr lang="nb-NO" dirty="0" err="1"/>
              <a:t>requirements</a:t>
            </a:r>
            <a:r>
              <a:rPr lang="nb-NO" dirty="0"/>
              <a:t>, </a:t>
            </a:r>
            <a:r>
              <a:rPr lang="nb-NO" dirty="0" err="1"/>
              <a:t>both</a:t>
            </a:r>
            <a:r>
              <a:rPr lang="nb-NO" dirty="0"/>
              <a:t> in </a:t>
            </a:r>
            <a:r>
              <a:rPr lang="nb-NO" dirty="0" err="1"/>
              <a:t>the</a:t>
            </a:r>
            <a:r>
              <a:rPr lang="nb-NO" dirty="0"/>
              <a:t> GDPR and </a:t>
            </a:r>
            <a:r>
              <a:rPr lang="nb-NO" dirty="0" err="1"/>
              <a:t>national</a:t>
            </a:r>
            <a:r>
              <a:rPr lang="nb-NO" dirty="0"/>
              <a:t> </a:t>
            </a:r>
            <a:r>
              <a:rPr lang="nb-NO" dirty="0" err="1"/>
              <a:t>regulations</a:t>
            </a:r>
            <a:endParaRPr lang="nb-NO" dirty="0"/>
          </a:p>
          <a:p>
            <a:r>
              <a:rPr lang="nb-NO" dirty="0" err="1"/>
              <a:t>Ethics</a:t>
            </a:r>
            <a:r>
              <a:rPr lang="nb-NO" dirty="0"/>
              <a:t> </a:t>
            </a:r>
            <a:r>
              <a:rPr lang="nb-NO" dirty="0" err="1"/>
              <a:t>approval</a:t>
            </a:r>
            <a:endParaRPr lang="nb-NO" dirty="0"/>
          </a:p>
          <a:p>
            <a:r>
              <a:rPr lang="nb-NO" dirty="0" err="1"/>
              <a:t>Permission</a:t>
            </a:r>
            <a:r>
              <a:rPr lang="nb-NO" dirty="0"/>
              <a:t> from data </a:t>
            </a:r>
            <a:r>
              <a:rPr lang="nb-NO" dirty="0" err="1"/>
              <a:t>owners</a:t>
            </a:r>
            <a:r>
              <a:rPr lang="nb-NO" dirty="0"/>
              <a:t> (hospital, </a:t>
            </a:r>
            <a:r>
              <a:rPr lang="nb-NO" dirty="0" err="1"/>
              <a:t>health</a:t>
            </a:r>
            <a:r>
              <a:rPr lang="nb-NO" dirty="0"/>
              <a:t> registers</a:t>
            </a:r>
          </a:p>
          <a:p>
            <a:r>
              <a:rPr lang="nb-NO" dirty="0"/>
              <a:t>Data </a:t>
            </a:r>
            <a:r>
              <a:rPr lang="nb-NO" dirty="0" err="1"/>
              <a:t>protection</a:t>
            </a:r>
            <a:r>
              <a:rPr lang="nb-NO" dirty="0"/>
              <a:t> </a:t>
            </a:r>
            <a:r>
              <a:rPr lang="nb-NO" dirty="0" err="1"/>
              <a:t>impact</a:t>
            </a:r>
            <a:r>
              <a:rPr lang="nb-NO" dirty="0"/>
              <a:t> </a:t>
            </a:r>
            <a:r>
              <a:rPr lang="nb-NO" dirty="0" err="1"/>
              <a:t>assessment</a:t>
            </a:r>
            <a:r>
              <a:rPr lang="nb-NO" dirty="0"/>
              <a:t> (DPIA)?</a:t>
            </a:r>
          </a:p>
          <a:p>
            <a:r>
              <a:rPr lang="nb-NO" dirty="0" err="1"/>
              <a:t>Advice</a:t>
            </a:r>
            <a:r>
              <a:rPr lang="nb-NO" dirty="0"/>
              <a:t> from </a:t>
            </a:r>
            <a:r>
              <a:rPr lang="nb-NO" dirty="0" err="1"/>
              <a:t>the</a:t>
            </a:r>
            <a:r>
              <a:rPr lang="nb-NO" dirty="0"/>
              <a:t> </a:t>
            </a:r>
            <a:r>
              <a:rPr lang="nb-NO" dirty="0" err="1"/>
              <a:t>institution’s</a:t>
            </a:r>
            <a:r>
              <a:rPr lang="nb-NO" dirty="0"/>
              <a:t> data </a:t>
            </a:r>
            <a:r>
              <a:rPr lang="nb-NO" dirty="0" err="1"/>
              <a:t>protection</a:t>
            </a:r>
            <a:r>
              <a:rPr lang="nb-NO" dirty="0"/>
              <a:t> </a:t>
            </a:r>
            <a:r>
              <a:rPr lang="nb-NO" dirty="0" err="1"/>
              <a:t>offficer</a:t>
            </a:r>
            <a:endParaRPr lang="nb-NO" dirty="0"/>
          </a:p>
        </p:txBody>
      </p:sp>
      <p:sp>
        <p:nvSpPr>
          <p:cNvPr id="4" name="Date Placeholder 3">
            <a:extLst>
              <a:ext uri="{FF2B5EF4-FFF2-40B4-BE49-F238E27FC236}">
                <a16:creationId xmlns:a16="http://schemas.microsoft.com/office/drawing/2014/main" id="{E8680CBC-4E73-4E03-8D9C-51F09074AE0F}"/>
              </a:ext>
            </a:extLst>
          </p:cNvPr>
          <p:cNvSpPr>
            <a:spLocks noGrp="1"/>
          </p:cNvSpPr>
          <p:nvPr>
            <p:ph type="dt" sz="half" idx="10"/>
          </p:nvPr>
        </p:nvSpPr>
        <p:spPr/>
        <p:txBody>
          <a:bodyPr/>
          <a:lstStyle/>
          <a:p>
            <a:endParaRPr lang="nb-NO" dirty="0"/>
          </a:p>
        </p:txBody>
      </p:sp>
      <p:sp>
        <p:nvSpPr>
          <p:cNvPr id="5" name="Footer Placeholder 4">
            <a:extLst>
              <a:ext uri="{FF2B5EF4-FFF2-40B4-BE49-F238E27FC236}">
                <a16:creationId xmlns:a16="http://schemas.microsoft.com/office/drawing/2014/main" id="{26AF4547-D42B-45F3-9B96-361CF5D4742B}"/>
              </a:ext>
            </a:extLst>
          </p:cNvPr>
          <p:cNvSpPr>
            <a:spLocks noGrp="1"/>
          </p:cNvSpPr>
          <p:nvPr>
            <p:ph type="ftr" sz="quarter" idx="11"/>
          </p:nvPr>
        </p:nvSpPr>
        <p:spPr/>
        <p:txBody>
          <a:bodyPr/>
          <a:lstStyle/>
          <a:p>
            <a:r>
              <a:rPr lang="nb-NO"/>
              <a:t>University of Bergen</a:t>
            </a:r>
            <a:endParaRPr lang="nb-NO" dirty="0"/>
          </a:p>
        </p:txBody>
      </p:sp>
      <p:sp>
        <p:nvSpPr>
          <p:cNvPr id="6" name="Slide Number Placeholder 5">
            <a:extLst>
              <a:ext uri="{FF2B5EF4-FFF2-40B4-BE49-F238E27FC236}">
                <a16:creationId xmlns:a16="http://schemas.microsoft.com/office/drawing/2014/main" id="{AE5F9F3C-8E94-4825-B092-E09D9801A373}"/>
              </a:ext>
            </a:extLst>
          </p:cNvPr>
          <p:cNvSpPr>
            <a:spLocks noGrp="1"/>
          </p:cNvSpPr>
          <p:nvPr>
            <p:ph type="sldNum" sz="quarter" idx="12"/>
          </p:nvPr>
        </p:nvSpPr>
        <p:spPr/>
        <p:txBody>
          <a:bodyPr/>
          <a:lstStyle/>
          <a:p>
            <a:r>
              <a:rPr lang="nb-NO"/>
              <a:t>PAGE </a:t>
            </a:r>
            <a:fld id="{06C54713-27B5-4268-B680-29C9FB350413}" type="slidenum">
              <a:rPr lang="nb-NO" smtClean="0"/>
              <a:pPr/>
              <a:t>3</a:t>
            </a:fld>
            <a:endParaRPr lang="nb-NO" dirty="0"/>
          </a:p>
        </p:txBody>
      </p:sp>
    </p:spTree>
    <p:extLst>
      <p:ext uri="{BB962C8B-B14F-4D97-AF65-F5344CB8AC3E}">
        <p14:creationId xmlns:p14="http://schemas.microsoft.com/office/powerpoint/2010/main" val="2219993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dirty="0" err="1"/>
              <a:t>Any</a:t>
            </a:r>
            <a:r>
              <a:rPr lang="nb-NO" dirty="0"/>
              <a:t> questions?</a:t>
            </a:r>
          </a:p>
        </p:txBody>
      </p:sp>
      <p:sp>
        <p:nvSpPr>
          <p:cNvPr id="3" name="Plassholder for innhold 2"/>
          <p:cNvSpPr>
            <a:spLocks noGrp="1"/>
          </p:cNvSpPr>
          <p:nvPr>
            <p:ph idx="1"/>
          </p:nvPr>
        </p:nvSpPr>
        <p:spPr/>
        <p:txBody>
          <a:bodyPr/>
          <a:lstStyle/>
          <a:p>
            <a:endParaRPr lang="nb-NO" dirty="0"/>
          </a:p>
          <a:p>
            <a:r>
              <a:rPr lang="nb-NO" dirty="0" err="1"/>
              <a:t>Contact</a:t>
            </a:r>
            <a:r>
              <a:rPr lang="nb-NO" dirty="0"/>
              <a:t> </a:t>
            </a:r>
            <a:r>
              <a:rPr lang="nb-NO" dirty="0" err="1"/>
              <a:t>information</a:t>
            </a:r>
            <a:r>
              <a:rPr lang="nb-NO" dirty="0"/>
              <a:t>: </a:t>
            </a:r>
          </a:p>
          <a:p>
            <a:pPr lvl="1"/>
            <a:r>
              <a:rPr lang="nb-NO" dirty="0">
                <a:hlinkClick r:id="rId2"/>
              </a:rPr>
              <a:t>Janecke.veim@uib.no</a:t>
            </a:r>
            <a:endParaRPr lang="nb-NO" dirty="0"/>
          </a:p>
          <a:p>
            <a:pPr lvl="1"/>
            <a:r>
              <a:rPr lang="nb-NO" dirty="0"/>
              <a:t>55582029 / 93030721</a:t>
            </a:r>
          </a:p>
        </p:txBody>
      </p:sp>
      <p:sp>
        <p:nvSpPr>
          <p:cNvPr id="4" name="Plassholder for dato 3"/>
          <p:cNvSpPr>
            <a:spLocks noGrp="1"/>
          </p:cNvSpPr>
          <p:nvPr>
            <p:ph type="dt" sz="half" idx="10"/>
          </p:nvPr>
        </p:nvSpPr>
        <p:spPr>
          <a:xfrm>
            <a:off x="467544" y="5537250"/>
            <a:ext cx="936104" cy="162018"/>
          </a:xfrm>
        </p:spPr>
        <p:txBody>
          <a:bodyPr/>
          <a:lstStyle/>
          <a:p>
            <a:endParaRPr lang="nb-NO" dirty="0"/>
          </a:p>
        </p:txBody>
      </p:sp>
      <p:sp>
        <p:nvSpPr>
          <p:cNvPr id="5" name="Plassholder for bunntekst 4"/>
          <p:cNvSpPr>
            <a:spLocks noGrp="1"/>
          </p:cNvSpPr>
          <p:nvPr>
            <p:ph type="ftr" sz="quarter" idx="11"/>
          </p:nvPr>
        </p:nvSpPr>
        <p:spPr>
          <a:xfrm>
            <a:off x="1404000" y="1246050"/>
            <a:ext cx="6336000" cy="385200"/>
          </a:xfrm>
        </p:spPr>
        <p:txBody>
          <a:bodyPr/>
          <a:lstStyle/>
          <a:p>
            <a:r>
              <a:rPr lang="nb-NO"/>
              <a:t>University of Bergen</a:t>
            </a:r>
            <a:endParaRPr lang="nb-NO" dirty="0"/>
          </a:p>
        </p:txBody>
      </p:sp>
      <p:sp>
        <p:nvSpPr>
          <p:cNvPr id="6" name="Plassholder for lysbildenummer 5"/>
          <p:cNvSpPr>
            <a:spLocks noGrp="1"/>
          </p:cNvSpPr>
          <p:nvPr>
            <p:ph type="sldNum" sz="quarter" idx="12"/>
          </p:nvPr>
        </p:nvSpPr>
        <p:spPr>
          <a:xfrm>
            <a:off x="1702418" y="5537250"/>
            <a:ext cx="709342" cy="162018"/>
          </a:xfrm>
        </p:spPr>
        <p:txBody>
          <a:bodyPr/>
          <a:lstStyle/>
          <a:p>
            <a:r>
              <a:rPr lang="nb-NO"/>
              <a:t>PAGE </a:t>
            </a:r>
            <a:fld id="{06C54713-27B5-4268-B680-29C9FB350413}" type="slidenum">
              <a:rPr lang="nb-NO" smtClean="0"/>
              <a:pPr/>
              <a:t>30</a:t>
            </a:fld>
            <a:endParaRPr lang="nb-NO" dirty="0"/>
          </a:p>
        </p:txBody>
      </p:sp>
      <p:sp>
        <p:nvSpPr>
          <p:cNvPr id="7" name="Rectangle 6"/>
          <p:cNvSpPr/>
          <p:nvPr/>
        </p:nvSpPr>
        <p:spPr>
          <a:xfrm>
            <a:off x="4450813" y="3244334"/>
            <a:ext cx="242374" cy="369332"/>
          </a:xfrm>
          <a:prstGeom prst="rect">
            <a:avLst/>
          </a:prstGeom>
        </p:spPr>
        <p:txBody>
          <a:bodyPr wrap="none">
            <a:spAutoFit/>
          </a:bodyPr>
          <a:lstStyle/>
          <a:p>
            <a:r>
              <a:rPr lang="nb-NO" dirty="0">
                <a:solidFill>
                  <a:srgbClr val="000000"/>
                </a:solidFill>
                <a:latin typeface="Times New Roman" panose="02020603050405020304" pitchFamily="18" charset="0"/>
              </a:rPr>
              <a:t> </a:t>
            </a:r>
            <a:endParaRPr lang="nb-NO" dirty="0"/>
          </a:p>
        </p:txBody>
      </p:sp>
    </p:spTree>
    <p:extLst>
      <p:ext uri="{BB962C8B-B14F-4D97-AF65-F5344CB8AC3E}">
        <p14:creationId xmlns:p14="http://schemas.microsoft.com/office/powerpoint/2010/main" val="2501542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bunntekst 1"/>
          <p:cNvSpPr>
            <a:spLocks noGrp="1"/>
          </p:cNvSpPr>
          <p:nvPr>
            <p:ph type="ftr" sz="quarter" idx="3"/>
          </p:nvPr>
        </p:nvSpPr>
        <p:spPr/>
        <p:txBody>
          <a:bodyPr/>
          <a:lstStyle/>
          <a:p>
            <a:r>
              <a:rPr lang="nb-NO" dirty="0" err="1">
                <a:latin typeface="Times New Roman" panose="02020603050405020304" pitchFamily="18" charset="0"/>
                <a:cs typeface="Times New Roman" panose="02020603050405020304" pitchFamily="18" charset="0"/>
              </a:rPr>
              <a:t>University</a:t>
            </a:r>
            <a:r>
              <a:rPr lang="nb-NO" dirty="0">
                <a:latin typeface="Times New Roman" panose="02020603050405020304" pitchFamily="18" charset="0"/>
                <a:cs typeface="Times New Roman" panose="02020603050405020304" pitchFamily="18" charset="0"/>
              </a:rPr>
              <a:t> </a:t>
            </a:r>
            <a:r>
              <a:rPr lang="nb-NO" dirty="0" err="1">
                <a:latin typeface="Times New Roman" panose="02020603050405020304" pitchFamily="18" charset="0"/>
                <a:cs typeface="Times New Roman" panose="02020603050405020304" pitchFamily="18" charset="0"/>
              </a:rPr>
              <a:t>of</a:t>
            </a:r>
            <a:r>
              <a:rPr lang="nb-NO" dirty="0">
                <a:latin typeface="Times New Roman" panose="02020603050405020304" pitchFamily="18" charset="0"/>
                <a:cs typeface="Times New Roman" panose="02020603050405020304" pitchFamily="18" charset="0"/>
              </a:rPr>
              <a:t> Bergen</a:t>
            </a:r>
          </a:p>
        </p:txBody>
      </p:sp>
      <p:pic>
        <p:nvPicPr>
          <p:cNvPr id="5" name="Bilde 4"/>
          <p:cNvPicPr>
            <a:picLocks noChangeAspect="1"/>
          </p:cNvPicPr>
          <p:nvPr/>
        </p:nvPicPr>
        <p:blipFill>
          <a:blip r:embed="rId2" cstate="screen">
            <a:extLst>
              <a:ext uri="{28A0092B-C50C-407E-A947-70E740481C1C}">
                <a14:useLocalDpi xmlns:a14="http://schemas.microsoft.com/office/drawing/2010/main" val="0"/>
              </a:ext>
            </a:extLst>
          </a:blip>
          <a:stretch>
            <a:fillRect/>
          </a:stretch>
        </p:blipFill>
        <p:spPr>
          <a:xfrm>
            <a:off x="8104029" y="5301208"/>
            <a:ext cx="503328" cy="432048"/>
          </a:xfrm>
          <a:prstGeom prst="rect">
            <a:avLst/>
          </a:prstGeom>
        </p:spPr>
      </p:pic>
    </p:spTree>
    <p:extLst>
      <p:ext uri="{BB962C8B-B14F-4D97-AF65-F5344CB8AC3E}">
        <p14:creationId xmlns:p14="http://schemas.microsoft.com/office/powerpoint/2010/main" val="405959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Relevant </a:t>
            </a:r>
            <a:r>
              <a:rPr lang="nb-NO" dirty="0" err="1"/>
              <a:t>legislation</a:t>
            </a:r>
            <a:endParaRPr lang="nb-NO"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503561463"/>
              </p:ext>
            </p:extLst>
          </p:nvPr>
        </p:nvGraphicFramePr>
        <p:xfrm>
          <a:off x="582142" y="1718320"/>
          <a:ext cx="7590308" cy="4391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endParaRPr lang="nb-NO" dirty="0"/>
          </a:p>
        </p:txBody>
      </p:sp>
      <p:sp>
        <p:nvSpPr>
          <p:cNvPr id="5" name="Footer Placeholder 4"/>
          <p:cNvSpPr>
            <a:spLocks noGrp="1"/>
          </p:cNvSpPr>
          <p:nvPr>
            <p:ph type="ftr" sz="quarter" idx="11"/>
          </p:nvPr>
        </p:nvSpPr>
        <p:spPr/>
        <p:txBody>
          <a:bodyPr/>
          <a:lstStyle/>
          <a:p>
            <a:r>
              <a:rPr lang="nb-NO"/>
              <a:t>University of Bergen</a:t>
            </a:r>
            <a:endParaRPr lang="nb-NO" dirty="0"/>
          </a:p>
        </p:txBody>
      </p:sp>
      <p:sp>
        <p:nvSpPr>
          <p:cNvPr id="6" name="Slide Number Placeholder 5"/>
          <p:cNvSpPr>
            <a:spLocks noGrp="1"/>
          </p:cNvSpPr>
          <p:nvPr>
            <p:ph type="sldNum" sz="quarter" idx="12"/>
          </p:nvPr>
        </p:nvSpPr>
        <p:spPr/>
        <p:txBody>
          <a:bodyPr/>
          <a:lstStyle/>
          <a:p>
            <a:r>
              <a:rPr lang="nb-NO"/>
              <a:t>PAGE </a:t>
            </a:r>
            <a:fld id="{06C54713-27B5-4268-B680-29C9FB350413}" type="slidenum">
              <a:rPr lang="nb-NO" smtClean="0"/>
              <a:pPr/>
              <a:t>4</a:t>
            </a:fld>
            <a:endParaRPr lang="nb-NO" dirty="0"/>
          </a:p>
        </p:txBody>
      </p:sp>
    </p:spTree>
    <p:extLst>
      <p:ext uri="{BB962C8B-B14F-4D97-AF65-F5344CB8AC3E}">
        <p14:creationId xmlns:p14="http://schemas.microsoft.com/office/powerpoint/2010/main" val="3319991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80537"/>
            <a:ext cx="7704856" cy="513600"/>
          </a:xfrm>
        </p:spPr>
        <p:txBody>
          <a:bodyPr>
            <a:normAutofit/>
          </a:bodyPr>
          <a:lstStyle/>
          <a:p>
            <a:r>
              <a:rPr lang="nb-NO" dirty="0"/>
              <a:t>Data </a:t>
            </a:r>
            <a:r>
              <a:rPr lang="nb-NO" dirty="0" err="1"/>
              <a:t>protection</a:t>
            </a:r>
            <a:r>
              <a:rPr lang="nb-NO" dirty="0"/>
              <a:t> and data </a:t>
            </a:r>
            <a:r>
              <a:rPr lang="nb-NO" dirty="0" err="1"/>
              <a:t>protection</a:t>
            </a:r>
            <a:r>
              <a:rPr lang="nb-NO" dirty="0"/>
              <a:t> </a:t>
            </a:r>
            <a:r>
              <a:rPr lang="nb-NO" dirty="0" err="1"/>
              <a:t>law</a:t>
            </a:r>
            <a:endParaRPr lang="nb-NO" dirty="0"/>
          </a:p>
        </p:txBody>
      </p:sp>
      <p:sp>
        <p:nvSpPr>
          <p:cNvPr id="9" name="Content Placeholder 8"/>
          <p:cNvSpPr>
            <a:spLocks noGrp="1"/>
          </p:cNvSpPr>
          <p:nvPr>
            <p:ph idx="1"/>
          </p:nvPr>
        </p:nvSpPr>
        <p:spPr>
          <a:xfrm>
            <a:off x="496056" y="1556275"/>
            <a:ext cx="8396424" cy="4521190"/>
          </a:xfrm>
        </p:spPr>
        <p:txBody>
          <a:bodyPr vert="horz" lIns="0" tIns="0" rIns="0" bIns="0" rtlCol="0" anchor="t">
            <a:normAutofit/>
          </a:bodyPr>
          <a:lstStyle/>
          <a:p>
            <a:r>
              <a:rPr lang="nb-NO" sz="2000" dirty="0"/>
              <a:t>The purpose </a:t>
            </a:r>
            <a:r>
              <a:rPr lang="nb-NO" sz="2000" dirty="0" err="1"/>
              <a:t>of</a:t>
            </a:r>
            <a:r>
              <a:rPr lang="nb-NO" sz="2000" dirty="0"/>
              <a:t> GDPR: a </a:t>
            </a:r>
            <a:r>
              <a:rPr lang="nb-NO" sz="2000" dirty="0" err="1"/>
              <a:t>framework</a:t>
            </a:r>
            <a:r>
              <a:rPr lang="nb-NO" sz="2000" dirty="0"/>
              <a:t> to </a:t>
            </a:r>
            <a:r>
              <a:rPr lang="nb-NO" sz="2000" dirty="0" err="1"/>
              <a:t>safeguard</a:t>
            </a:r>
            <a:r>
              <a:rPr lang="nb-NO" sz="2000" dirty="0"/>
              <a:t> </a:t>
            </a:r>
            <a:r>
              <a:rPr lang="nb-NO" sz="2000" dirty="0" err="1"/>
              <a:t>the</a:t>
            </a:r>
            <a:r>
              <a:rPr lang="nb-NO" sz="2000" dirty="0"/>
              <a:t> </a:t>
            </a:r>
            <a:r>
              <a:rPr lang="nb-NO" sz="2000" dirty="0" err="1"/>
              <a:t>rights</a:t>
            </a:r>
            <a:r>
              <a:rPr lang="nb-NO" sz="2000" dirty="0"/>
              <a:t> </a:t>
            </a:r>
            <a:r>
              <a:rPr lang="nb-NO" sz="2000" dirty="0" err="1"/>
              <a:t>of</a:t>
            </a:r>
            <a:r>
              <a:rPr lang="nb-NO" sz="2000" dirty="0"/>
              <a:t> </a:t>
            </a:r>
            <a:r>
              <a:rPr lang="nb-NO" sz="2000" dirty="0" err="1"/>
              <a:t>individuals</a:t>
            </a:r>
            <a:endParaRPr lang="nb-NO" sz="2000" dirty="0"/>
          </a:p>
          <a:p>
            <a:r>
              <a:rPr lang="nb-NO" sz="2000" dirty="0"/>
              <a:t>Data </a:t>
            </a:r>
            <a:r>
              <a:rPr lang="nb-NO" sz="2000" dirty="0" err="1"/>
              <a:t>protection</a:t>
            </a:r>
            <a:r>
              <a:rPr lang="nb-NO" sz="2000" dirty="0"/>
              <a:t> </a:t>
            </a:r>
            <a:r>
              <a:rPr lang="nb-NO" sz="2000" dirty="0" err="1"/>
              <a:t>law</a:t>
            </a:r>
            <a:r>
              <a:rPr lang="nb-NO" sz="2000" dirty="0"/>
              <a:t> - a </a:t>
            </a:r>
            <a:r>
              <a:rPr lang="nb-NO" sz="2000" b="1" dirty="0" err="1"/>
              <a:t>balance</a:t>
            </a:r>
            <a:r>
              <a:rPr lang="nb-NO" sz="2000" dirty="0"/>
              <a:t> </a:t>
            </a:r>
            <a:r>
              <a:rPr lang="nb-NO" sz="2000" dirty="0" err="1"/>
              <a:t>between</a:t>
            </a:r>
            <a:r>
              <a:rPr lang="nb-NO" sz="2000" dirty="0"/>
              <a:t> </a:t>
            </a:r>
            <a:endParaRPr lang="nb-NO" dirty="0"/>
          </a:p>
          <a:p>
            <a:pPr lvl="1"/>
            <a:r>
              <a:rPr lang="nb-NO" sz="2000" dirty="0"/>
              <a:t>The </a:t>
            </a:r>
            <a:r>
              <a:rPr lang="nb-NO" sz="2000" dirty="0" err="1"/>
              <a:t>privacy</a:t>
            </a:r>
            <a:r>
              <a:rPr lang="nb-NO" sz="2000" dirty="0"/>
              <a:t> </a:t>
            </a:r>
            <a:r>
              <a:rPr lang="nb-NO" sz="2000" dirty="0" err="1"/>
              <a:t>interests</a:t>
            </a:r>
            <a:r>
              <a:rPr lang="nb-NO" sz="2000" dirty="0"/>
              <a:t> </a:t>
            </a:r>
            <a:r>
              <a:rPr lang="nb-NO" sz="2000" dirty="0" err="1"/>
              <a:t>of</a:t>
            </a:r>
            <a:r>
              <a:rPr lang="nb-NO" sz="2000" dirty="0"/>
              <a:t> </a:t>
            </a:r>
            <a:r>
              <a:rPr lang="nb-NO" sz="2000" dirty="0" err="1"/>
              <a:t>individuals</a:t>
            </a:r>
            <a:r>
              <a:rPr lang="nb-NO" sz="2000" dirty="0"/>
              <a:t>, and</a:t>
            </a:r>
          </a:p>
          <a:p>
            <a:pPr lvl="1"/>
            <a:r>
              <a:rPr lang="nb-NO" sz="2000" dirty="0"/>
              <a:t>The </a:t>
            </a:r>
            <a:r>
              <a:rPr lang="nb-NO" sz="2000" dirty="0" err="1"/>
              <a:t>needs</a:t>
            </a:r>
            <a:r>
              <a:rPr lang="nb-NO" sz="2000" dirty="0"/>
              <a:t> </a:t>
            </a:r>
            <a:r>
              <a:rPr lang="nb-NO" sz="2000" dirty="0" err="1"/>
              <a:t>of</a:t>
            </a:r>
            <a:r>
              <a:rPr lang="nb-NO" sz="2000" dirty="0"/>
              <a:t> </a:t>
            </a:r>
            <a:r>
              <a:rPr lang="nb-NO" sz="2000" dirty="0" err="1"/>
              <a:t>organisations</a:t>
            </a:r>
            <a:r>
              <a:rPr lang="nb-NO" sz="2000" dirty="0"/>
              <a:t> to make fair and </a:t>
            </a:r>
            <a:r>
              <a:rPr lang="nb-NO" sz="2000" dirty="0" err="1"/>
              <a:t>reasonable</a:t>
            </a:r>
            <a:r>
              <a:rPr lang="nb-NO" sz="2000" dirty="0"/>
              <a:t> </a:t>
            </a:r>
            <a:r>
              <a:rPr lang="nb-NO" sz="2000" dirty="0" err="1"/>
              <a:t>use</a:t>
            </a:r>
            <a:r>
              <a:rPr lang="nb-NO" sz="2000" dirty="0"/>
              <a:t> </a:t>
            </a:r>
            <a:r>
              <a:rPr lang="nb-NO" sz="2000" dirty="0" err="1"/>
              <a:t>of</a:t>
            </a:r>
            <a:r>
              <a:rPr lang="nb-NO" sz="2000" dirty="0"/>
              <a:t> </a:t>
            </a:r>
            <a:r>
              <a:rPr lang="nb-NO" sz="2000" dirty="0" err="1"/>
              <a:t>information</a:t>
            </a:r>
            <a:endParaRPr lang="nb-NO" sz="2000" dirty="0"/>
          </a:p>
          <a:p>
            <a:r>
              <a:rPr lang="nb-NO" sz="2000" dirty="0" err="1">
                <a:cs typeface="Arial"/>
              </a:rPr>
              <a:t>Breach</a:t>
            </a:r>
            <a:r>
              <a:rPr lang="nb-NO" sz="2000" dirty="0">
                <a:cs typeface="Arial"/>
              </a:rPr>
              <a:t> </a:t>
            </a:r>
            <a:r>
              <a:rPr lang="nb-NO" sz="2000" dirty="0" err="1">
                <a:cs typeface="Arial"/>
              </a:rPr>
              <a:t>of</a:t>
            </a:r>
            <a:r>
              <a:rPr lang="nb-NO" sz="2000" dirty="0">
                <a:cs typeface="Arial"/>
              </a:rPr>
              <a:t> data </a:t>
            </a:r>
            <a:r>
              <a:rPr lang="nb-NO" sz="2000" dirty="0" err="1">
                <a:cs typeface="Arial"/>
              </a:rPr>
              <a:t>protection</a:t>
            </a:r>
            <a:r>
              <a:rPr lang="nb-NO" sz="2000" dirty="0">
                <a:cs typeface="Arial"/>
              </a:rPr>
              <a:t> </a:t>
            </a:r>
            <a:r>
              <a:rPr lang="nb-NO" sz="2000" dirty="0" err="1">
                <a:cs typeface="Arial"/>
              </a:rPr>
              <a:t>law</a:t>
            </a:r>
            <a:r>
              <a:rPr lang="nb-NO" sz="2000" dirty="0">
                <a:cs typeface="Arial"/>
              </a:rPr>
              <a:t>: </a:t>
            </a:r>
            <a:r>
              <a:rPr lang="nb-NO" sz="2000" dirty="0" err="1">
                <a:cs typeface="Arial"/>
              </a:rPr>
              <a:t>significant</a:t>
            </a:r>
            <a:r>
              <a:rPr lang="nb-NO" sz="2000" dirty="0">
                <a:cs typeface="Arial"/>
              </a:rPr>
              <a:t> fines, </a:t>
            </a:r>
            <a:r>
              <a:rPr lang="nb-NO" sz="2000" dirty="0" err="1">
                <a:cs typeface="Arial"/>
              </a:rPr>
              <a:t>adverse</a:t>
            </a:r>
            <a:r>
              <a:rPr lang="nb-NO" sz="2000" dirty="0">
                <a:cs typeface="Arial"/>
              </a:rPr>
              <a:t> </a:t>
            </a:r>
            <a:r>
              <a:rPr lang="nb-NO" sz="2000" dirty="0" err="1">
                <a:cs typeface="Arial"/>
              </a:rPr>
              <a:t>publicity</a:t>
            </a:r>
            <a:r>
              <a:rPr lang="nb-NO" sz="2000" dirty="0">
                <a:cs typeface="Arial"/>
              </a:rPr>
              <a:t>, and </a:t>
            </a:r>
            <a:r>
              <a:rPr lang="nb-NO" sz="2000" dirty="0" err="1">
                <a:cs typeface="Arial"/>
              </a:rPr>
              <a:t>civil</a:t>
            </a:r>
            <a:r>
              <a:rPr lang="nb-NO" sz="2000" dirty="0">
                <a:cs typeface="Arial"/>
              </a:rPr>
              <a:t> og </a:t>
            </a:r>
            <a:r>
              <a:rPr lang="nb-NO" sz="2000" dirty="0" err="1">
                <a:cs typeface="Arial"/>
              </a:rPr>
              <a:t>criminal</a:t>
            </a:r>
            <a:r>
              <a:rPr lang="nb-NO" sz="2000" dirty="0">
                <a:cs typeface="Arial"/>
              </a:rPr>
              <a:t> </a:t>
            </a:r>
            <a:r>
              <a:rPr lang="nb-NO" sz="2000" dirty="0" err="1">
                <a:cs typeface="Arial"/>
              </a:rPr>
              <a:t>liablity</a:t>
            </a:r>
            <a:endParaRPr lang="nb-NO" sz="2000" dirty="0">
              <a:cs typeface="Arial"/>
            </a:endParaRPr>
          </a:p>
          <a:p>
            <a:endParaRPr lang="nb-NO" sz="2000" dirty="0">
              <a:cs typeface="Arial"/>
            </a:endParaRPr>
          </a:p>
          <a:p>
            <a:r>
              <a:rPr lang="nb-NO" sz="2000" dirty="0" err="1">
                <a:cs typeface="Arial"/>
              </a:rPr>
              <a:t>Individuals</a:t>
            </a:r>
            <a:r>
              <a:rPr lang="nb-NO" sz="2000" dirty="0">
                <a:cs typeface="Arial"/>
              </a:rPr>
              <a:t> have </a:t>
            </a:r>
            <a:r>
              <a:rPr lang="nb-NO" sz="2000" dirty="0" err="1">
                <a:cs typeface="Arial"/>
              </a:rPr>
              <a:t>extensive</a:t>
            </a:r>
            <a:r>
              <a:rPr lang="nb-NO" sz="2000" dirty="0">
                <a:cs typeface="Arial"/>
              </a:rPr>
              <a:t> </a:t>
            </a:r>
            <a:r>
              <a:rPr lang="nb-NO" sz="2000" dirty="0" err="1">
                <a:cs typeface="Arial"/>
              </a:rPr>
              <a:t>rights</a:t>
            </a:r>
            <a:r>
              <a:rPr lang="nb-NO" sz="2000" dirty="0">
                <a:cs typeface="Arial"/>
              </a:rPr>
              <a:t> under </a:t>
            </a:r>
            <a:r>
              <a:rPr lang="nb-NO" sz="2000" dirty="0" err="1">
                <a:cs typeface="Arial"/>
              </a:rPr>
              <a:t>the</a:t>
            </a:r>
            <a:r>
              <a:rPr lang="nb-NO" sz="2000" dirty="0">
                <a:cs typeface="Arial"/>
              </a:rPr>
              <a:t> GDPR, </a:t>
            </a:r>
            <a:r>
              <a:rPr lang="nb-NO" sz="2000" dirty="0" err="1">
                <a:cs typeface="Arial"/>
              </a:rPr>
              <a:t>including</a:t>
            </a:r>
            <a:r>
              <a:rPr lang="nb-NO" sz="2000" dirty="0">
                <a:cs typeface="Arial"/>
              </a:rPr>
              <a:t> </a:t>
            </a:r>
            <a:r>
              <a:rPr lang="nb-NO" sz="2000" dirty="0" err="1">
                <a:cs typeface="Arial"/>
              </a:rPr>
              <a:t>the</a:t>
            </a:r>
            <a:r>
              <a:rPr lang="nb-NO" sz="2000" dirty="0">
                <a:cs typeface="Arial"/>
              </a:rPr>
              <a:t> right to </a:t>
            </a:r>
            <a:r>
              <a:rPr lang="nb-NO" sz="2000" dirty="0" err="1">
                <a:cs typeface="Arial"/>
              </a:rPr>
              <a:t>complain</a:t>
            </a:r>
            <a:r>
              <a:rPr lang="nb-NO" sz="2000" dirty="0">
                <a:cs typeface="Arial"/>
              </a:rPr>
              <a:t> to data </a:t>
            </a:r>
            <a:r>
              <a:rPr lang="nb-NO" sz="2000" dirty="0" err="1">
                <a:cs typeface="Arial"/>
              </a:rPr>
              <a:t>protection</a:t>
            </a:r>
            <a:r>
              <a:rPr lang="nb-NO" sz="2000" dirty="0">
                <a:cs typeface="Arial"/>
              </a:rPr>
              <a:t> </a:t>
            </a:r>
            <a:r>
              <a:rPr lang="nb-NO" sz="2000" dirty="0" err="1">
                <a:cs typeface="Arial"/>
              </a:rPr>
              <a:t>authority</a:t>
            </a:r>
            <a:endParaRPr lang="nb-NO" sz="2000" dirty="0">
              <a:cs typeface="Arial"/>
            </a:endParaRPr>
          </a:p>
          <a:p>
            <a:r>
              <a:rPr lang="nb-NO" sz="2000" dirty="0">
                <a:cs typeface="Arial"/>
              </a:rPr>
              <a:t>Data </a:t>
            </a:r>
            <a:r>
              <a:rPr lang="nb-NO" sz="2000" dirty="0" err="1">
                <a:cs typeface="Arial"/>
              </a:rPr>
              <a:t>protection</a:t>
            </a:r>
            <a:r>
              <a:rPr lang="nb-NO" sz="2000" dirty="0">
                <a:cs typeface="Arial"/>
              </a:rPr>
              <a:t> is </a:t>
            </a:r>
            <a:r>
              <a:rPr lang="nb-NO" sz="2000" dirty="0" err="1">
                <a:cs typeface="Arial"/>
              </a:rPr>
              <a:t>also</a:t>
            </a:r>
            <a:r>
              <a:rPr lang="nb-NO" sz="2000" dirty="0">
                <a:cs typeface="Arial"/>
              </a:rPr>
              <a:t> </a:t>
            </a:r>
            <a:r>
              <a:rPr lang="nb-NO" sz="2000" dirty="0" err="1">
                <a:cs typeface="Arial"/>
              </a:rPr>
              <a:t>usually</a:t>
            </a:r>
            <a:r>
              <a:rPr lang="nb-NO" sz="2000" dirty="0">
                <a:cs typeface="Arial"/>
              </a:rPr>
              <a:t> </a:t>
            </a:r>
            <a:r>
              <a:rPr lang="nb-NO" sz="2000" dirty="0" err="1">
                <a:cs typeface="Arial"/>
              </a:rPr>
              <a:t>consistent</a:t>
            </a:r>
            <a:r>
              <a:rPr lang="nb-NO" sz="2000" dirty="0">
                <a:cs typeface="Arial"/>
              </a:rPr>
              <a:t> </a:t>
            </a:r>
            <a:r>
              <a:rPr lang="nb-NO" sz="2000" dirty="0" err="1">
                <a:cs typeface="Arial"/>
              </a:rPr>
              <a:t>with</a:t>
            </a:r>
            <a:r>
              <a:rPr lang="nb-NO" sz="2000" dirty="0">
                <a:cs typeface="Arial"/>
              </a:rPr>
              <a:t> </a:t>
            </a:r>
            <a:r>
              <a:rPr lang="nb-NO" sz="2000" dirty="0" err="1">
                <a:cs typeface="Arial"/>
              </a:rPr>
              <a:t>the</a:t>
            </a:r>
            <a:r>
              <a:rPr lang="nb-NO" sz="2000" dirty="0">
                <a:cs typeface="Arial"/>
              </a:rPr>
              <a:t> </a:t>
            </a:r>
            <a:r>
              <a:rPr lang="nb-NO" sz="2000" dirty="0" err="1">
                <a:cs typeface="Arial"/>
              </a:rPr>
              <a:t>ethical</a:t>
            </a:r>
            <a:r>
              <a:rPr lang="nb-NO" sz="2000" dirty="0">
                <a:cs typeface="Arial"/>
              </a:rPr>
              <a:t> </a:t>
            </a:r>
            <a:r>
              <a:rPr lang="nb-NO" sz="2000" dirty="0" err="1">
                <a:cs typeface="Arial"/>
              </a:rPr>
              <a:t>requirements</a:t>
            </a:r>
            <a:r>
              <a:rPr lang="nb-NO" sz="2000" dirty="0">
                <a:cs typeface="Arial"/>
              </a:rPr>
              <a:t> </a:t>
            </a:r>
            <a:r>
              <a:rPr lang="nb-NO" sz="2000" dirty="0" err="1">
                <a:cs typeface="Arial"/>
              </a:rPr>
              <a:t>of</a:t>
            </a:r>
            <a:r>
              <a:rPr lang="nb-NO" sz="2000" dirty="0">
                <a:cs typeface="Arial"/>
              </a:rPr>
              <a:t> </a:t>
            </a:r>
            <a:r>
              <a:rPr lang="nb-NO" sz="2000" dirty="0" err="1">
                <a:cs typeface="Arial"/>
              </a:rPr>
              <a:t>research</a:t>
            </a:r>
            <a:r>
              <a:rPr lang="nb-NO" sz="2000" dirty="0">
                <a:cs typeface="Arial"/>
              </a:rPr>
              <a:t> </a:t>
            </a:r>
            <a:r>
              <a:rPr lang="nb-NO" sz="2000" dirty="0" err="1">
                <a:cs typeface="Arial"/>
              </a:rPr>
              <a:t>projects</a:t>
            </a:r>
            <a:r>
              <a:rPr lang="nb-NO" sz="2000" dirty="0">
                <a:cs typeface="Arial"/>
              </a:rPr>
              <a:t>. </a:t>
            </a:r>
          </a:p>
          <a:p>
            <a:endParaRPr lang="nb-NO" sz="2000" dirty="0"/>
          </a:p>
          <a:p>
            <a:pPr marL="0" indent="0">
              <a:buNone/>
            </a:pPr>
            <a:endParaRPr lang="nb-NO" sz="2000" dirty="0"/>
          </a:p>
        </p:txBody>
      </p:sp>
      <p:sp>
        <p:nvSpPr>
          <p:cNvPr id="4" name="Date Placeholder 3"/>
          <p:cNvSpPr>
            <a:spLocks noGrp="1"/>
          </p:cNvSpPr>
          <p:nvPr>
            <p:ph type="dt" sz="half" idx="10"/>
          </p:nvPr>
        </p:nvSpPr>
        <p:spPr/>
        <p:txBody>
          <a:bodyPr/>
          <a:lstStyle/>
          <a:p>
            <a:endParaRPr lang="nb-NO" dirty="0"/>
          </a:p>
        </p:txBody>
      </p:sp>
      <p:sp>
        <p:nvSpPr>
          <p:cNvPr id="5" name="Footer Placeholder 4"/>
          <p:cNvSpPr>
            <a:spLocks noGrp="1"/>
          </p:cNvSpPr>
          <p:nvPr>
            <p:ph type="ftr" sz="quarter" idx="11"/>
          </p:nvPr>
        </p:nvSpPr>
        <p:spPr/>
        <p:txBody>
          <a:bodyPr/>
          <a:lstStyle/>
          <a:p>
            <a:r>
              <a:rPr lang="nb-NO" dirty="0" err="1"/>
              <a:t>University</a:t>
            </a:r>
            <a:r>
              <a:rPr lang="nb-NO" dirty="0"/>
              <a:t> </a:t>
            </a:r>
            <a:r>
              <a:rPr lang="nb-NO" dirty="0" err="1"/>
              <a:t>of</a:t>
            </a:r>
            <a:r>
              <a:rPr lang="nb-NO" dirty="0"/>
              <a:t> Bergen</a:t>
            </a:r>
          </a:p>
        </p:txBody>
      </p:sp>
      <p:sp>
        <p:nvSpPr>
          <p:cNvPr id="6" name="Slide Number Placeholder 5"/>
          <p:cNvSpPr>
            <a:spLocks noGrp="1"/>
          </p:cNvSpPr>
          <p:nvPr>
            <p:ph type="sldNum" sz="quarter" idx="12"/>
          </p:nvPr>
        </p:nvSpPr>
        <p:spPr/>
        <p:txBody>
          <a:bodyPr/>
          <a:lstStyle/>
          <a:p>
            <a:r>
              <a:rPr lang="nb-NO"/>
              <a:t>PAGE </a:t>
            </a:r>
            <a:fld id="{06C54713-27B5-4268-B680-29C9FB350413}" type="slidenum">
              <a:rPr lang="nb-NO" smtClean="0"/>
              <a:pPr/>
              <a:t>5</a:t>
            </a:fld>
            <a:endParaRPr lang="nb-NO" dirty="0"/>
          </a:p>
        </p:txBody>
      </p:sp>
    </p:spTree>
    <p:extLst>
      <p:ext uri="{BB962C8B-B14F-4D97-AF65-F5344CB8AC3E}">
        <p14:creationId xmlns:p14="http://schemas.microsoft.com/office/powerpoint/2010/main" val="59730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E980-A19E-404F-9FF8-358E23BC0716}"/>
              </a:ext>
            </a:extLst>
          </p:cNvPr>
          <p:cNvSpPr>
            <a:spLocks noGrp="1"/>
          </p:cNvSpPr>
          <p:nvPr>
            <p:ph type="title"/>
          </p:nvPr>
        </p:nvSpPr>
        <p:spPr/>
        <p:txBody>
          <a:bodyPr/>
          <a:lstStyle/>
          <a:p>
            <a:r>
              <a:rPr lang="nb-NO" dirty="0">
                <a:cs typeface="Arial"/>
              </a:rPr>
              <a:t>Data </a:t>
            </a:r>
            <a:r>
              <a:rPr lang="nb-NO" dirty="0" err="1">
                <a:cs typeface="Arial"/>
              </a:rPr>
              <a:t>processing</a:t>
            </a:r>
            <a:r>
              <a:rPr lang="nb-NO" dirty="0">
                <a:cs typeface="Arial"/>
              </a:rPr>
              <a:t> </a:t>
            </a:r>
            <a:r>
              <a:rPr lang="nb-NO" dirty="0" err="1">
                <a:cs typeface="Arial"/>
              </a:rPr>
              <a:t>principles</a:t>
            </a:r>
            <a:r>
              <a:rPr lang="nb-NO" dirty="0">
                <a:cs typeface="Arial"/>
              </a:rPr>
              <a:t> </a:t>
            </a:r>
            <a:r>
              <a:rPr lang="nb-NO" dirty="0" err="1">
                <a:cs typeface="Arial"/>
              </a:rPr>
              <a:t>vs</a:t>
            </a:r>
            <a:r>
              <a:rPr lang="nb-NO" dirty="0">
                <a:cs typeface="Arial"/>
              </a:rPr>
              <a:t> </a:t>
            </a:r>
            <a:r>
              <a:rPr lang="nb-NO" dirty="0" err="1">
                <a:cs typeface="Arial"/>
              </a:rPr>
              <a:t>ethics</a:t>
            </a:r>
            <a:r>
              <a:rPr lang="nb-NO" dirty="0">
                <a:cs typeface="Arial"/>
              </a:rPr>
              <a:t> </a:t>
            </a:r>
            <a:r>
              <a:rPr lang="nb-NO" dirty="0" err="1">
                <a:cs typeface="Arial"/>
              </a:rPr>
              <a:t>considerations</a:t>
            </a:r>
            <a:r>
              <a:rPr lang="nb-NO" dirty="0">
                <a:cs typeface="Arial"/>
              </a:rPr>
              <a:t>?</a:t>
            </a:r>
            <a:endParaRPr lang="nb-NO" u="sng" dirty="0" err="1">
              <a:cs typeface="Arial"/>
            </a:endParaRPr>
          </a:p>
        </p:txBody>
      </p:sp>
      <p:sp>
        <p:nvSpPr>
          <p:cNvPr id="3" name="Content Placeholder 2">
            <a:extLst>
              <a:ext uri="{FF2B5EF4-FFF2-40B4-BE49-F238E27FC236}">
                <a16:creationId xmlns:a16="http://schemas.microsoft.com/office/drawing/2014/main" id="{5AFEEB00-56C3-4E71-933C-55709E038C2B}"/>
              </a:ext>
            </a:extLst>
          </p:cNvPr>
          <p:cNvSpPr>
            <a:spLocks noGrp="1"/>
          </p:cNvSpPr>
          <p:nvPr>
            <p:ph idx="1"/>
          </p:nvPr>
        </p:nvSpPr>
        <p:spPr>
          <a:xfrm>
            <a:off x="653753" y="1883965"/>
            <a:ext cx="8089639" cy="4257167"/>
          </a:xfrm>
        </p:spPr>
        <p:txBody>
          <a:bodyPr vert="horz" lIns="0" tIns="0" rIns="0" bIns="0" rtlCol="0" anchor="t">
            <a:normAutofit lnSpcReduction="10000"/>
          </a:bodyPr>
          <a:lstStyle/>
          <a:p>
            <a:r>
              <a:rPr lang="nb-NO" dirty="0">
                <a:cs typeface="Arial"/>
              </a:rPr>
              <a:t>The </a:t>
            </a:r>
            <a:r>
              <a:rPr lang="nb-NO" dirty="0" err="1">
                <a:cs typeface="Arial"/>
              </a:rPr>
              <a:t>principles</a:t>
            </a:r>
            <a:r>
              <a:rPr lang="nb-NO" dirty="0">
                <a:cs typeface="Arial"/>
              </a:rPr>
              <a:t> for </a:t>
            </a:r>
            <a:r>
              <a:rPr lang="nb-NO" dirty="0" err="1">
                <a:cs typeface="Arial"/>
              </a:rPr>
              <a:t>processing</a:t>
            </a:r>
            <a:r>
              <a:rPr lang="nb-NO" dirty="0">
                <a:cs typeface="Arial"/>
              </a:rPr>
              <a:t> personal data </a:t>
            </a:r>
            <a:r>
              <a:rPr lang="nb-NO" dirty="0" err="1">
                <a:cs typeface="Arial"/>
              </a:rPr>
              <a:t>are</a:t>
            </a:r>
            <a:r>
              <a:rPr lang="nb-NO" dirty="0">
                <a:cs typeface="Arial"/>
              </a:rPr>
              <a:t>  </a:t>
            </a:r>
            <a:r>
              <a:rPr lang="nb-NO" dirty="0" err="1">
                <a:cs typeface="Arial"/>
              </a:rPr>
              <a:t>basically</a:t>
            </a:r>
            <a:r>
              <a:rPr lang="nb-NO" dirty="0">
                <a:cs typeface="Arial"/>
              </a:rPr>
              <a:t> </a:t>
            </a:r>
            <a:r>
              <a:rPr lang="nb-NO" dirty="0" err="1">
                <a:cs typeface="Arial"/>
              </a:rPr>
              <a:t>the</a:t>
            </a:r>
            <a:r>
              <a:rPr lang="nb-NO" dirty="0">
                <a:cs typeface="Arial"/>
              </a:rPr>
              <a:t> same as </a:t>
            </a:r>
            <a:r>
              <a:rPr lang="nb-NO" dirty="0" err="1">
                <a:cs typeface="Arial"/>
              </a:rPr>
              <a:t>the</a:t>
            </a:r>
            <a:r>
              <a:rPr lang="nb-NO" dirty="0">
                <a:cs typeface="Arial"/>
              </a:rPr>
              <a:t> </a:t>
            </a:r>
            <a:r>
              <a:rPr lang="nb-NO" dirty="0" err="1">
                <a:cs typeface="Arial"/>
              </a:rPr>
              <a:t>ethical</a:t>
            </a:r>
            <a:r>
              <a:rPr lang="nb-NO" dirty="0">
                <a:cs typeface="Arial"/>
              </a:rPr>
              <a:t> standards for human </a:t>
            </a:r>
            <a:r>
              <a:rPr lang="nb-NO" dirty="0" err="1">
                <a:cs typeface="Arial"/>
              </a:rPr>
              <a:t>participation</a:t>
            </a:r>
            <a:r>
              <a:rPr lang="nb-NO" dirty="0">
                <a:cs typeface="Arial"/>
              </a:rPr>
              <a:t> for </a:t>
            </a:r>
            <a:r>
              <a:rPr lang="nb-NO" dirty="0" err="1">
                <a:cs typeface="Arial"/>
              </a:rPr>
              <a:t>research</a:t>
            </a:r>
            <a:endParaRPr lang="nb-NO" dirty="0">
              <a:cs typeface="Arial"/>
            </a:endParaRPr>
          </a:p>
          <a:p>
            <a:pPr lvl="1"/>
            <a:r>
              <a:rPr lang="nb-NO" dirty="0">
                <a:cs typeface="Arial"/>
              </a:rPr>
              <a:t>To </a:t>
            </a:r>
            <a:r>
              <a:rPr lang="nb-NO" dirty="0" err="1">
                <a:cs typeface="Arial"/>
              </a:rPr>
              <a:t>safeguard</a:t>
            </a:r>
            <a:r>
              <a:rPr lang="nb-NO" dirty="0">
                <a:cs typeface="Arial"/>
              </a:rPr>
              <a:t> </a:t>
            </a:r>
            <a:r>
              <a:rPr lang="nb-NO" dirty="0" err="1">
                <a:cs typeface="Arial"/>
              </a:rPr>
              <a:t>the</a:t>
            </a:r>
            <a:r>
              <a:rPr lang="nb-NO" dirty="0">
                <a:cs typeface="Arial"/>
              </a:rPr>
              <a:t> fundamental </a:t>
            </a:r>
            <a:r>
              <a:rPr lang="nb-NO" dirty="0" err="1">
                <a:cs typeface="Arial"/>
              </a:rPr>
              <a:t>rights</a:t>
            </a:r>
            <a:r>
              <a:rPr lang="nb-NO" dirty="0">
                <a:cs typeface="Arial"/>
              </a:rPr>
              <a:t> and </a:t>
            </a:r>
            <a:r>
              <a:rPr lang="nb-NO" dirty="0" err="1">
                <a:cs typeface="Arial"/>
              </a:rPr>
              <a:t>freedoms</a:t>
            </a:r>
            <a:r>
              <a:rPr lang="nb-NO" dirty="0">
                <a:cs typeface="Arial"/>
              </a:rPr>
              <a:t> </a:t>
            </a:r>
            <a:r>
              <a:rPr lang="nb-NO" dirty="0" err="1">
                <a:cs typeface="Arial"/>
              </a:rPr>
              <a:t>of</a:t>
            </a:r>
            <a:r>
              <a:rPr lang="nb-NO" dirty="0">
                <a:cs typeface="Arial"/>
              </a:rPr>
              <a:t> </a:t>
            </a:r>
            <a:r>
              <a:rPr lang="nb-NO" dirty="0" err="1">
                <a:cs typeface="Arial"/>
              </a:rPr>
              <a:t>the</a:t>
            </a:r>
            <a:r>
              <a:rPr lang="nb-NO" dirty="0">
                <a:cs typeface="Arial"/>
              </a:rPr>
              <a:t> </a:t>
            </a:r>
            <a:r>
              <a:rPr lang="nb-NO" dirty="0" err="1">
                <a:cs typeface="Arial"/>
              </a:rPr>
              <a:t>research</a:t>
            </a:r>
            <a:r>
              <a:rPr lang="nb-NO" dirty="0">
                <a:cs typeface="Arial"/>
              </a:rPr>
              <a:t> </a:t>
            </a:r>
            <a:r>
              <a:rPr lang="nb-NO" dirty="0" err="1">
                <a:cs typeface="Arial"/>
              </a:rPr>
              <a:t>participants</a:t>
            </a:r>
            <a:endParaRPr lang="nb-NO" dirty="0">
              <a:cs typeface="Arial"/>
            </a:endParaRPr>
          </a:p>
          <a:p>
            <a:pPr lvl="1"/>
            <a:r>
              <a:rPr lang="nb-NO" dirty="0" err="1">
                <a:cs typeface="Arial"/>
              </a:rPr>
              <a:t>But</a:t>
            </a:r>
            <a:r>
              <a:rPr lang="nb-NO" dirty="0">
                <a:cs typeface="Arial"/>
              </a:rPr>
              <a:t> </a:t>
            </a:r>
            <a:r>
              <a:rPr lang="nb-NO" dirty="0" err="1">
                <a:cs typeface="Arial"/>
              </a:rPr>
              <a:t>ethics</a:t>
            </a:r>
            <a:r>
              <a:rPr lang="nb-NO" dirty="0">
                <a:cs typeface="Arial"/>
              </a:rPr>
              <a:t> guidelines </a:t>
            </a:r>
            <a:r>
              <a:rPr lang="nb-NO" dirty="0" err="1">
                <a:cs typeface="Arial"/>
              </a:rPr>
              <a:t>relate</a:t>
            </a:r>
            <a:r>
              <a:rPr lang="nb-NO" dirty="0">
                <a:cs typeface="Arial"/>
              </a:rPr>
              <a:t> to </a:t>
            </a:r>
            <a:r>
              <a:rPr lang="nb-NO" dirty="0" err="1">
                <a:cs typeface="Arial"/>
              </a:rPr>
              <a:t>participation</a:t>
            </a:r>
            <a:r>
              <a:rPr lang="nb-NO" dirty="0">
                <a:cs typeface="Arial"/>
              </a:rPr>
              <a:t>, </a:t>
            </a:r>
            <a:r>
              <a:rPr lang="nb-NO" dirty="0" err="1">
                <a:cs typeface="Arial"/>
              </a:rPr>
              <a:t>while</a:t>
            </a:r>
            <a:r>
              <a:rPr lang="nb-NO" dirty="0">
                <a:cs typeface="Arial"/>
              </a:rPr>
              <a:t> data </a:t>
            </a:r>
            <a:r>
              <a:rPr lang="nb-NO" dirty="0" err="1">
                <a:cs typeface="Arial"/>
              </a:rPr>
              <a:t>protection</a:t>
            </a:r>
            <a:r>
              <a:rPr lang="nb-NO" dirty="0">
                <a:cs typeface="Arial"/>
              </a:rPr>
              <a:t> </a:t>
            </a:r>
            <a:r>
              <a:rPr lang="nb-NO" dirty="0" err="1">
                <a:cs typeface="Arial"/>
              </a:rPr>
              <a:t>regulations</a:t>
            </a:r>
            <a:r>
              <a:rPr lang="nb-NO" dirty="0">
                <a:cs typeface="Arial"/>
              </a:rPr>
              <a:t> </a:t>
            </a:r>
            <a:r>
              <a:rPr lang="nb-NO" dirty="0" err="1">
                <a:cs typeface="Arial"/>
              </a:rPr>
              <a:t>relate</a:t>
            </a:r>
            <a:r>
              <a:rPr lang="nb-NO" dirty="0">
                <a:cs typeface="Arial"/>
              </a:rPr>
              <a:t> to </a:t>
            </a:r>
            <a:r>
              <a:rPr lang="nb-NO" dirty="0" err="1">
                <a:cs typeface="Arial"/>
              </a:rPr>
              <a:t>processing</a:t>
            </a:r>
            <a:endParaRPr lang="nb-NO" dirty="0">
              <a:cs typeface="Arial"/>
            </a:endParaRPr>
          </a:p>
          <a:p>
            <a:pPr lvl="1"/>
            <a:r>
              <a:rPr lang="nb-NO" dirty="0">
                <a:cs typeface="Arial"/>
              </a:rPr>
              <a:t>Processing for </a:t>
            </a:r>
            <a:r>
              <a:rPr lang="nb-NO" dirty="0" err="1">
                <a:cs typeface="Arial"/>
              </a:rPr>
              <a:t>scientific</a:t>
            </a:r>
            <a:r>
              <a:rPr lang="nb-NO" dirty="0">
                <a:cs typeface="Arial"/>
              </a:rPr>
              <a:t> </a:t>
            </a:r>
            <a:r>
              <a:rPr lang="nb-NO" dirty="0" err="1">
                <a:cs typeface="Arial"/>
              </a:rPr>
              <a:t>research</a:t>
            </a:r>
            <a:r>
              <a:rPr lang="nb-NO" dirty="0">
                <a:cs typeface="Arial"/>
              </a:rPr>
              <a:t> purposes is </a:t>
            </a:r>
            <a:r>
              <a:rPr lang="nb-NO">
                <a:cs typeface="Arial"/>
              </a:rPr>
              <a:t>allowed,</a:t>
            </a:r>
            <a:r>
              <a:rPr lang="nb-NO" dirty="0">
                <a:cs typeface="Arial"/>
              </a:rPr>
              <a:t> as </a:t>
            </a:r>
            <a:r>
              <a:rPr lang="nb-NO" dirty="0" err="1">
                <a:cs typeface="Arial"/>
              </a:rPr>
              <a:t>long</a:t>
            </a:r>
            <a:r>
              <a:rPr lang="nb-NO" dirty="0">
                <a:cs typeface="Arial"/>
              </a:rPr>
              <a:t> as </a:t>
            </a:r>
            <a:r>
              <a:rPr lang="nb-NO" dirty="0" err="1">
                <a:cs typeface="Arial"/>
              </a:rPr>
              <a:t>safeguards</a:t>
            </a:r>
            <a:r>
              <a:rPr lang="nb-NO" dirty="0">
                <a:cs typeface="Arial"/>
              </a:rPr>
              <a:t> </a:t>
            </a:r>
            <a:r>
              <a:rPr lang="nb-NO" dirty="0" err="1">
                <a:cs typeface="Arial"/>
              </a:rPr>
              <a:t>are</a:t>
            </a:r>
            <a:r>
              <a:rPr lang="nb-NO" dirty="0">
                <a:cs typeface="Arial"/>
              </a:rPr>
              <a:t> in </a:t>
            </a:r>
            <a:r>
              <a:rPr lang="nb-NO" dirty="0" err="1">
                <a:cs typeface="Arial"/>
              </a:rPr>
              <a:t>place</a:t>
            </a:r>
            <a:r>
              <a:rPr lang="nb-NO" dirty="0">
                <a:cs typeface="Arial"/>
              </a:rPr>
              <a:t>, </a:t>
            </a:r>
            <a:r>
              <a:rPr lang="nb-NO" dirty="0" err="1">
                <a:cs typeface="Arial"/>
              </a:rPr>
              <a:t>such</a:t>
            </a:r>
            <a:r>
              <a:rPr lang="nb-NO" dirty="0">
                <a:cs typeface="Arial"/>
              </a:rPr>
              <a:t> as </a:t>
            </a:r>
            <a:r>
              <a:rPr lang="nb-NO" dirty="0" err="1">
                <a:cs typeface="Arial"/>
              </a:rPr>
              <a:t>the</a:t>
            </a:r>
            <a:r>
              <a:rPr lang="nb-NO" dirty="0">
                <a:cs typeface="Arial"/>
              </a:rPr>
              <a:t> </a:t>
            </a:r>
            <a:r>
              <a:rPr lang="nb-NO" dirty="0" err="1">
                <a:cs typeface="Arial"/>
              </a:rPr>
              <a:t>research</a:t>
            </a:r>
            <a:r>
              <a:rPr lang="nb-NO" dirty="0">
                <a:cs typeface="Arial"/>
              </a:rPr>
              <a:t> </a:t>
            </a:r>
            <a:r>
              <a:rPr lang="nb-NO" dirty="0" err="1">
                <a:cs typeface="Arial"/>
              </a:rPr>
              <a:t>being</a:t>
            </a:r>
            <a:r>
              <a:rPr lang="nb-NO" dirty="0">
                <a:cs typeface="Arial"/>
              </a:rPr>
              <a:t> in line </a:t>
            </a:r>
            <a:r>
              <a:rPr lang="nb-NO" dirty="0" err="1">
                <a:cs typeface="Arial"/>
              </a:rPr>
              <a:t>with</a:t>
            </a:r>
            <a:r>
              <a:rPr lang="nb-NO" dirty="0">
                <a:cs typeface="Arial"/>
              </a:rPr>
              <a:t> </a:t>
            </a:r>
            <a:r>
              <a:rPr lang="nb-NO" dirty="0" err="1">
                <a:cs typeface="Arial"/>
              </a:rPr>
              <a:t>ethical</a:t>
            </a:r>
            <a:r>
              <a:rPr lang="nb-NO" dirty="0">
                <a:cs typeface="Arial"/>
              </a:rPr>
              <a:t> standards</a:t>
            </a:r>
          </a:p>
        </p:txBody>
      </p:sp>
      <p:sp>
        <p:nvSpPr>
          <p:cNvPr id="4" name="Footer Placeholder 3">
            <a:extLst>
              <a:ext uri="{FF2B5EF4-FFF2-40B4-BE49-F238E27FC236}">
                <a16:creationId xmlns:a16="http://schemas.microsoft.com/office/drawing/2014/main" id="{972B79D5-A80D-472D-8882-05F5462C3E0F}"/>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83415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8B13D-EDD1-4956-87B7-348F268EF48A}"/>
              </a:ext>
            </a:extLst>
          </p:cNvPr>
          <p:cNvSpPr>
            <a:spLocks noGrp="1"/>
          </p:cNvSpPr>
          <p:nvPr>
            <p:ph type="title"/>
          </p:nvPr>
        </p:nvSpPr>
        <p:spPr>
          <a:xfrm>
            <a:off x="1022919" y="1072309"/>
            <a:ext cx="7427397" cy="652935"/>
          </a:xfrm>
        </p:spPr>
        <p:txBody>
          <a:bodyPr/>
          <a:lstStyle/>
          <a:p>
            <a:r>
              <a:rPr lang="nb-NO" dirty="0" err="1"/>
              <a:t>Consent</a:t>
            </a:r>
            <a:r>
              <a:rPr lang="nb-NO" dirty="0"/>
              <a:t> </a:t>
            </a:r>
            <a:r>
              <a:rPr lang="nb-NO" dirty="0" err="1"/>
              <a:t>vs</a:t>
            </a:r>
            <a:r>
              <a:rPr lang="nb-NO" dirty="0"/>
              <a:t> legal basis for </a:t>
            </a:r>
            <a:r>
              <a:rPr lang="nb-NO" dirty="0" err="1"/>
              <a:t>processing</a:t>
            </a:r>
            <a:r>
              <a:rPr lang="nb-NO" dirty="0"/>
              <a:t> personal data: </a:t>
            </a:r>
          </a:p>
        </p:txBody>
      </p:sp>
      <p:sp>
        <p:nvSpPr>
          <p:cNvPr id="3" name="Content Placeholder 2">
            <a:extLst>
              <a:ext uri="{FF2B5EF4-FFF2-40B4-BE49-F238E27FC236}">
                <a16:creationId xmlns:a16="http://schemas.microsoft.com/office/drawing/2014/main" id="{2FABBBD2-1DF6-4AB8-88ED-DB3CE64E5A5B}"/>
              </a:ext>
            </a:extLst>
          </p:cNvPr>
          <p:cNvSpPr>
            <a:spLocks noGrp="1"/>
          </p:cNvSpPr>
          <p:nvPr>
            <p:ph idx="1"/>
          </p:nvPr>
        </p:nvSpPr>
        <p:spPr/>
        <p:txBody>
          <a:bodyPr>
            <a:normAutofit fontScale="85000" lnSpcReduction="10000"/>
          </a:bodyPr>
          <a:lstStyle/>
          <a:p>
            <a:r>
              <a:rPr lang="nb-NO" sz="2000" b="1" dirty="0">
                <a:cs typeface="Arial"/>
              </a:rPr>
              <a:t>Research </a:t>
            </a:r>
            <a:r>
              <a:rPr lang="nb-NO" sz="2000" b="1" dirty="0" err="1">
                <a:cs typeface="Arial"/>
              </a:rPr>
              <a:t>ethics</a:t>
            </a:r>
            <a:r>
              <a:rPr lang="nb-NO" sz="2000" b="1" dirty="0">
                <a:cs typeface="Arial"/>
              </a:rPr>
              <a:t>: </a:t>
            </a:r>
          </a:p>
          <a:p>
            <a:pPr lvl="1"/>
            <a:r>
              <a:rPr lang="nb-NO" sz="2000" dirty="0" err="1">
                <a:cs typeface="Arial"/>
              </a:rPr>
              <a:t>Participation</a:t>
            </a:r>
            <a:r>
              <a:rPr lang="nb-NO" sz="2000" dirty="0">
                <a:cs typeface="Arial"/>
              </a:rPr>
              <a:t> in </a:t>
            </a:r>
            <a:r>
              <a:rPr lang="nb-NO" sz="2000" dirty="0" err="1">
                <a:cs typeface="Arial"/>
              </a:rPr>
              <a:t>research</a:t>
            </a:r>
            <a:r>
              <a:rPr lang="nb-NO" sz="2000" dirty="0">
                <a:cs typeface="Arial"/>
              </a:rPr>
              <a:t> </a:t>
            </a:r>
            <a:r>
              <a:rPr lang="nb-NO" sz="2000" dirty="0" err="1">
                <a:cs typeface="Arial"/>
              </a:rPr>
              <a:t>should</a:t>
            </a:r>
            <a:r>
              <a:rPr lang="nb-NO" sz="2000" dirty="0">
                <a:cs typeface="Arial"/>
              </a:rPr>
              <a:t> be </a:t>
            </a:r>
            <a:r>
              <a:rPr lang="nb-NO" sz="2000" dirty="0" err="1">
                <a:cs typeface="Arial"/>
              </a:rPr>
              <a:t>based</a:t>
            </a:r>
            <a:r>
              <a:rPr lang="nb-NO" sz="2000" dirty="0">
                <a:cs typeface="Arial"/>
              </a:rPr>
              <a:t> </a:t>
            </a:r>
            <a:r>
              <a:rPr lang="nb-NO" sz="2000" dirty="0" err="1">
                <a:cs typeface="Arial"/>
              </a:rPr>
              <a:t>on</a:t>
            </a:r>
            <a:r>
              <a:rPr lang="nb-NO" sz="2000" dirty="0">
                <a:cs typeface="Arial"/>
              </a:rPr>
              <a:t> </a:t>
            </a:r>
            <a:r>
              <a:rPr lang="nb-NO" sz="2000" dirty="0" err="1">
                <a:cs typeface="Arial"/>
              </a:rPr>
              <a:t>consent</a:t>
            </a:r>
            <a:r>
              <a:rPr lang="nb-NO" sz="2000" dirty="0">
                <a:cs typeface="Arial"/>
              </a:rPr>
              <a:t>, </a:t>
            </a:r>
            <a:r>
              <a:rPr lang="nb-NO" sz="2000" dirty="0" err="1">
                <a:cs typeface="Arial"/>
              </a:rPr>
              <a:t>unless</a:t>
            </a:r>
            <a:r>
              <a:rPr lang="nb-NO" sz="2000" dirty="0">
                <a:cs typeface="Arial"/>
              </a:rPr>
              <a:t> an </a:t>
            </a:r>
            <a:r>
              <a:rPr lang="nb-NO" sz="2000" dirty="0" err="1">
                <a:cs typeface="Arial"/>
              </a:rPr>
              <a:t>exemption</a:t>
            </a:r>
            <a:r>
              <a:rPr lang="nb-NO" sz="2000" dirty="0">
                <a:cs typeface="Arial"/>
              </a:rPr>
              <a:t> </a:t>
            </a:r>
            <a:r>
              <a:rPr lang="nb-NO" sz="2000" dirty="0" err="1">
                <a:cs typeface="Arial"/>
              </a:rPr>
              <a:t>applies</a:t>
            </a:r>
            <a:r>
              <a:rPr lang="nb-NO" sz="2000" dirty="0">
                <a:cs typeface="Arial"/>
              </a:rPr>
              <a:t> (Health </a:t>
            </a:r>
            <a:r>
              <a:rPr lang="nb-NO" sz="2000" dirty="0" err="1">
                <a:cs typeface="Arial"/>
              </a:rPr>
              <a:t>research</a:t>
            </a:r>
            <a:r>
              <a:rPr lang="nb-NO" sz="2000" dirty="0">
                <a:cs typeface="Arial"/>
              </a:rPr>
              <a:t> </a:t>
            </a:r>
            <a:r>
              <a:rPr lang="nb-NO" sz="2000" dirty="0" err="1">
                <a:cs typeface="Arial"/>
              </a:rPr>
              <a:t>Act</a:t>
            </a:r>
            <a:r>
              <a:rPr lang="nb-NO" sz="2000" dirty="0">
                <a:cs typeface="Arial"/>
              </a:rPr>
              <a:t>)</a:t>
            </a:r>
          </a:p>
          <a:p>
            <a:pPr lvl="1"/>
            <a:endParaRPr lang="nb-NO" sz="2000" dirty="0">
              <a:cs typeface="Arial"/>
            </a:endParaRPr>
          </a:p>
          <a:p>
            <a:r>
              <a:rPr lang="nb-NO" sz="2000" b="1" dirty="0">
                <a:cs typeface="Arial"/>
              </a:rPr>
              <a:t>Legal basis for </a:t>
            </a:r>
            <a:r>
              <a:rPr lang="nb-NO" sz="2000" b="1" dirty="0" err="1">
                <a:cs typeface="Arial"/>
              </a:rPr>
              <a:t>processing</a:t>
            </a:r>
            <a:r>
              <a:rPr lang="nb-NO" sz="2000" b="1" dirty="0">
                <a:cs typeface="Arial"/>
              </a:rPr>
              <a:t> personal data for </a:t>
            </a:r>
            <a:r>
              <a:rPr lang="nb-NO" sz="2000" b="1" dirty="0" err="1">
                <a:cs typeface="Arial"/>
              </a:rPr>
              <a:t>research</a:t>
            </a:r>
            <a:r>
              <a:rPr lang="nb-NO" sz="2000" b="1" dirty="0">
                <a:cs typeface="Arial"/>
              </a:rPr>
              <a:t>: </a:t>
            </a:r>
          </a:p>
          <a:p>
            <a:pPr lvl="1"/>
            <a:r>
              <a:rPr lang="nb-NO" sz="2000" dirty="0" err="1">
                <a:cs typeface="Arial"/>
              </a:rPr>
              <a:t>Six</a:t>
            </a:r>
            <a:r>
              <a:rPr lang="nb-NO" sz="2000" dirty="0">
                <a:cs typeface="Arial"/>
              </a:rPr>
              <a:t> legal basis for </a:t>
            </a:r>
            <a:r>
              <a:rPr lang="nb-NO" sz="2000" dirty="0" err="1">
                <a:cs typeface="Arial"/>
              </a:rPr>
              <a:t>processing</a:t>
            </a:r>
            <a:r>
              <a:rPr lang="nb-NO" sz="2000" dirty="0">
                <a:cs typeface="Arial"/>
              </a:rPr>
              <a:t> personal data </a:t>
            </a:r>
          </a:p>
          <a:p>
            <a:pPr lvl="2"/>
            <a:r>
              <a:rPr lang="nb-NO" sz="1800" dirty="0" err="1">
                <a:cs typeface="Arial"/>
              </a:rPr>
              <a:t>Consent</a:t>
            </a:r>
            <a:r>
              <a:rPr lang="nb-NO" sz="1800" dirty="0">
                <a:cs typeface="Arial"/>
              </a:rPr>
              <a:t> is not </a:t>
            </a:r>
            <a:r>
              <a:rPr lang="nb-NO" sz="1800" dirty="0" err="1">
                <a:cs typeface="Arial"/>
              </a:rPr>
              <a:t>usually</a:t>
            </a:r>
            <a:r>
              <a:rPr lang="nb-NO" sz="1800" dirty="0">
                <a:cs typeface="Arial"/>
              </a:rPr>
              <a:t> </a:t>
            </a:r>
            <a:r>
              <a:rPr lang="nb-NO" sz="1800" dirty="0" err="1">
                <a:cs typeface="Arial"/>
              </a:rPr>
              <a:t>the</a:t>
            </a:r>
            <a:r>
              <a:rPr lang="nb-NO" sz="1800" dirty="0">
                <a:cs typeface="Arial"/>
              </a:rPr>
              <a:t> most </a:t>
            </a:r>
            <a:r>
              <a:rPr lang="nb-NO" sz="1800" dirty="0" err="1">
                <a:cs typeface="Arial"/>
              </a:rPr>
              <a:t>appropriate</a:t>
            </a:r>
            <a:r>
              <a:rPr lang="nb-NO" sz="1800" dirty="0">
                <a:cs typeface="Arial"/>
              </a:rPr>
              <a:t> legal basis </a:t>
            </a:r>
          </a:p>
          <a:p>
            <a:pPr lvl="1"/>
            <a:r>
              <a:rPr lang="nb-NO" sz="2000" dirty="0">
                <a:cs typeface="Arial"/>
              </a:rPr>
              <a:t>The most </a:t>
            </a:r>
            <a:r>
              <a:rPr lang="nb-NO" sz="2000" dirty="0" err="1">
                <a:cs typeface="Arial"/>
              </a:rPr>
              <a:t>appropriate</a:t>
            </a:r>
            <a:r>
              <a:rPr lang="nb-NO" sz="2000" dirty="0">
                <a:cs typeface="Arial"/>
              </a:rPr>
              <a:t> legal basis for </a:t>
            </a:r>
            <a:r>
              <a:rPr lang="nb-NO" sz="2000" dirty="0" err="1">
                <a:cs typeface="Arial"/>
              </a:rPr>
              <a:t>scientific</a:t>
            </a:r>
            <a:r>
              <a:rPr lang="nb-NO" sz="2000" dirty="0">
                <a:cs typeface="Arial"/>
              </a:rPr>
              <a:t> </a:t>
            </a:r>
            <a:r>
              <a:rPr lang="nb-NO" sz="2000" dirty="0" err="1">
                <a:cs typeface="Arial"/>
              </a:rPr>
              <a:t>research</a:t>
            </a:r>
            <a:r>
              <a:rPr lang="nb-NO" sz="2000" dirty="0">
                <a:cs typeface="Arial"/>
              </a:rPr>
              <a:t> is </a:t>
            </a:r>
            <a:r>
              <a:rPr lang="nb-NO" sz="2000" dirty="0" err="1">
                <a:cs typeface="Arial"/>
              </a:rPr>
              <a:t>usually</a:t>
            </a:r>
            <a:r>
              <a:rPr lang="nb-NO" sz="2000" dirty="0">
                <a:cs typeface="Arial"/>
              </a:rPr>
              <a:t> </a:t>
            </a:r>
            <a:r>
              <a:rPr lang="nb-NO" sz="2000" dirty="0" err="1">
                <a:cs typeface="Arial"/>
              </a:rPr>
              <a:t>the</a:t>
            </a:r>
            <a:r>
              <a:rPr lang="nb-NO" sz="2000" dirty="0">
                <a:cs typeface="Arial"/>
              </a:rPr>
              <a:t> </a:t>
            </a:r>
            <a:r>
              <a:rPr lang="nb-NO" sz="2000" b="1" dirty="0" err="1">
                <a:cs typeface="Arial"/>
              </a:rPr>
              <a:t>public</a:t>
            </a:r>
            <a:r>
              <a:rPr lang="nb-NO" sz="2000" b="1" dirty="0">
                <a:cs typeface="Arial"/>
              </a:rPr>
              <a:t> </a:t>
            </a:r>
            <a:r>
              <a:rPr lang="nb-NO" sz="2000" b="1" dirty="0" err="1">
                <a:cs typeface="Arial"/>
              </a:rPr>
              <a:t>interest</a:t>
            </a:r>
            <a:r>
              <a:rPr lang="nb-NO" sz="2000" b="1" dirty="0">
                <a:cs typeface="Arial"/>
              </a:rPr>
              <a:t> </a:t>
            </a:r>
            <a:r>
              <a:rPr lang="nb-NO" sz="2000" dirty="0">
                <a:cs typeface="Arial"/>
              </a:rPr>
              <a:t>basis - GDPR art. 6 (1) e)</a:t>
            </a:r>
          </a:p>
          <a:p>
            <a:pPr lvl="1"/>
            <a:r>
              <a:rPr lang="nb-NO" sz="2000" dirty="0"/>
              <a:t>This </a:t>
            </a:r>
            <a:r>
              <a:rPr lang="nb-NO" sz="2000" dirty="0" err="1"/>
              <a:t>also</a:t>
            </a:r>
            <a:r>
              <a:rPr lang="nb-NO" sz="2000" dirty="0"/>
              <a:t> </a:t>
            </a:r>
            <a:r>
              <a:rPr lang="nb-NO" sz="2000" dirty="0" err="1"/>
              <a:t>applies</a:t>
            </a:r>
            <a:r>
              <a:rPr lang="nb-NO" sz="2000" dirty="0"/>
              <a:t> for </a:t>
            </a:r>
            <a:r>
              <a:rPr lang="nb-NO" sz="2000" dirty="0" err="1"/>
              <a:t>secondary</a:t>
            </a:r>
            <a:r>
              <a:rPr lang="nb-NO" sz="2000" dirty="0"/>
              <a:t> </a:t>
            </a:r>
            <a:r>
              <a:rPr lang="nb-NO" sz="2000" dirty="0" err="1"/>
              <a:t>use</a:t>
            </a:r>
            <a:r>
              <a:rPr lang="nb-NO" sz="2000" dirty="0"/>
              <a:t> </a:t>
            </a:r>
            <a:r>
              <a:rPr lang="nb-NO" sz="2000" dirty="0" err="1"/>
              <a:t>of</a:t>
            </a:r>
            <a:r>
              <a:rPr lang="nb-NO" sz="2000" dirty="0"/>
              <a:t> </a:t>
            </a:r>
            <a:r>
              <a:rPr lang="nb-NO" sz="2000" dirty="0" err="1"/>
              <a:t>informasion</a:t>
            </a:r>
            <a:r>
              <a:rPr lang="nb-NO" sz="2000" dirty="0"/>
              <a:t>, </a:t>
            </a:r>
            <a:r>
              <a:rPr lang="nb-NO" sz="2000" dirty="0" err="1"/>
              <a:t>when</a:t>
            </a:r>
            <a:r>
              <a:rPr lang="nb-NO" sz="2000" dirty="0"/>
              <a:t> </a:t>
            </a:r>
            <a:r>
              <a:rPr lang="nb-NO" sz="2000" b="1" dirty="0" err="1"/>
              <a:t>researches</a:t>
            </a:r>
            <a:r>
              <a:rPr lang="nb-NO" sz="2000" dirty="0"/>
              <a:t> do not </a:t>
            </a:r>
            <a:r>
              <a:rPr lang="nb-NO" sz="2000" dirty="0" err="1"/>
              <a:t>obtain</a:t>
            </a:r>
            <a:r>
              <a:rPr lang="nb-NO" sz="2000" dirty="0"/>
              <a:t> </a:t>
            </a:r>
            <a:r>
              <a:rPr lang="nb-NO" sz="2000" dirty="0" err="1"/>
              <a:t>consent</a:t>
            </a:r>
            <a:r>
              <a:rPr lang="nb-NO" sz="2000" dirty="0"/>
              <a:t> to make </a:t>
            </a:r>
            <a:r>
              <a:rPr lang="nb-NO" sz="2000" dirty="0" err="1"/>
              <a:t>use</a:t>
            </a:r>
            <a:r>
              <a:rPr lang="nb-NO" sz="2000" dirty="0"/>
              <a:t> </a:t>
            </a:r>
            <a:r>
              <a:rPr lang="nb-NO" sz="2000" dirty="0" err="1"/>
              <a:t>of</a:t>
            </a:r>
            <a:r>
              <a:rPr lang="nb-NO" sz="2000" dirty="0"/>
              <a:t> </a:t>
            </a:r>
            <a:r>
              <a:rPr lang="nb-NO" sz="2000" dirty="0" err="1"/>
              <a:t>information</a:t>
            </a:r>
            <a:endParaRPr lang="nb-NO" sz="2000" dirty="0"/>
          </a:p>
          <a:p>
            <a:r>
              <a:rPr lang="nb-NO" b="1" dirty="0" err="1">
                <a:cs typeface="Arial"/>
              </a:rPr>
              <a:t>Complying</a:t>
            </a:r>
            <a:r>
              <a:rPr lang="nb-NO" b="1" dirty="0">
                <a:cs typeface="Arial"/>
              </a:rPr>
              <a:t> </a:t>
            </a:r>
            <a:r>
              <a:rPr lang="nb-NO" b="1" dirty="0" err="1">
                <a:cs typeface="Arial"/>
              </a:rPr>
              <a:t>with</a:t>
            </a:r>
            <a:r>
              <a:rPr lang="nb-NO" b="1" dirty="0">
                <a:cs typeface="Arial"/>
              </a:rPr>
              <a:t> </a:t>
            </a:r>
            <a:r>
              <a:rPr lang="nb-NO" b="1" dirty="0" err="1">
                <a:cs typeface="Arial"/>
              </a:rPr>
              <a:t>ethics</a:t>
            </a:r>
            <a:r>
              <a:rPr lang="nb-NO" b="1" dirty="0">
                <a:cs typeface="Arial"/>
              </a:rPr>
              <a:t> </a:t>
            </a:r>
            <a:r>
              <a:rPr lang="nb-NO" b="1" dirty="0" err="1">
                <a:cs typeface="Arial"/>
              </a:rPr>
              <a:t>requirements</a:t>
            </a:r>
            <a:r>
              <a:rPr lang="nb-NO" b="1" dirty="0">
                <a:cs typeface="Arial"/>
              </a:rPr>
              <a:t> </a:t>
            </a:r>
            <a:r>
              <a:rPr lang="nb-NO" dirty="0">
                <a:cs typeface="Arial"/>
              </a:rPr>
              <a:t>is a </a:t>
            </a:r>
            <a:r>
              <a:rPr lang="nb-NO" dirty="0" err="1">
                <a:cs typeface="Arial"/>
              </a:rPr>
              <a:t>necessary</a:t>
            </a:r>
            <a:r>
              <a:rPr lang="nb-NO" dirty="0">
                <a:cs typeface="Arial"/>
              </a:rPr>
              <a:t> </a:t>
            </a:r>
            <a:r>
              <a:rPr lang="nb-NO" dirty="0" err="1">
                <a:cs typeface="Arial"/>
              </a:rPr>
              <a:t>safeguard</a:t>
            </a:r>
            <a:r>
              <a:rPr lang="nb-NO" dirty="0">
                <a:cs typeface="Arial"/>
              </a:rPr>
              <a:t> for </a:t>
            </a:r>
            <a:r>
              <a:rPr lang="nb-NO" dirty="0" err="1">
                <a:cs typeface="Arial"/>
              </a:rPr>
              <a:t>processing</a:t>
            </a:r>
            <a:r>
              <a:rPr lang="nb-NO" dirty="0">
                <a:cs typeface="Arial"/>
              </a:rPr>
              <a:t> personal data for </a:t>
            </a:r>
            <a:r>
              <a:rPr lang="nb-NO" dirty="0" err="1">
                <a:cs typeface="Arial"/>
              </a:rPr>
              <a:t>research</a:t>
            </a:r>
            <a:r>
              <a:rPr lang="nb-NO" dirty="0">
                <a:cs typeface="Arial"/>
              </a:rPr>
              <a:t> purposes</a:t>
            </a:r>
            <a:endParaRPr lang="nb-NO" b="1" dirty="0">
              <a:cs typeface="Arial"/>
            </a:endParaRPr>
          </a:p>
          <a:p>
            <a:endParaRPr lang="nb-NO" dirty="0"/>
          </a:p>
        </p:txBody>
      </p:sp>
      <p:sp>
        <p:nvSpPr>
          <p:cNvPr id="4" name="Date Placeholder 3">
            <a:extLst>
              <a:ext uri="{FF2B5EF4-FFF2-40B4-BE49-F238E27FC236}">
                <a16:creationId xmlns:a16="http://schemas.microsoft.com/office/drawing/2014/main" id="{B952D8A8-999D-48AC-957F-5530B1FD26AA}"/>
              </a:ext>
            </a:extLst>
          </p:cNvPr>
          <p:cNvSpPr>
            <a:spLocks noGrp="1"/>
          </p:cNvSpPr>
          <p:nvPr>
            <p:ph type="dt" sz="half" idx="10"/>
          </p:nvPr>
        </p:nvSpPr>
        <p:spPr/>
        <p:txBody>
          <a:bodyPr/>
          <a:lstStyle/>
          <a:p>
            <a:endParaRPr lang="nb-NO" dirty="0"/>
          </a:p>
        </p:txBody>
      </p:sp>
      <p:sp>
        <p:nvSpPr>
          <p:cNvPr id="5" name="Footer Placeholder 4">
            <a:extLst>
              <a:ext uri="{FF2B5EF4-FFF2-40B4-BE49-F238E27FC236}">
                <a16:creationId xmlns:a16="http://schemas.microsoft.com/office/drawing/2014/main" id="{F08166E7-49B0-417E-A088-1DA790311663}"/>
              </a:ext>
            </a:extLst>
          </p:cNvPr>
          <p:cNvSpPr>
            <a:spLocks noGrp="1"/>
          </p:cNvSpPr>
          <p:nvPr>
            <p:ph type="ftr" sz="quarter" idx="11"/>
          </p:nvPr>
        </p:nvSpPr>
        <p:spPr/>
        <p:txBody>
          <a:bodyPr/>
          <a:lstStyle/>
          <a:p>
            <a:r>
              <a:rPr lang="nb-NO"/>
              <a:t>University of Bergen</a:t>
            </a:r>
            <a:endParaRPr lang="nb-NO" dirty="0"/>
          </a:p>
        </p:txBody>
      </p:sp>
      <p:sp>
        <p:nvSpPr>
          <p:cNvPr id="6" name="Slide Number Placeholder 5">
            <a:extLst>
              <a:ext uri="{FF2B5EF4-FFF2-40B4-BE49-F238E27FC236}">
                <a16:creationId xmlns:a16="http://schemas.microsoft.com/office/drawing/2014/main" id="{96AE0838-69EB-4DBA-A266-EBF6AA5CA4A0}"/>
              </a:ext>
            </a:extLst>
          </p:cNvPr>
          <p:cNvSpPr>
            <a:spLocks noGrp="1"/>
          </p:cNvSpPr>
          <p:nvPr>
            <p:ph type="sldNum" sz="quarter" idx="12"/>
          </p:nvPr>
        </p:nvSpPr>
        <p:spPr/>
        <p:txBody>
          <a:bodyPr/>
          <a:lstStyle/>
          <a:p>
            <a:r>
              <a:rPr lang="nb-NO"/>
              <a:t>PAGE </a:t>
            </a:r>
            <a:fld id="{06C54713-27B5-4268-B680-29C9FB350413}" type="slidenum">
              <a:rPr lang="nb-NO" smtClean="0"/>
              <a:pPr/>
              <a:t>7</a:t>
            </a:fld>
            <a:endParaRPr lang="nb-NO" dirty="0"/>
          </a:p>
        </p:txBody>
      </p:sp>
    </p:spTree>
    <p:extLst>
      <p:ext uri="{BB962C8B-B14F-4D97-AF65-F5344CB8AC3E}">
        <p14:creationId xmlns:p14="http://schemas.microsoft.com/office/powerpoint/2010/main" val="1745455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37259-A8BD-48BB-8EEF-541B8ADED480}"/>
              </a:ext>
            </a:extLst>
          </p:cNvPr>
          <p:cNvSpPr>
            <a:spLocks noGrp="1"/>
          </p:cNvSpPr>
          <p:nvPr>
            <p:ph type="title"/>
          </p:nvPr>
        </p:nvSpPr>
        <p:spPr/>
        <p:txBody>
          <a:bodyPr/>
          <a:lstStyle/>
          <a:p>
            <a:r>
              <a:rPr lang="nb-NO" dirty="0" err="1"/>
              <a:t>Primary</a:t>
            </a:r>
            <a:r>
              <a:rPr lang="nb-NO" dirty="0"/>
              <a:t> </a:t>
            </a:r>
            <a:r>
              <a:rPr lang="nb-NO" dirty="0" err="1"/>
              <a:t>vs</a:t>
            </a:r>
            <a:r>
              <a:rPr lang="nb-NO" dirty="0"/>
              <a:t> </a:t>
            </a:r>
            <a:r>
              <a:rPr lang="nb-NO" dirty="0" err="1"/>
              <a:t>secondary</a:t>
            </a:r>
            <a:r>
              <a:rPr lang="nb-NO" dirty="0"/>
              <a:t> </a:t>
            </a:r>
            <a:r>
              <a:rPr lang="nb-NO" dirty="0" err="1"/>
              <a:t>use</a:t>
            </a:r>
            <a:r>
              <a:rPr lang="nb-NO" dirty="0"/>
              <a:t> </a:t>
            </a:r>
            <a:r>
              <a:rPr lang="nb-NO" dirty="0" err="1"/>
              <a:t>of</a:t>
            </a:r>
            <a:r>
              <a:rPr lang="nb-NO" dirty="0"/>
              <a:t> data</a:t>
            </a:r>
          </a:p>
        </p:txBody>
      </p:sp>
      <p:sp>
        <p:nvSpPr>
          <p:cNvPr id="3" name="Content Placeholder 2">
            <a:extLst>
              <a:ext uri="{FF2B5EF4-FFF2-40B4-BE49-F238E27FC236}">
                <a16:creationId xmlns:a16="http://schemas.microsoft.com/office/drawing/2014/main" id="{F82A1EEF-4D9D-4625-AAD3-0F46D0377292}"/>
              </a:ext>
            </a:extLst>
          </p:cNvPr>
          <p:cNvSpPr>
            <a:spLocks noGrp="1"/>
          </p:cNvSpPr>
          <p:nvPr>
            <p:ph idx="1"/>
          </p:nvPr>
        </p:nvSpPr>
        <p:spPr/>
        <p:txBody>
          <a:bodyPr/>
          <a:lstStyle/>
          <a:p>
            <a:r>
              <a:rPr lang="nb-NO" dirty="0"/>
              <a:t>The GDPR </a:t>
            </a:r>
            <a:r>
              <a:rPr lang="nb-NO" dirty="0" err="1"/>
              <a:t>allows</a:t>
            </a:r>
            <a:r>
              <a:rPr lang="nb-NO" dirty="0"/>
              <a:t> for </a:t>
            </a:r>
            <a:r>
              <a:rPr lang="nb-NO" dirty="0" err="1"/>
              <a:t>secondary</a:t>
            </a:r>
            <a:r>
              <a:rPr lang="nb-NO" dirty="0"/>
              <a:t> </a:t>
            </a:r>
            <a:r>
              <a:rPr lang="nb-NO" dirty="0" err="1"/>
              <a:t>use</a:t>
            </a:r>
            <a:r>
              <a:rPr lang="nb-NO" dirty="0"/>
              <a:t> </a:t>
            </a:r>
            <a:r>
              <a:rPr lang="nb-NO" dirty="0" err="1"/>
              <a:t>of</a:t>
            </a:r>
            <a:r>
              <a:rPr lang="nb-NO" dirty="0"/>
              <a:t> data for </a:t>
            </a:r>
            <a:r>
              <a:rPr lang="nb-NO" dirty="0" err="1"/>
              <a:t>scientific</a:t>
            </a:r>
            <a:r>
              <a:rPr lang="nb-NO" dirty="0"/>
              <a:t> </a:t>
            </a:r>
            <a:r>
              <a:rPr lang="nb-NO" dirty="0" err="1"/>
              <a:t>research</a:t>
            </a:r>
            <a:r>
              <a:rPr lang="nb-NO" dirty="0"/>
              <a:t> </a:t>
            </a:r>
            <a:r>
              <a:rPr lang="nb-NO" dirty="0" err="1"/>
              <a:t>through</a:t>
            </a:r>
            <a:r>
              <a:rPr lang="nb-NO" dirty="0"/>
              <a:t> </a:t>
            </a:r>
            <a:r>
              <a:rPr lang="nb-NO" dirty="0" err="1"/>
              <a:t>exemptions</a:t>
            </a:r>
            <a:endParaRPr lang="nb-NO" dirty="0"/>
          </a:p>
          <a:p>
            <a:pPr lvl="1"/>
            <a:r>
              <a:rPr lang="nb-NO" dirty="0"/>
              <a:t>Art. 89 (1) – </a:t>
            </a:r>
            <a:r>
              <a:rPr lang="nb-NO" dirty="0" err="1"/>
              <a:t>special</a:t>
            </a:r>
            <a:r>
              <a:rPr lang="nb-NO" dirty="0"/>
              <a:t> </a:t>
            </a:r>
            <a:r>
              <a:rPr lang="nb-NO" dirty="0" err="1"/>
              <a:t>derogations</a:t>
            </a:r>
            <a:r>
              <a:rPr lang="nb-NO" dirty="0"/>
              <a:t> for </a:t>
            </a:r>
            <a:r>
              <a:rPr lang="nb-NO" dirty="0" err="1"/>
              <a:t>research</a:t>
            </a:r>
            <a:endParaRPr lang="nb-NO" dirty="0"/>
          </a:p>
          <a:p>
            <a:r>
              <a:rPr lang="nb-NO" dirty="0" err="1"/>
              <a:t>E.g</a:t>
            </a:r>
            <a:r>
              <a:rPr lang="nb-NO" dirty="0"/>
              <a:t> Purpose </a:t>
            </a:r>
            <a:r>
              <a:rPr lang="nb-NO" dirty="0" err="1"/>
              <a:t>limitation</a:t>
            </a:r>
            <a:r>
              <a:rPr lang="nb-NO" dirty="0"/>
              <a:t> </a:t>
            </a:r>
            <a:r>
              <a:rPr lang="nb-NO" dirty="0" err="1"/>
              <a:t>does</a:t>
            </a:r>
            <a:r>
              <a:rPr lang="nb-NO" dirty="0"/>
              <a:t> not </a:t>
            </a:r>
            <a:r>
              <a:rPr lang="nb-NO" dirty="0" err="1"/>
              <a:t>apply</a:t>
            </a:r>
            <a:r>
              <a:rPr lang="nb-NO" dirty="0"/>
              <a:t> </a:t>
            </a:r>
            <a:r>
              <a:rPr lang="nb-NO" dirty="0" err="1"/>
              <a:t>when</a:t>
            </a:r>
            <a:r>
              <a:rPr lang="nb-NO" dirty="0"/>
              <a:t> </a:t>
            </a:r>
            <a:r>
              <a:rPr lang="nb-NO" dirty="0" err="1"/>
              <a:t>the</a:t>
            </a:r>
            <a:r>
              <a:rPr lang="nb-NO" dirty="0"/>
              <a:t> data is to be </a:t>
            </a:r>
            <a:r>
              <a:rPr lang="nb-NO" dirty="0" err="1"/>
              <a:t>further</a:t>
            </a:r>
            <a:r>
              <a:rPr lang="nb-NO" dirty="0"/>
              <a:t> </a:t>
            </a:r>
            <a:r>
              <a:rPr lang="nb-NO" dirty="0" err="1"/>
              <a:t>processed</a:t>
            </a:r>
            <a:r>
              <a:rPr lang="nb-NO" dirty="0"/>
              <a:t> for </a:t>
            </a:r>
            <a:r>
              <a:rPr lang="nb-NO" dirty="0" err="1"/>
              <a:t>scientific</a:t>
            </a:r>
            <a:r>
              <a:rPr lang="nb-NO" dirty="0"/>
              <a:t> </a:t>
            </a:r>
            <a:r>
              <a:rPr lang="nb-NO" dirty="0" err="1"/>
              <a:t>research</a:t>
            </a:r>
            <a:r>
              <a:rPr lang="nb-NO" dirty="0"/>
              <a:t> purposes, as </a:t>
            </a:r>
            <a:r>
              <a:rPr lang="nb-NO" dirty="0" err="1"/>
              <a:t>long</a:t>
            </a:r>
            <a:r>
              <a:rPr lang="nb-NO" dirty="0"/>
              <a:t> as </a:t>
            </a:r>
            <a:r>
              <a:rPr lang="nb-NO" dirty="0" err="1"/>
              <a:t>certain</a:t>
            </a:r>
            <a:r>
              <a:rPr lang="nb-NO" dirty="0"/>
              <a:t> </a:t>
            </a:r>
            <a:r>
              <a:rPr lang="nb-NO" dirty="0" err="1"/>
              <a:t>conditions</a:t>
            </a:r>
            <a:r>
              <a:rPr lang="nb-NO" dirty="0"/>
              <a:t> </a:t>
            </a:r>
            <a:r>
              <a:rPr lang="nb-NO" dirty="0" err="1"/>
              <a:t>are</a:t>
            </a:r>
            <a:r>
              <a:rPr lang="nb-NO" dirty="0"/>
              <a:t> met:</a:t>
            </a:r>
          </a:p>
          <a:p>
            <a:pPr lvl="1"/>
            <a:r>
              <a:rPr lang="nb-NO" dirty="0" err="1"/>
              <a:t>Safeguards</a:t>
            </a:r>
            <a:r>
              <a:rPr lang="nb-NO" dirty="0"/>
              <a:t> (</a:t>
            </a:r>
            <a:r>
              <a:rPr lang="nb-NO" dirty="0" err="1"/>
              <a:t>research</a:t>
            </a:r>
            <a:r>
              <a:rPr lang="nb-NO" dirty="0"/>
              <a:t> </a:t>
            </a:r>
            <a:r>
              <a:rPr lang="nb-NO" dirty="0" err="1"/>
              <a:t>ethics</a:t>
            </a:r>
            <a:r>
              <a:rPr lang="nb-NO" dirty="0"/>
              <a:t>)</a:t>
            </a:r>
          </a:p>
          <a:p>
            <a:pPr lvl="1"/>
            <a:r>
              <a:rPr lang="nb-NO" dirty="0"/>
              <a:t>Data </a:t>
            </a:r>
            <a:r>
              <a:rPr lang="nb-NO" dirty="0" err="1"/>
              <a:t>minimization</a:t>
            </a:r>
            <a:r>
              <a:rPr lang="nb-NO" dirty="0"/>
              <a:t> (</a:t>
            </a:r>
            <a:r>
              <a:rPr lang="nb-NO" dirty="0" err="1"/>
              <a:t>pseudonymization</a:t>
            </a:r>
            <a:r>
              <a:rPr lang="nb-NO" dirty="0"/>
              <a:t>)</a:t>
            </a:r>
          </a:p>
        </p:txBody>
      </p:sp>
      <p:sp>
        <p:nvSpPr>
          <p:cNvPr id="4" name="Footer Placeholder 3">
            <a:extLst>
              <a:ext uri="{FF2B5EF4-FFF2-40B4-BE49-F238E27FC236}">
                <a16:creationId xmlns:a16="http://schemas.microsoft.com/office/drawing/2014/main" id="{94AE3A26-A79E-44DA-A759-E41C122F7441}"/>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3578602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59530FE-1199-45A3-AAA5-908E18123E29}"/>
              </a:ext>
            </a:extLst>
          </p:cNvPr>
          <p:cNvSpPr>
            <a:spLocks noGrp="1"/>
          </p:cNvSpPr>
          <p:nvPr>
            <p:ph type="title"/>
          </p:nvPr>
        </p:nvSpPr>
        <p:spPr>
          <a:xfrm>
            <a:off x="722984" y="1015007"/>
            <a:ext cx="8168035" cy="652934"/>
          </a:xfrm>
        </p:spPr>
        <p:txBody>
          <a:bodyPr/>
          <a:lstStyle/>
          <a:p>
            <a:r>
              <a:rPr lang="nb-NO" sz="3200">
                <a:cs typeface="Arial"/>
              </a:rPr>
              <a:t>Does your project involve personal data?</a:t>
            </a:r>
            <a:endParaRPr lang="nb-NO" sz="3200"/>
          </a:p>
        </p:txBody>
      </p:sp>
      <p:sp>
        <p:nvSpPr>
          <p:cNvPr id="3" name="Plassholder for innhold 2">
            <a:extLst>
              <a:ext uri="{FF2B5EF4-FFF2-40B4-BE49-F238E27FC236}">
                <a16:creationId xmlns:a16="http://schemas.microsoft.com/office/drawing/2014/main" id="{90A0FEF8-9324-4AAA-B0AE-9F36864D1BE7}"/>
              </a:ext>
            </a:extLst>
          </p:cNvPr>
          <p:cNvSpPr>
            <a:spLocks noGrp="1"/>
          </p:cNvSpPr>
          <p:nvPr>
            <p:ph idx="1"/>
          </p:nvPr>
        </p:nvSpPr>
        <p:spPr>
          <a:xfrm>
            <a:off x="277133" y="1883965"/>
            <a:ext cx="8613886" cy="4391207"/>
          </a:xfrm>
        </p:spPr>
        <p:txBody>
          <a:bodyPr vert="horz" lIns="0" tIns="0" rIns="0" bIns="0" rtlCol="0" anchor="t">
            <a:normAutofit fontScale="92500" lnSpcReduction="10000"/>
          </a:bodyPr>
          <a:lstStyle/>
          <a:p>
            <a:pPr marL="0" indent="0">
              <a:buNone/>
            </a:pPr>
            <a:r>
              <a:rPr lang="nb-NO" b="1" dirty="0">
                <a:cs typeface="Arial"/>
              </a:rPr>
              <a:t>Personal data</a:t>
            </a:r>
            <a:r>
              <a:rPr lang="nb-NO" dirty="0">
                <a:cs typeface="Arial"/>
              </a:rPr>
              <a:t> </a:t>
            </a:r>
          </a:p>
          <a:p>
            <a:r>
              <a:rPr lang="nb-NO" dirty="0" err="1">
                <a:cs typeface="Arial"/>
              </a:rPr>
              <a:t>any</a:t>
            </a:r>
            <a:r>
              <a:rPr lang="nb-NO" dirty="0">
                <a:cs typeface="Arial"/>
              </a:rPr>
              <a:t> information which </a:t>
            </a:r>
            <a:r>
              <a:rPr lang="nb-NO" b="1" dirty="0">
                <a:cs typeface="Arial"/>
              </a:rPr>
              <a:t>relates to</a:t>
            </a:r>
            <a:r>
              <a:rPr lang="nb-NO" dirty="0">
                <a:cs typeface="Arial"/>
              </a:rPr>
              <a:t> a living individual who can be identified from that </a:t>
            </a:r>
            <a:r>
              <a:rPr lang="nb-NO" dirty="0" err="1">
                <a:cs typeface="Arial"/>
              </a:rPr>
              <a:t>information</a:t>
            </a:r>
            <a:r>
              <a:rPr lang="nb-NO" dirty="0">
                <a:cs typeface="Arial"/>
              </a:rPr>
              <a:t>, </a:t>
            </a:r>
            <a:r>
              <a:rPr lang="nb-NO" dirty="0" err="1">
                <a:cs typeface="Arial"/>
              </a:rPr>
              <a:t>whether</a:t>
            </a:r>
            <a:r>
              <a:rPr lang="nb-NO" dirty="0">
                <a:cs typeface="Arial"/>
              </a:rPr>
              <a:t> </a:t>
            </a:r>
            <a:r>
              <a:rPr lang="nb-NO" dirty="0" err="1">
                <a:cs typeface="Arial"/>
              </a:rPr>
              <a:t>directly</a:t>
            </a:r>
            <a:r>
              <a:rPr lang="nb-NO" dirty="0">
                <a:cs typeface="Arial"/>
              </a:rPr>
              <a:t> or </a:t>
            </a:r>
            <a:r>
              <a:rPr lang="nb-NO" dirty="0" err="1">
                <a:cs typeface="Arial"/>
              </a:rPr>
              <a:t>indirectly</a:t>
            </a:r>
            <a:r>
              <a:rPr lang="nb-NO" dirty="0">
                <a:cs typeface="Arial"/>
              </a:rPr>
              <a:t>, and in </a:t>
            </a:r>
            <a:r>
              <a:rPr lang="nb-NO" dirty="0" err="1">
                <a:cs typeface="Arial"/>
              </a:rPr>
              <a:t>particular</a:t>
            </a:r>
            <a:r>
              <a:rPr lang="nb-NO" dirty="0">
                <a:cs typeface="Arial"/>
              </a:rPr>
              <a:t> by </a:t>
            </a:r>
            <a:r>
              <a:rPr lang="nb-NO" dirty="0" err="1">
                <a:cs typeface="Arial"/>
              </a:rPr>
              <a:t>reference</a:t>
            </a:r>
            <a:r>
              <a:rPr lang="nb-NO" dirty="0">
                <a:cs typeface="Arial"/>
              </a:rPr>
              <a:t> to an </a:t>
            </a:r>
            <a:r>
              <a:rPr lang="nb-NO" dirty="0" err="1">
                <a:cs typeface="Arial"/>
              </a:rPr>
              <a:t>identifier</a:t>
            </a:r>
            <a:r>
              <a:rPr lang="nb-NO" dirty="0">
                <a:cs typeface="Arial"/>
              </a:rPr>
              <a:t>. </a:t>
            </a:r>
            <a:r>
              <a:rPr lang="nb-NO" dirty="0" err="1">
                <a:cs typeface="Arial"/>
              </a:rPr>
              <a:t>Examples</a:t>
            </a:r>
            <a:r>
              <a:rPr lang="nb-NO" dirty="0">
                <a:cs typeface="Arial"/>
              </a:rPr>
              <a:t>: </a:t>
            </a:r>
            <a:endParaRPr lang="nb-NO" dirty="0"/>
          </a:p>
          <a:p>
            <a:pPr marL="457200" indent="-457200"/>
            <a:r>
              <a:rPr lang="nb-NO" dirty="0" err="1">
                <a:cs typeface="Arial"/>
              </a:rPr>
              <a:t>Name</a:t>
            </a:r>
            <a:r>
              <a:rPr lang="nb-NO" dirty="0">
                <a:cs typeface="Arial"/>
              </a:rPr>
              <a:t>, id-</a:t>
            </a:r>
            <a:r>
              <a:rPr lang="nb-NO" dirty="0" err="1">
                <a:cs typeface="Arial"/>
              </a:rPr>
              <a:t>number</a:t>
            </a:r>
            <a:r>
              <a:rPr lang="nb-NO" dirty="0">
                <a:cs typeface="Arial"/>
              </a:rPr>
              <a:t>, location data, online </a:t>
            </a:r>
            <a:r>
              <a:rPr lang="nb-NO" dirty="0" err="1">
                <a:cs typeface="Arial"/>
              </a:rPr>
              <a:t>identifiers</a:t>
            </a:r>
            <a:r>
              <a:rPr lang="nb-NO" dirty="0">
                <a:cs typeface="Arial"/>
              </a:rPr>
              <a:t> </a:t>
            </a:r>
            <a:r>
              <a:rPr lang="nb-NO" dirty="0" err="1">
                <a:cs typeface="Arial"/>
              </a:rPr>
              <a:t>such</a:t>
            </a:r>
            <a:r>
              <a:rPr lang="nb-NO" dirty="0">
                <a:cs typeface="Arial"/>
              </a:rPr>
              <a:t> as IP-</a:t>
            </a:r>
            <a:r>
              <a:rPr lang="nb-NO" dirty="0" err="1">
                <a:cs typeface="Arial"/>
              </a:rPr>
              <a:t>address</a:t>
            </a:r>
            <a:endParaRPr lang="nb-NO" dirty="0">
              <a:cs typeface="Arial"/>
            </a:endParaRPr>
          </a:p>
          <a:p>
            <a:pPr marL="457200" indent="-457200"/>
            <a:r>
              <a:rPr lang="nb-NO" dirty="0" err="1">
                <a:cs typeface="Arial"/>
              </a:rPr>
              <a:t>Can</a:t>
            </a:r>
            <a:r>
              <a:rPr lang="nb-NO" dirty="0">
                <a:cs typeface="Arial"/>
              </a:rPr>
              <a:t> </a:t>
            </a:r>
            <a:r>
              <a:rPr lang="nb-NO" dirty="0" err="1">
                <a:cs typeface="Arial"/>
              </a:rPr>
              <a:t>also</a:t>
            </a:r>
            <a:r>
              <a:rPr lang="nb-NO" dirty="0">
                <a:cs typeface="Arial"/>
              </a:rPr>
              <a:t> </a:t>
            </a:r>
            <a:r>
              <a:rPr lang="nb-NO" dirty="0" err="1">
                <a:cs typeface="Arial"/>
              </a:rPr>
              <a:t>include</a:t>
            </a:r>
            <a:r>
              <a:rPr lang="nb-NO" dirty="0">
                <a:cs typeface="Arial"/>
              </a:rPr>
              <a:t> </a:t>
            </a:r>
            <a:r>
              <a:rPr lang="nb-NO" dirty="0" err="1">
                <a:cs typeface="Arial"/>
              </a:rPr>
              <a:t>information</a:t>
            </a:r>
            <a:r>
              <a:rPr lang="nb-NO" dirty="0">
                <a:cs typeface="Arial"/>
              </a:rPr>
              <a:t> </a:t>
            </a:r>
            <a:r>
              <a:rPr lang="nb-NO" dirty="0" err="1">
                <a:cs typeface="Arial"/>
              </a:rPr>
              <a:t>that</a:t>
            </a:r>
            <a:r>
              <a:rPr lang="nb-NO" dirty="0">
                <a:cs typeface="Arial"/>
              </a:rPr>
              <a:t> </a:t>
            </a:r>
            <a:r>
              <a:rPr lang="nb-NO" dirty="0" err="1">
                <a:cs typeface="Arial"/>
              </a:rPr>
              <a:t>identifies</a:t>
            </a:r>
            <a:r>
              <a:rPr lang="nb-NO" dirty="0">
                <a:cs typeface="Arial"/>
              </a:rPr>
              <a:t> an </a:t>
            </a:r>
            <a:r>
              <a:rPr lang="nb-NO" dirty="0" err="1">
                <a:cs typeface="Arial"/>
              </a:rPr>
              <a:t>individual's</a:t>
            </a:r>
            <a:r>
              <a:rPr lang="nb-NO" dirty="0">
                <a:cs typeface="Arial"/>
              </a:rPr>
              <a:t> </a:t>
            </a:r>
            <a:r>
              <a:rPr lang="nb-NO" dirty="0" err="1">
                <a:cs typeface="Arial"/>
              </a:rPr>
              <a:t>characteristics</a:t>
            </a:r>
            <a:r>
              <a:rPr lang="nb-NO" dirty="0">
                <a:cs typeface="Arial"/>
              </a:rPr>
              <a:t>, </a:t>
            </a:r>
            <a:r>
              <a:rPr lang="nb-NO" dirty="0" err="1">
                <a:cs typeface="Arial"/>
              </a:rPr>
              <a:t>whether</a:t>
            </a:r>
            <a:r>
              <a:rPr lang="nb-NO" dirty="0">
                <a:cs typeface="Arial"/>
              </a:rPr>
              <a:t> </a:t>
            </a:r>
            <a:r>
              <a:rPr lang="nb-NO" dirty="0" err="1">
                <a:cs typeface="Arial"/>
              </a:rPr>
              <a:t>physical</a:t>
            </a:r>
            <a:r>
              <a:rPr lang="nb-NO" dirty="0">
                <a:cs typeface="Arial"/>
              </a:rPr>
              <a:t>, </a:t>
            </a:r>
            <a:r>
              <a:rPr lang="nb-NO" dirty="0" err="1">
                <a:cs typeface="Arial"/>
              </a:rPr>
              <a:t>physiological</a:t>
            </a:r>
            <a:r>
              <a:rPr lang="nb-NO" dirty="0">
                <a:cs typeface="Arial"/>
              </a:rPr>
              <a:t>, </a:t>
            </a:r>
            <a:r>
              <a:rPr lang="nb-NO" dirty="0" err="1">
                <a:cs typeface="Arial"/>
              </a:rPr>
              <a:t>genetic</a:t>
            </a:r>
            <a:r>
              <a:rPr lang="nb-NO" dirty="0">
                <a:cs typeface="Arial"/>
              </a:rPr>
              <a:t>, </a:t>
            </a:r>
            <a:r>
              <a:rPr lang="nb-NO" dirty="0" err="1">
                <a:cs typeface="Arial"/>
              </a:rPr>
              <a:t>cultural</a:t>
            </a:r>
            <a:r>
              <a:rPr lang="nb-NO" dirty="0">
                <a:cs typeface="Arial"/>
              </a:rPr>
              <a:t> or </a:t>
            </a:r>
            <a:r>
              <a:rPr lang="nb-NO" dirty="0" err="1">
                <a:cs typeface="Arial"/>
              </a:rPr>
              <a:t>social</a:t>
            </a:r>
            <a:r>
              <a:rPr lang="nb-NO" dirty="0">
                <a:cs typeface="Arial"/>
              </a:rPr>
              <a:t>. </a:t>
            </a:r>
          </a:p>
          <a:p>
            <a:pPr marL="0" indent="0">
              <a:buNone/>
            </a:pPr>
            <a:r>
              <a:rPr lang="nb-NO" dirty="0">
                <a:cs typeface="Arial"/>
              </a:rPr>
              <a:t>The </a:t>
            </a:r>
            <a:r>
              <a:rPr lang="nb-NO" dirty="0" err="1">
                <a:cs typeface="Arial"/>
              </a:rPr>
              <a:t>definition</a:t>
            </a:r>
            <a:r>
              <a:rPr lang="nb-NO" dirty="0">
                <a:cs typeface="Arial"/>
              </a:rPr>
              <a:t> </a:t>
            </a:r>
            <a:r>
              <a:rPr lang="nb-NO" dirty="0" err="1">
                <a:cs typeface="Arial"/>
              </a:rPr>
              <a:t>of</a:t>
            </a:r>
            <a:r>
              <a:rPr lang="nb-NO" dirty="0">
                <a:cs typeface="Arial"/>
              </a:rPr>
              <a:t> personal data is </a:t>
            </a:r>
            <a:r>
              <a:rPr lang="nb-NO" dirty="0" err="1">
                <a:cs typeface="Arial"/>
              </a:rPr>
              <a:t>intentionally</a:t>
            </a:r>
            <a:r>
              <a:rPr lang="nb-NO" dirty="0">
                <a:cs typeface="Arial"/>
              </a:rPr>
              <a:t> </a:t>
            </a:r>
            <a:r>
              <a:rPr lang="nb-NO" dirty="0" err="1">
                <a:cs typeface="Arial"/>
              </a:rPr>
              <a:t>broad</a:t>
            </a:r>
            <a:r>
              <a:rPr lang="nb-NO" dirty="0">
                <a:cs typeface="Arial"/>
              </a:rPr>
              <a:t> – general </a:t>
            </a:r>
            <a:r>
              <a:rPr lang="nb-NO" dirty="0" err="1">
                <a:cs typeface="Arial"/>
              </a:rPr>
              <a:t>advice</a:t>
            </a:r>
            <a:r>
              <a:rPr lang="nb-NO" dirty="0">
                <a:cs typeface="Arial"/>
              </a:rPr>
              <a:t>: </a:t>
            </a:r>
            <a:r>
              <a:rPr lang="nb-NO" dirty="0" err="1">
                <a:cs typeface="Arial"/>
              </a:rPr>
              <a:t>err</a:t>
            </a:r>
            <a:r>
              <a:rPr lang="nb-NO" dirty="0">
                <a:cs typeface="Arial"/>
              </a:rPr>
              <a:t> </a:t>
            </a:r>
            <a:r>
              <a:rPr lang="nb-NO" dirty="0" err="1">
                <a:cs typeface="Arial"/>
              </a:rPr>
              <a:t>on</a:t>
            </a:r>
            <a:r>
              <a:rPr lang="nb-NO" dirty="0">
                <a:cs typeface="Arial"/>
              </a:rPr>
              <a:t> </a:t>
            </a:r>
            <a:r>
              <a:rPr lang="nb-NO" dirty="0" err="1">
                <a:cs typeface="Arial"/>
              </a:rPr>
              <a:t>the</a:t>
            </a:r>
            <a:r>
              <a:rPr lang="nb-NO" dirty="0">
                <a:cs typeface="Arial"/>
              </a:rPr>
              <a:t> side </a:t>
            </a:r>
            <a:r>
              <a:rPr lang="nb-NO" dirty="0" err="1">
                <a:cs typeface="Arial"/>
              </a:rPr>
              <a:t>of</a:t>
            </a:r>
            <a:r>
              <a:rPr lang="nb-NO" dirty="0">
                <a:cs typeface="Arial"/>
              </a:rPr>
              <a:t> </a:t>
            </a:r>
            <a:r>
              <a:rPr lang="nb-NO" dirty="0" err="1">
                <a:cs typeface="Arial"/>
              </a:rPr>
              <a:t>caution</a:t>
            </a:r>
            <a:r>
              <a:rPr lang="nb-NO" dirty="0">
                <a:cs typeface="Arial"/>
              </a:rPr>
              <a:t>!</a:t>
            </a:r>
          </a:p>
        </p:txBody>
      </p:sp>
      <p:sp>
        <p:nvSpPr>
          <p:cNvPr id="4" name="Plassholder for bunntekst 3">
            <a:extLst>
              <a:ext uri="{FF2B5EF4-FFF2-40B4-BE49-F238E27FC236}">
                <a16:creationId xmlns:a16="http://schemas.microsoft.com/office/drawing/2014/main" id="{588B3E62-5CB6-4859-84CA-11F3BF39652D}"/>
              </a:ext>
            </a:extLst>
          </p:cNvPr>
          <p:cNvSpPr>
            <a:spLocks noGrp="1"/>
          </p:cNvSpPr>
          <p:nvPr>
            <p:ph type="ftr" sz="quarter" idx="11"/>
          </p:nvPr>
        </p:nvSpPr>
        <p:spPr/>
        <p:txBody>
          <a:bodyPr/>
          <a:lstStyle/>
          <a:p>
            <a:r>
              <a:rPr lang="nb-NO"/>
              <a:t>UNIVERSITY OF BERGEN</a:t>
            </a:r>
          </a:p>
        </p:txBody>
      </p:sp>
    </p:spTree>
    <p:extLst>
      <p:ext uri="{BB962C8B-B14F-4D97-AF65-F5344CB8AC3E}">
        <p14:creationId xmlns:p14="http://schemas.microsoft.com/office/powerpoint/2010/main" val="108823307"/>
      </p:ext>
    </p:extLst>
  </p:cSld>
  <p:clrMapOvr>
    <a:masterClrMapping/>
  </p:clrMapOvr>
</p:sld>
</file>

<file path=ppt/theme/theme1.xml><?xml version="1.0" encoding="utf-8"?>
<a:theme xmlns:a="http://schemas.openxmlformats.org/drawingml/2006/main" name="UiB_english_blue">
  <a:themeElements>
    <a:clrScheme name="UiB fargepalett">
      <a:dk1>
        <a:sysClr val="windowText" lastClr="000000"/>
      </a:dk1>
      <a:lt1>
        <a:srgbClr val="FFFFFF"/>
      </a:lt1>
      <a:dk2>
        <a:srgbClr val="716657"/>
      </a:dk2>
      <a:lt2>
        <a:srgbClr val="F5F5F5"/>
      </a:lt2>
      <a:accent1>
        <a:srgbClr val="DB3F3D"/>
      </a:accent1>
      <a:accent2>
        <a:srgbClr val="4EA0B7"/>
      </a:accent2>
      <a:accent3>
        <a:srgbClr val="789A5B"/>
      </a:accent3>
      <a:accent4>
        <a:srgbClr val="CDAB3F"/>
      </a:accent4>
      <a:accent5>
        <a:srgbClr val="705686"/>
      </a:accent5>
      <a:accent6>
        <a:srgbClr val="847268"/>
      </a:accent6>
      <a:hlink>
        <a:srgbClr val="4EA0B7"/>
      </a:hlink>
      <a:folHlink>
        <a:srgbClr val="004C70"/>
      </a:folHlink>
    </a:clrScheme>
    <a:fontScheme name="UiB Maler 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iB_english_blue">
  <a:themeElements>
    <a:clrScheme name="UiB fargepalett">
      <a:dk1>
        <a:sysClr val="windowText" lastClr="000000"/>
      </a:dk1>
      <a:lt1>
        <a:srgbClr val="FFFFFF"/>
      </a:lt1>
      <a:dk2>
        <a:srgbClr val="716657"/>
      </a:dk2>
      <a:lt2>
        <a:srgbClr val="F5F5F5"/>
      </a:lt2>
      <a:accent1>
        <a:srgbClr val="DB3F3D"/>
      </a:accent1>
      <a:accent2>
        <a:srgbClr val="4EA0B7"/>
      </a:accent2>
      <a:accent3>
        <a:srgbClr val="789A5B"/>
      </a:accent3>
      <a:accent4>
        <a:srgbClr val="CDAB3F"/>
      </a:accent4>
      <a:accent5>
        <a:srgbClr val="705686"/>
      </a:accent5>
      <a:accent6>
        <a:srgbClr val="847268"/>
      </a:accent6>
      <a:hlink>
        <a:srgbClr val="4EA0B7"/>
      </a:hlink>
      <a:folHlink>
        <a:srgbClr val="004C70"/>
      </a:folHlink>
    </a:clrScheme>
    <a:fontScheme name="UiB Maler 201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C40B743FCB4E4BA2E3B05FE2B3BF54" ma:contentTypeVersion="7" ma:contentTypeDescription="Create a new document." ma:contentTypeScope="" ma:versionID="513e6efd5cd62929b69255af916f0200">
  <xsd:schema xmlns:xsd="http://www.w3.org/2001/XMLSchema" xmlns:xs="http://www.w3.org/2001/XMLSchema" xmlns:p="http://schemas.microsoft.com/office/2006/metadata/properties" xmlns:ns3="0c36faf2-eed5-41bb-abfc-9d3ab9c83701" xmlns:ns4="34e83ea5-f647-4ca7-9eda-291a64faa1ce" targetNamespace="http://schemas.microsoft.com/office/2006/metadata/properties" ma:root="true" ma:fieldsID="ab09376d07a5bf99c425c1949ed06934" ns3:_="" ns4:_="">
    <xsd:import namespace="0c36faf2-eed5-41bb-abfc-9d3ab9c83701"/>
    <xsd:import namespace="34e83ea5-f647-4ca7-9eda-291a64faa1c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36faf2-eed5-41bb-abfc-9d3ab9c8370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4e83ea5-f647-4ca7-9eda-291a64faa1c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E982769-69D7-4998-8664-97156727E9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36faf2-eed5-41bb-abfc-9d3ab9c83701"/>
    <ds:schemaRef ds:uri="34e83ea5-f647-4ca7-9eda-291a64faa1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FAFECF-202B-4E19-963E-970502A3C23D}">
  <ds:schemaRefs>
    <ds:schemaRef ds:uri="http://schemas.microsoft.com/sharepoint/v3/contenttype/forms"/>
  </ds:schemaRefs>
</ds:datastoreItem>
</file>

<file path=customXml/itemProps3.xml><?xml version="1.0" encoding="utf-8"?>
<ds:datastoreItem xmlns:ds="http://schemas.openxmlformats.org/officeDocument/2006/customXml" ds:itemID="{74A76DA5-0452-4AB5-B4DF-BA8328DEC3C7}">
  <ds:schemaRefs>
    <ds:schemaRef ds:uri="http://schemas.microsoft.com/office/2006/documentManagement/types"/>
    <ds:schemaRef ds:uri="http://purl.org/dc/terms/"/>
    <ds:schemaRef ds:uri="http://www.w3.org/XML/1998/namespace"/>
    <ds:schemaRef ds:uri="34e83ea5-f647-4ca7-9eda-291a64faa1ce"/>
    <ds:schemaRef ds:uri="http://purl.org/dc/dcmitype/"/>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0c36faf2-eed5-41bb-abfc-9d3ab9c83701"/>
  </ds:schemaRefs>
</ds:datastoreItem>
</file>

<file path=docProps/app.xml><?xml version="1.0" encoding="utf-8"?>
<Properties xmlns="http://schemas.openxmlformats.org/officeDocument/2006/extended-properties" xmlns:vt="http://schemas.openxmlformats.org/officeDocument/2006/docPropsVTypes">
  <Template>UiB_norsk_rød-gen.potx</Template>
  <TotalTime>482</TotalTime>
  <Words>3128</Words>
  <Application>Microsoft Office PowerPoint</Application>
  <PresentationFormat>On-screen Show (4:3)</PresentationFormat>
  <Paragraphs>268</Paragraphs>
  <Slides>31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31</vt:i4>
      </vt:variant>
    </vt:vector>
  </HeadingPairs>
  <TitlesOfParts>
    <vt:vector size="37" baseType="lpstr">
      <vt:lpstr>Arial</vt:lpstr>
      <vt:lpstr>Calibri</vt:lpstr>
      <vt:lpstr>Myriad Pro</vt:lpstr>
      <vt:lpstr>Times New Roman</vt:lpstr>
      <vt:lpstr>UiB_english_blue</vt:lpstr>
      <vt:lpstr>UiB_english_blue</vt:lpstr>
      <vt:lpstr>GDPR –  legal implications for research on humans</vt:lpstr>
      <vt:lpstr>Agenda</vt:lpstr>
      <vt:lpstr>DMP and GDPR</vt:lpstr>
      <vt:lpstr>Relevant legislation</vt:lpstr>
      <vt:lpstr>Data protection and data protection law</vt:lpstr>
      <vt:lpstr>Data processing principles vs ethics considerations?</vt:lpstr>
      <vt:lpstr>Consent vs legal basis for processing personal data: </vt:lpstr>
      <vt:lpstr>Primary vs secondary use of data</vt:lpstr>
      <vt:lpstr>Does your project involve personal data?</vt:lpstr>
      <vt:lpstr>Scope of the GDPR</vt:lpstr>
      <vt:lpstr>Different types of data</vt:lpstr>
      <vt:lpstr>Types of data</vt:lpstr>
      <vt:lpstr>Special category personal data</vt:lpstr>
      <vt:lpstr>Responsibilites under the GDPR</vt:lpstr>
      <vt:lpstr>Duties and obligations under the GDPR</vt:lpstr>
      <vt:lpstr>Selecting a lawful basis for processing</vt:lpstr>
      <vt:lpstr>Lawful processing - GDPR</vt:lpstr>
      <vt:lpstr>Supplemental legal basis – Norwegian law</vt:lpstr>
      <vt:lpstr>Special category data</vt:lpstr>
      <vt:lpstr>Supplemental conditions for processing sensitive data -  Norwegian law</vt:lpstr>
      <vt:lpstr>The role of REK after GDPR: </vt:lpstr>
      <vt:lpstr>Scientific research where participation is not consent-based</vt:lpstr>
      <vt:lpstr>The GDPR’s research exemption</vt:lpstr>
      <vt:lpstr>GDPR article 89 – the research exemption</vt:lpstr>
      <vt:lpstr>Data subjects' rights</vt:lpstr>
      <vt:lpstr>Practical considerations</vt:lpstr>
      <vt:lpstr>Other requirements</vt:lpstr>
      <vt:lpstr>Data Protection Impact Assessments (DPIA)</vt:lpstr>
      <vt:lpstr>GDPR basics - to sum up:</vt:lpstr>
      <vt:lpstr>Any questions?</vt:lpstr>
      <vt:lpstr>PowerPoint Presentation</vt:lpstr>
    </vt:vector>
  </TitlesOfParts>
  <Company>UiB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Helge Grønhaug</dc:creator>
  <cp:lastModifiedBy>Janecke Helene Veim</cp:lastModifiedBy>
  <cp:revision>2691</cp:revision>
  <dcterms:created xsi:type="dcterms:W3CDTF">2015-10-30T09:38:42Z</dcterms:created>
  <dcterms:modified xsi:type="dcterms:W3CDTF">2021-04-22T06:41:37Z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0x010100E7C40B743FCB4E4BA2E3B05FE2B3BF54</vt:lpwstr>
  </property>
</Properties>
</file>