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63" r:id="rId5"/>
    <p:sldId id="274" r:id="rId6"/>
    <p:sldId id="291" r:id="rId7"/>
    <p:sldId id="287" r:id="rId8"/>
    <p:sldId id="289" r:id="rId9"/>
    <p:sldId id="290" r:id="rId10"/>
    <p:sldId id="280" r:id="rId11"/>
    <p:sldId id="281" r:id="rId12"/>
    <p:sldId id="296" r:id="rId13"/>
    <p:sldId id="292" r:id="rId14"/>
    <p:sldId id="293" r:id="rId15"/>
    <p:sldId id="294" r:id="rId16"/>
    <p:sldId id="295" r:id="rId17"/>
    <p:sldId id="261" r:id="rId18"/>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 inndeling" id="{8ACF6A10-BF9C-4111-8906-7AFB24F1911E}">
          <p14:sldIdLst>
            <p14:sldId id="263"/>
            <p14:sldId id="274"/>
            <p14:sldId id="291"/>
            <p14:sldId id="287"/>
            <p14:sldId id="289"/>
            <p14:sldId id="290"/>
            <p14:sldId id="280"/>
            <p14:sldId id="281"/>
            <p14:sldId id="296"/>
            <p14:sldId id="292"/>
            <p14:sldId id="293"/>
            <p14:sldId id="294"/>
            <p14:sldId id="295"/>
            <p14:sldId id="26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4F46"/>
    <a:srgbClr val="E44E46"/>
    <a:srgbClr val="E65343"/>
    <a:srgbClr val="DB3F3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51FB5-8756-409F-B75B-C797974EC8B2}" v="5" dt="2021-04-20T06:58:59.664"/>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8" autoAdjust="0"/>
    <p:restoredTop sz="94660"/>
  </p:normalViewPr>
  <p:slideViewPr>
    <p:cSldViewPr snapToGrid="0">
      <p:cViewPr varScale="1">
        <p:scale>
          <a:sx n="324" d="100"/>
          <a:sy n="324" d="100"/>
        </p:scale>
        <p:origin x="1152" y="240"/>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re Andre Linde" userId="59598191-b56e-45ef-b52f-830951a33591" providerId="ADAL" clId="{45351FB5-8756-409F-B75B-C797974EC8B2}"/>
    <pc:docChg chg="undo custSel addSld delSld modSld modSection">
      <pc:chgData name="Tore Andre Linde" userId="59598191-b56e-45ef-b52f-830951a33591" providerId="ADAL" clId="{45351FB5-8756-409F-B75B-C797974EC8B2}" dt="2021-04-21T06:53:50.869" v="460" actId="1076"/>
      <pc:docMkLst>
        <pc:docMk/>
      </pc:docMkLst>
      <pc:sldChg chg="modSp mod">
        <pc:chgData name="Tore Andre Linde" userId="59598191-b56e-45ef-b52f-830951a33591" providerId="ADAL" clId="{45351FB5-8756-409F-B75B-C797974EC8B2}" dt="2021-04-21T06:23:03.715" v="439" actId="20577"/>
        <pc:sldMkLst>
          <pc:docMk/>
          <pc:sldMk cId="2096443893" sldId="274"/>
        </pc:sldMkLst>
        <pc:spChg chg="mod">
          <ac:chgData name="Tore Andre Linde" userId="59598191-b56e-45ef-b52f-830951a33591" providerId="ADAL" clId="{45351FB5-8756-409F-B75B-C797974EC8B2}" dt="2021-04-21T06:23:03.715" v="439" actId="20577"/>
          <ac:spMkLst>
            <pc:docMk/>
            <pc:sldMk cId="2096443893" sldId="274"/>
            <ac:spMk id="3" creationId="{00000000-0000-0000-0000-000000000000}"/>
          </ac:spMkLst>
        </pc:spChg>
      </pc:sldChg>
      <pc:sldChg chg="addSp delSp modSp mod">
        <pc:chgData name="Tore Andre Linde" userId="59598191-b56e-45ef-b52f-830951a33591" providerId="ADAL" clId="{45351FB5-8756-409F-B75B-C797974EC8B2}" dt="2021-04-21T06:53:50.869" v="460" actId="1076"/>
        <pc:sldMkLst>
          <pc:docMk/>
          <pc:sldMk cId="3922059733" sldId="280"/>
        </pc:sldMkLst>
        <pc:spChg chg="add mod">
          <ac:chgData name="Tore Andre Linde" userId="59598191-b56e-45ef-b52f-830951a33591" providerId="ADAL" clId="{45351FB5-8756-409F-B75B-C797974EC8B2}" dt="2021-04-20T06:43:06.968" v="66" actId="1076"/>
          <ac:spMkLst>
            <pc:docMk/>
            <pc:sldMk cId="3922059733" sldId="280"/>
            <ac:spMk id="8" creationId="{3F0547F1-A467-4BE9-82B1-0DCC841E8CC9}"/>
          </ac:spMkLst>
        </pc:spChg>
        <pc:spChg chg="mod">
          <ac:chgData name="Tore Andre Linde" userId="59598191-b56e-45ef-b52f-830951a33591" providerId="ADAL" clId="{45351FB5-8756-409F-B75B-C797974EC8B2}" dt="2021-04-21T06:53:50.869" v="460" actId="1076"/>
          <ac:spMkLst>
            <pc:docMk/>
            <pc:sldMk cId="3922059733" sldId="280"/>
            <ac:spMk id="13" creationId="{A3282AA2-3E1F-42A0-8CF9-7A9EF2EC104E}"/>
          </ac:spMkLst>
        </pc:spChg>
        <pc:picChg chg="del">
          <ac:chgData name="Tore Andre Linde" userId="59598191-b56e-45ef-b52f-830951a33591" providerId="ADAL" clId="{45351FB5-8756-409F-B75B-C797974EC8B2}" dt="2021-04-21T06:30:27.976" v="440" actId="478"/>
          <ac:picMkLst>
            <pc:docMk/>
            <pc:sldMk cId="3922059733" sldId="280"/>
            <ac:picMk id="3" creationId="{AD2AF20B-7410-4866-A808-6497A2BCE89A}"/>
          </ac:picMkLst>
        </pc:picChg>
        <pc:picChg chg="add del mod">
          <ac:chgData name="Tore Andre Linde" userId="59598191-b56e-45ef-b52f-830951a33591" providerId="ADAL" clId="{45351FB5-8756-409F-B75B-C797974EC8B2}" dt="2021-04-21T06:53:36.796" v="456" actId="478"/>
          <ac:picMkLst>
            <pc:docMk/>
            <pc:sldMk cId="3922059733" sldId="280"/>
            <ac:picMk id="9" creationId="{9A948FE3-9F01-4E2B-BCBF-C31054625919}"/>
          </ac:picMkLst>
        </pc:picChg>
        <pc:picChg chg="add mod">
          <ac:chgData name="Tore Andre Linde" userId="59598191-b56e-45ef-b52f-830951a33591" providerId="ADAL" clId="{45351FB5-8756-409F-B75B-C797974EC8B2}" dt="2021-04-21T06:53:45.657" v="459" actId="1076"/>
          <ac:picMkLst>
            <pc:docMk/>
            <pc:sldMk cId="3922059733" sldId="280"/>
            <ac:picMk id="11" creationId="{BB41F349-DE8A-433F-966D-5A168C80227B}"/>
          </ac:picMkLst>
        </pc:picChg>
      </pc:sldChg>
      <pc:sldChg chg="addSp delSp modSp mod modNotesTx">
        <pc:chgData name="Tore Andre Linde" userId="59598191-b56e-45ef-b52f-830951a33591" providerId="ADAL" clId="{45351FB5-8756-409F-B75B-C797974EC8B2}" dt="2021-04-20T07:55:33.234" v="338" actId="20577"/>
        <pc:sldMkLst>
          <pc:docMk/>
          <pc:sldMk cId="3828801174" sldId="281"/>
        </pc:sldMkLst>
        <pc:spChg chg="mod">
          <ac:chgData name="Tore Andre Linde" userId="59598191-b56e-45ef-b52f-830951a33591" providerId="ADAL" clId="{45351FB5-8756-409F-B75B-C797974EC8B2}" dt="2021-04-20T06:49:17.587" v="142" actId="20577"/>
          <ac:spMkLst>
            <pc:docMk/>
            <pc:sldMk cId="3828801174" sldId="281"/>
            <ac:spMk id="2" creationId="{00000000-0000-0000-0000-000000000000}"/>
          </ac:spMkLst>
        </pc:spChg>
        <pc:spChg chg="mod ord">
          <ac:chgData name="Tore Andre Linde" userId="59598191-b56e-45ef-b52f-830951a33591" providerId="ADAL" clId="{45351FB5-8756-409F-B75B-C797974EC8B2}" dt="2021-04-20T06:48:44.702" v="119" actId="14100"/>
          <ac:spMkLst>
            <pc:docMk/>
            <pc:sldMk cId="3828801174" sldId="281"/>
            <ac:spMk id="7" creationId="{62FEEE10-8E24-4718-A448-41E8C294DFAF}"/>
          </ac:spMkLst>
        </pc:spChg>
        <pc:spChg chg="mod ord">
          <ac:chgData name="Tore Andre Linde" userId="59598191-b56e-45ef-b52f-830951a33591" providerId="ADAL" clId="{45351FB5-8756-409F-B75B-C797974EC8B2}" dt="2021-04-20T06:47:07.644" v="107" actId="166"/>
          <ac:spMkLst>
            <pc:docMk/>
            <pc:sldMk cId="3828801174" sldId="281"/>
            <ac:spMk id="11" creationId="{11D37233-0FBC-4AFD-8C76-E17FA275A8D2}"/>
          </ac:spMkLst>
        </pc:spChg>
        <pc:spChg chg="del">
          <ac:chgData name="Tore Andre Linde" userId="59598191-b56e-45ef-b52f-830951a33591" providerId="ADAL" clId="{45351FB5-8756-409F-B75B-C797974EC8B2}" dt="2021-04-20T06:44:54.141" v="74" actId="478"/>
          <ac:spMkLst>
            <pc:docMk/>
            <pc:sldMk cId="3828801174" sldId="281"/>
            <ac:spMk id="12" creationId="{FD0F59D4-211A-40F0-B7CD-AEF248455593}"/>
          </ac:spMkLst>
        </pc:spChg>
        <pc:spChg chg="add mod">
          <ac:chgData name="Tore Andre Linde" userId="59598191-b56e-45ef-b52f-830951a33591" providerId="ADAL" clId="{45351FB5-8756-409F-B75B-C797974EC8B2}" dt="2021-04-20T06:47:28.944" v="111" actId="1076"/>
          <ac:spMkLst>
            <pc:docMk/>
            <pc:sldMk cId="3828801174" sldId="281"/>
            <ac:spMk id="15" creationId="{B18A6287-2047-473E-9CDE-A5B6BD9C29F3}"/>
          </ac:spMkLst>
        </pc:spChg>
        <pc:spChg chg="add mod">
          <ac:chgData name="Tore Andre Linde" userId="59598191-b56e-45ef-b52f-830951a33591" providerId="ADAL" clId="{45351FB5-8756-409F-B75B-C797974EC8B2}" dt="2021-04-20T06:48:51.520" v="121" actId="1076"/>
          <ac:spMkLst>
            <pc:docMk/>
            <pc:sldMk cId="3828801174" sldId="281"/>
            <ac:spMk id="18" creationId="{CEFD80BE-2CD2-46F5-992A-9AEE00DE2D22}"/>
          </ac:spMkLst>
        </pc:spChg>
        <pc:spChg chg="add mod">
          <ac:chgData name="Tore Andre Linde" userId="59598191-b56e-45ef-b52f-830951a33591" providerId="ADAL" clId="{45351FB5-8756-409F-B75B-C797974EC8B2}" dt="2021-04-20T06:49:05.085" v="132" actId="1036"/>
          <ac:spMkLst>
            <pc:docMk/>
            <pc:sldMk cId="3828801174" sldId="281"/>
            <ac:spMk id="19" creationId="{88F35ECB-61C6-4C21-AE52-CB4BCF785D45}"/>
          </ac:spMkLst>
        </pc:spChg>
        <pc:picChg chg="del">
          <ac:chgData name="Tore Andre Linde" userId="59598191-b56e-45ef-b52f-830951a33591" providerId="ADAL" clId="{45351FB5-8756-409F-B75B-C797974EC8B2}" dt="2021-04-20T06:44:40.494" v="72" actId="478"/>
          <ac:picMkLst>
            <pc:docMk/>
            <pc:sldMk cId="3828801174" sldId="281"/>
            <ac:picMk id="3" creationId="{51CC0BF2-B7AF-40FD-874E-F8F793BAB602}"/>
          </ac:picMkLst>
        </pc:picChg>
        <pc:picChg chg="del">
          <ac:chgData name="Tore Andre Linde" userId="59598191-b56e-45ef-b52f-830951a33591" providerId="ADAL" clId="{45351FB5-8756-409F-B75B-C797974EC8B2}" dt="2021-04-20T06:44:45.239" v="73" actId="478"/>
          <ac:picMkLst>
            <pc:docMk/>
            <pc:sldMk cId="3828801174" sldId="281"/>
            <ac:picMk id="9" creationId="{D4489FDF-2DC5-429E-94EF-7590DD3E529D}"/>
          </ac:picMkLst>
        </pc:picChg>
        <pc:picChg chg="add mod">
          <ac:chgData name="Tore Andre Linde" userId="59598191-b56e-45ef-b52f-830951a33591" providerId="ADAL" clId="{45351FB5-8756-409F-B75B-C797974EC8B2}" dt="2021-04-20T06:46:43.106" v="80" actId="1076"/>
          <ac:picMkLst>
            <pc:docMk/>
            <pc:sldMk cId="3828801174" sldId="281"/>
            <ac:picMk id="10" creationId="{5B24FD9C-8DE1-4AF3-B866-32C701195F5C}"/>
          </ac:picMkLst>
        </pc:picChg>
        <pc:picChg chg="add mod">
          <ac:chgData name="Tore Andre Linde" userId="59598191-b56e-45ef-b52f-830951a33591" providerId="ADAL" clId="{45351FB5-8756-409F-B75B-C797974EC8B2}" dt="2021-04-20T06:47:22.825" v="110" actId="14100"/>
          <ac:picMkLst>
            <pc:docMk/>
            <pc:sldMk cId="3828801174" sldId="281"/>
            <ac:picMk id="14" creationId="{7BE60E00-A453-411E-82C5-93F04CBE0B35}"/>
          </ac:picMkLst>
        </pc:picChg>
        <pc:picChg chg="add mod">
          <ac:chgData name="Tore Andre Linde" userId="59598191-b56e-45ef-b52f-830951a33591" providerId="ADAL" clId="{45351FB5-8756-409F-B75B-C797974EC8B2}" dt="2021-04-20T06:48:25.875" v="114" actId="1076"/>
          <ac:picMkLst>
            <pc:docMk/>
            <pc:sldMk cId="3828801174" sldId="281"/>
            <ac:picMk id="17" creationId="{032E107A-8AC6-4F15-99FD-18D7D1F588DD}"/>
          </ac:picMkLst>
        </pc:picChg>
      </pc:sldChg>
      <pc:sldChg chg="del">
        <pc:chgData name="Tore Andre Linde" userId="59598191-b56e-45ef-b52f-830951a33591" providerId="ADAL" clId="{45351FB5-8756-409F-B75B-C797974EC8B2}" dt="2021-04-20T06:44:26.033" v="70" actId="2696"/>
        <pc:sldMkLst>
          <pc:docMk/>
          <pc:sldMk cId="2625975932" sldId="282"/>
        </pc:sldMkLst>
      </pc:sldChg>
      <pc:sldChg chg="del">
        <pc:chgData name="Tore Andre Linde" userId="59598191-b56e-45ef-b52f-830951a33591" providerId="ADAL" clId="{45351FB5-8756-409F-B75B-C797974EC8B2}" dt="2021-04-20T06:44:07.245" v="67" actId="2696"/>
        <pc:sldMkLst>
          <pc:docMk/>
          <pc:sldMk cId="473163390" sldId="283"/>
        </pc:sldMkLst>
      </pc:sldChg>
      <pc:sldChg chg="del">
        <pc:chgData name="Tore Andre Linde" userId="59598191-b56e-45ef-b52f-830951a33591" providerId="ADAL" clId="{45351FB5-8756-409F-B75B-C797974EC8B2}" dt="2021-04-20T06:44:12.012" v="68" actId="2696"/>
        <pc:sldMkLst>
          <pc:docMk/>
          <pc:sldMk cId="1095500734" sldId="284"/>
        </pc:sldMkLst>
      </pc:sldChg>
      <pc:sldChg chg="del">
        <pc:chgData name="Tore Andre Linde" userId="59598191-b56e-45ef-b52f-830951a33591" providerId="ADAL" clId="{45351FB5-8756-409F-B75B-C797974EC8B2}" dt="2021-04-20T06:44:17.250" v="69" actId="2696"/>
        <pc:sldMkLst>
          <pc:docMk/>
          <pc:sldMk cId="2137346705" sldId="285"/>
        </pc:sldMkLst>
      </pc:sldChg>
      <pc:sldChg chg="del">
        <pc:chgData name="Tore Andre Linde" userId="59598191-b56e-45ef-b52f-830951a33591" providerId="ADAL" clId="{45351FB5-8756-409F-B75B-C797974EC8B2}" dt="2021-04-20T06:44:32.694" v="71" actId="2696"/>
        <pc:sldMkLst>
          <pc:docMk/>
          <pc:sldMk cId="3198965593" sldId="286"/>
        </pc:sldMkLst>
      </pc:sldChg>
      <pc:sldChg chg="addSp delSp modSp mod">
        <pc:chgData name="Tore Andre Linde" userId="59598191-b56e-45ef-b52f-830951a33591" providerId="ADAL" clId="{45351FB5-8756-409F-B75B-C797974EC8B2}" dt="2021-04-20T06:42:06.525" v="64" actId="1076"/>
        <pc:sldMkLst>
          <pc:docMk/>
          <pc:sldMk cId="3833035073" sldId="290"/>
        </pc:sldMkLst>
        <pc:spChg chg="mod">
          <ac:chgData name="Tore Andre Linde" userId="59598191-b56e-45ef-b52f-830951a33591" providerId="ADAL" clId="{45351FB5-8756-409F-B75B-C797974EC8B2}" dt="2021-04-20T06:40:34.776" v="61" actId="1036"/>
          <ac:spMkLst>
            <pc:docMk/>
            <pc:sldMk cId="3833035073" sldId="290"/>
            <ac:spMk id="10" creationId="{8401D1EB-8870-4413-B635-7E4E54103E44}"/>
          </ac:spMkLst>
        </pc:spChg>
        <pc:spChg chg="mod">
          <ac:chgData name="Tore Andre Linde" userId="59598191-b56e-45ef-b52f-830951a33591" providerId="ADAL" clId="{45351FB5-8756-409F-B75B-C797974EC8B2}" dt="2021-04-20T06:39:46.192" v="8" actId="1076"/>
          <ac:spMkLst>
            <pc:docMk/>
            <pc:sldMk cId="3833035073" sldId="290"/>
            <ac:spMk id="12" creationId="{73899512-0900-4BF5-AB09-BA2028A76CE4}"/>
          </ac:spMkLst>
        </pc:spChg>
        <pc:picChg chg="del">
          <ac:chgData name="Tore Andre Linde" userId="59598191-b56e-45ef-b52f-830951a33591" providerId="ADAL" clId="{45351FB5-8756-409F-B75B-C797974EC8B2}" dt="2021-04-20T06:38:42.337" v="0" actId="478"/>
          <ac:picMkLst>
            <pc:docMk/>
            <pc:sldMk cId="3833035073" sldId="290"/>
            <ac:picMk id="3" creationId="{89D22D0C-C119-4309-8CDD-360A8045AA73}"/>
          </ac:picMkLst>
        </pc:picChg>
        <pc:picChg chg="add mod ord">
          <ac:chgData name="Tore Andre Linde" userId="59598191-b56e-45ef-b52f-830951a33591" providerId="ADAL" clId="{45351FB5-8756-409F-B75B-C797974EC8B2}" dt="2021-04-20T06:39:42.454" v="7" actId="167"/>
          <ac:picMkLst>
            <pc:docMk/>
            <pc:sldMk cId="3833035073" sldId="290"/>
            <ac:picMk id="8" creationId="{4636E3FA-C159-4E8A-8236-FB2A5A82E7C7}"/>
          </ac:picMkLst>
        </pc:picChg>
        <pc:picChg chg="add mod">
          <ac:chgData name="Tore Andre Linde" userId="59598191-b56e-45ef-b52f-830951a33591" providerId="ADAL" clId="{45351FB5-8756-409F-B75B-C797974EC8B2}" dt="2021-04-20T06:42:06.525" v="64" actId="1076"/>
          <ac:picMkLst>
            <pc:docMk/>
            <pc:sldMk cId="3833035073" sldId="290"/>
            <ac:picMk id="13" creationId="{F233124F-1072-43A2-A68E-5C530B91B120}"/>
          </ac:picMkLst>
        </pc:picChg>
      </pc:sldChg>
      <pc:sldChg chg="modSp mod">
        <pc:chgData name="Tore Andre Linde" userId="59598191-b56e-45ef-b52f-830951a33591" providerId="ADAL" clId="{45351FB5-8756-409F-B75B-C797974EC8B2}" dt="2021-04-20T07:54:49.555" v="303" actId="207"/>
        <pc:sldMkLst>
          <pc:docMk/>
          <pc:sldMk cId="2121348980" sldId="291"/>
        </pc:sldMkLst>
        <pc:spChg chg="mod">
          <ac:chgData name="Tore Andre Linde" userId="59598191-b56e-45ef-b52f-830951a33591" providerId="ADAL" clId="{45351FB5-8756-409F-B75B-C797974EC8B2}" dt="2021-04-20T07:54:49.555" v="303" actId="207"/>
          <ac:spMkLst>
            <pc:docMk/>
            <pc:sldMk cId="2121348980" sldId="291"/>
            <ac:spMk id="3" creationId="{00000000-0000-0000-0000-000000000000}"/>
          </ac:spMkLst>
        </pc:spChg>
      </pc:sldChg>
      <pc:sldChg chg="addSp delSp modSp add mod modNotesTx">
        <pc:chgData name="Tore Andre Linde" userId="59598191-b56e-45ef-b52f-830951a33591" providerId="ADAL" clId="{45351FB5-8756-409F-B75B-C797974EC8B2}" dt="2021-04-20T07:55:48.005" v="370" actId="20577"/>
        <pc:sldMkLst>
          <pc:docMk/>
          <pc:sldMk cId="1940514884" sldId="296"/>
        </pc:sldMkLst>
        <pc:spChg chg="mod">
          <ac:chgData name="Tore Andre Linde" userId="59598191-b56e-45ef-b52f-830951a33591" providerId="ADAL" clId="{45351FB5-8756-409F-B75B-C797974EC8B2}" dt="2021-04-20T06:58:56.044" v="149" actId="20577"/>
          <ac:spMkLst>
            <pc:docMk/>
            <pc:sldMk cId="1940514884" sldId="296"/>
            <ac:spMk id="2" creationId="{00000000-0000-0000-0000-000000000000}"/>
          </ac:spMkLst>
        </pc:spChg>
        <pc:spChg chg="mod">
          <ac:chgData name="Tore Andre Linde" userId="59598191-b56e-45ef-b52f-830951a33591" providerId="ADAL" clId="{45351FB5-8756-409F-B75B-C797974EC8B2}" dt="2021-04-20T07:50:49.004" v="234" actId="1036"/>
          <ac:spMkLst>
            <pc:docMk/>
            <pc:sldMk cId="1940514884" sldId="296"/>
            <ac:spMk id="11" creationId="{11D37233-0FBC-4AFD-8C76-E17FA275A8D2}"/>
          </ac:spMkLst>
        </pc:spChg>
        <pc:spChg chg="mod">
          <ac:chgData name="Tore Andre Linde" userId="59598191-b56e-45ef-b52f-830951a33591" providerId="ADAL" clId="{45351FB5-8756-409F-B75B-C797974EC8B2}" dt="2021-04-20T07:50:21.386" v="206" actId="1037"/>
          <ac:spMkLst>
            <pc:docMk/>
            <pc:sldMk cId="1940514884" sldId="296"/>
            <ac:spMk id="15" creationId="{B18A6287-2047-473E-9CDE-A5B6BD9C29F3}"/>
          </ac:spMkLst>
        </pc:spChg>
        <pc:spChg chg="mod ord">
          <ac:chgData name="Tore Andre Linde" userId="59598191-b56e-45ef-b52f-830951a33591" providerId="ADAL" clId="{45351FB5-8756-409F-B75B-C797974EC8B2}" dt="2021-04-20T07:51:35.435" v="282" actId="166"/>
          <ac:spMkLst>
            <pc:docMk/>
            <pc:sldMk cId="1940514884" sldId="296"/>
            <ac:spMk id="19" creationId="{88F35ECB-61C6-4C21-AE52-CB4BCF785D45}"/>
          </ac:spMkLst>
        </pc:spChg>
        <pc:picChg chg="add mod ord">
          <ac:chgData name="Tore Andre Linde" userId="59598191-b56e-45ef-b52f-830951a33591" providerId="ADAL" clId="{45351FB5-8756-409F-B75B-C797974EC8B2}" dt="2021-04-20T07:52:03.897" v="284" actId="1076"/>
          <ac:picMkLst>
            <pc:docMk/>
            <pc:sldMk cId="1940514884" sldId="296"/>
            <ac:picMk id="8" creationId="{92B202C9-8482-4600-8214-A2384D76DCD4}"/>
          </ac:picMkLst>
        </pc:picChg>
        <pc:picChg chg="del">
          <ac:chgData name="Tore Andre Linde" userId="59598191-b56e-45ef-b52f-830951a33591" providerId="ADAL" clId="{45351FB5-8756-409F-B75B-C797974EC8B2}" dt="2021-04-20T06:58:50.693" v="145" actId="478"/>
          <ac:picMkLst>
            <pc:docMk/>
            <pc:sldMk cId="1940514884" sldId="296"/>
            <ac:picMk id="10" creationId="{5B24FD9C-8DE1-4AF3-B866-32C701195F5C}"/>
          </ac:picMkLst>
        </pc:picChg>
        <pc:picChg chg="add mod ord">
          <ac:chgData name="Tore Andre Linde" userId="59598191-b56e-45ef-b52f-830951a33591" providerId="ADAL" clId="{45351FB5-8756-409F-B75B-C797974EC8B2}" dt="2021-04-20T07:52:16.827" v="296" actId="1037"/>
          <ac:picMkLst>
            <pc:docMk/>
            <pc:sldMk cId="1940514884" sldId="296"/>
            <ac:picMk id="12" creationId="{95D0EE88-F01A-4033-B4A6-84A730C16AFD}"/>
          </ac:picMkLst>
        </pc:picChg>
        <pc:picChg chg="del">
          <ac:chgData name="Tore Andre Linde" userId="59598191-b56e-45ef-b52f-830951a33591" providerId="ADAL" clId="{45351FB5-8756-409F-B75B-C797974EC8B2}" dt="2021-04-20T06:58:48.372" v="144" actId="478"/>
          <ac:picMkLst>
            <pc:docMk/>
            <pc:sldMk cId="1940514884" sldId="296"/>
            <ac:picMk id="14" creationId="{7BE60E00-A453-411E-82C5-93F04CBE0B35}"/>
          </ac:picMkLst>
        </pc:picChg>
        <pc:picChg chg="add mod">
          <ac:chgData name="Tore Andre Linde" userId="59598191-b56e-45ef-b52f-830951a33591" providerId="ADAL" clId="{45351FB5-8756-409F-B75B-C797974EC8B2}" dt="2021-04-20T07:53:46.833" v="300" actId="1076"/>
          <ac:picMkLst>
            <pc:docMk/>
            <pc:sldMk cId="1940514884" sldId="296"/>
            <ac:picMk id="16" creationId="{D49326F7-9D67-4F83-92C2-111F9B3D8EB7}"/>
          </ac:picMkLst>
        </pc:picChg>
        <pc:picChg chg="del">
          <ac:chgData name="Tore Andre Linde" userId="59598191-b56e-45ef-b52f-830951a33591" providerId="ADAL" clId="{45351FB5-8756-409F-B75B-C797974EC8B2}" dt="2021-04-20T06:58:52.758" v="146" actId="478"/>
          <ac:picMkLst>
            <pc:docMk/>
            <pc:sldMk cId="1940514884" sldId="296"/>
            <ac:picMk id="17" creationId="{032E107A-8AC6-4F15-99FD-18D7D1F588DD}"/>
          </ac:picMkLst>
        </pc:picChg>
        <pc:picChg chg="add mod">
          <ac:chgData name="Tore Andre Linde" userId="59598191-b56e-45ef-b52f-830951a33591" providerId="ADAL" clId="{45351FB5-8756-409F-B75B-C797974EC8B2}" dt="2021-04-20T07:53:50.154" v="301" actId="1076"/>
          <ac:picMkLst>
            <pc:docMk/>
            <pc:sldMk cId="1940514884" sldId="296"/>
            <ac:picMk id="21" creationId="{F1E7769C-BDE9-4F54-BDA3-8C2EBB119A0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D70CDE-D9CE-4354-94E4-1FD6DB967311}" type="datetimeFigureOut">
              <a:rPr lang="nb-NO" smtClean="0"/>
              <a:t>21.04.2021</a:t>
            </a:fld>
            <a:endParaRPr lang="nb-NO"/>
          </a:p>
        </p:txBody>
      </p:sp>
      <p:sp>
        <p:nvSpPr>
          <p:cNvPr id="4" name="Plassholder for bunn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Plassholder for lysbilde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A25AF9-6F74-472F-B3FF-34E5DD318366}" type="slidenum">
              <a:rPr lang="nb-NO" smtClean="0"/>
              <a:t>‹#›</a:t>
            </a:fld>
            <a:endParaRPr lang="nb-NO"/>
          </a:p>
        </p:txBody>
      </p:sp>
    </p:spTree>
    <p:extLst>
      <p:ext uri="{BB962C8B-B14F-4D97-AF65-F5344CB8AC3E}">
        <p14:creationId xmlns:p14="http://schemas.microsoft.com/office/powerpoint/2010/main" val="28051445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DDE89A-F0D7-4FF6-B2F1-98DC7792C91E}" type="datetimeFigureOut">
              <a:rPr lang="nb-NO" smtClean="0"/>
              <a:t>21.04.2021</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A2AF7-2D85-4421-9B02-2B5F9CC37447}" type="slidenum">
              <a:rPr lang="nb-NO" smtClean="0"/>
              <a:t>‹#›</a:t>
            </a:fld>
            <a:endParaRPr lang="nb-NO"/>
          </a:p>
        </p:txBody>
      </p:sp>
    </p:spTree>
    <p:extLst>
      <p:ext uri="{BB962C8B-B14F-4D97-AF65-F5344CB8AC3E}">
        <p14:creationId xmlns:p14="http://schemas.microsoft.com/office/powerpoint/2010/main" val="25884462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EF8A2AF7-2D85-4421-9B02-2B5F9CC37447}" type="slidenum">
              <a:rPr lang="nb-NO" smtClean="0"/>
              <a:t>2</a:t>
            </a:fld>
            <a:endParaRPr lang="nb-NO"/>
          </a:p>
        </p:txBody>
      </p:sp>
    </p:spTree>
    <p:extLst>
      <p:ext uri="{BB962C8B-B14F-4D97-AF65-F5344CB8AC3E}">
        <p14:creationId xmlns:p14="http://schemas.microsoft.com/office/powerpoint/2010/main" val="3759301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Newyork.uib.no is the secure desktop. All secure desktops have names from American cities.</a:t>
            </a:r>
          </a:p>
        </p:txBody>
      </p:sp>
      <p:sp>
        <p:nvSpPr>
          <p:cNvPr id="4" name="Slide Number Placeholder 3"/>
          <p:cNvSpPr>
            <a:spLocks noGrp="1"/>
          </p:cNvSpPr>
          <p:nvPr>
            <p:ph type="sldNum" sz="quarter" idx="10"/>
          </p:nvPr>
        </p:nvSpPr>
        <p:spPr/>
        <p:txBody>
          <a:bodyPr/>
          <a:lstStyle/>
          <a:p>
            <a:fld id="{EF8A2AF7-2D85-4421-9B02-2B5F9CC37447}" type="slidenum">
              <a:rPr lang="nb-NO" smtClean="0"/>
              <a:t>11</a:t>
            </a:fld>
            <a:endParaRPr lang="nb-NO"/>
          </a:p>
        </p:txBody>
      </p:sp>
    </p:spTree>
    <p:extLst>
      <p:ext uri="{BB962C8B-B14F-4D97-AF65-F5344CB8AC3E}">
        <p14:creationId xmlns:p14="http://schemas.microsoft.com/office/powerpoint/2010/main" val="2045616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 copy of all files exported are placed in the </a:t>
            </a:r>
            <a:r>
              <a:rPr lang="en-US" noProof="0" dirty="0" err="1"/>
              <a:t>DataOutCopy</a:t>
            </a:r>
            <a:r>
              <a:rPr lang="en-US" noProof="0" dirty="0"/>
              <a:t> folder only accessible to the project manager. Similar for UiB Windows 10 clients.</a:t>
            </a:r>
          </a:p>
        </p:txBody>
      </p:sp>
      <p:sp>
        <p:nvSpPr>
          <p:cNvPr id="4" name="Slide Number Placeholder 3"/>
          <p:cNvSpPr>
            <a:spLocks noGrp="1"/>
          </p:cNvSpPr>
          <p:nvPr>
            <p:ph type="sldNum" sz="quarter" idx="10"/>
          </p:nvPr>
        </p:nvSpPr>
        <p:spPr/>
        <p:txBody>
          <a:bodyPr/>
          <a:lstStyle/>
          <a:p>
            <a:fld id="{EF8A2AF7-2D85-4421-9B02-2B5F9CC37447}" type="slidenum">
              <a:rPr lang="nb-NO" smtClean="0"/>
              <a:t>12</a:t>
            </a:fld>
            <a:endParaRPr lang="nb-NO"/>
          </a:p>
        </p:txBody>
      </p:sp>
    </p:spTree>
    <p:extLst>
      <p:ext uri="{BB962C8B-B14F-4D97-AF65-F5344CB8AC3E}">
        <p14:creationId xmlns:p14="http://schemas.microsoft.com/office/powerpoint/2010/main" val="1296733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Pricing. So far, a standard project in SAFE is free. A standard project is 2 vCPUs, 32 GB RAM, 1 TB of disk and up to 10 users. Typically, with a Linux server, more resources are needed as well.</a:t>
            </a:r>
          </a:p>
        </p:txBody>
      </p:sp>
      <p:sp>
        <p:nvSpPr>
          <p:cNvPr id="4" name="Slide Number Placeholder 3"/>
          <p:cNvSpPr>
            <a:spLocks noGrp="1"/>
          </p:cNvSpPr>
          <p:nvPr>
            <p:ph type="sldNum" sz="quarter" idx="10"/>
          </p:nvPr>
        </p:nvSpPr>
        <p:spPr/>
        <p:txBody>
          <a:bodyPr/>
          <a:lstStyle/>
          <a:p>
            <a:fld id="{EF8A2AF7-2D85-4421-9B02-2B5F9CC37447}" type="slidenum">
              <a:rPr lang="nb-NO" smtClean="0"/>
              <a:t>13</a:t>
            </a:fld>
            <a:endParaRPr lang="nb-NO"/>
          </a:p>
        </p:txBody>
      </p:sp>
    </p:spTree>
    <p:extLst>
      <p:ext uri="{BB962C8B-B14F-4D97-AF65-F5344CB8AC3E}">
        <p14:creationId xmlns:p14="http://schemas.microsoft.com/office/powerpoint/2010/main" val="388479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EF8A2AF7-2D85-4421-9B02-2B5F9CC37447}" type="slidenum">
              <a:rPr lang="nb-NO" smtClean="0"/>
              <a:t>3</a:t>
            </a:fld>
            <a:endParaRPr lang="nb-NO"/>
          </a:p>
        </p:txBody>
      </p:sp>
    </p:spTree>
    <p:extLst>
      <p:ext uri="{BB962C8B-B14F-4D97-AF65-F5344CB8AC3E}">
        <p14:creationId xmlns:p14="http://schemas.microsoft.com/office/powerpoint/2010/main" val="738864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R, R Studio, Stata, SAS, </a:t>
            </a:r>
            <a:r>
              <a:rPr lang="nb-NO" dirty="0" err="1"/>
              <a:t>Matlab</a:t>
            </a:r>
            <a:r>
              <a:rPr lang="nb-NO" dirty="0"/>
              <a:t>, Office suite, VLC, </a:t>
            </a:r>
            <a:r>
              <a:rPr lang="nb-NO" dirty="0" err="1"/>
              <a:t>Nvivo</a:t>
            </a:r>
            <a:r>
              <a:rPr lang="nb-NO" dirty="0"/>
              <a:t>, </a:t>
            </a:r>
            <a:r>
              <a:rPr lang="nb-NO" dirty="0" err="1"/>
              <a:t>etc</a:t>
            </a:r>
            <a:endParaRPr lang="nb-NO" dirty="0"/>
          </a:p>
        </p:txBody>
      </p:sp>
      <p:sp>
        <p:nvSpPr>
          <p:cNvPr id="4" name="Slide Number Placeholder 3"/>
          <p:cNvSpPr>
            <a:spLocks noGrp="1"/>
          </p:cNvSpPr>
          <p:nvPr>
            <p:ph type="sldNum" sz="quarter" idx="10"/>
          </p:nvPr>
        </p:nvSpPr>
        <p:spPr/>
        <p:txBody>
          <a:bodyPr/>
          <a:lstStyle/>
          <a:p>
            <a:fld id="{EF8A2AF7-2D85-4421-9B02-2B5F9CC37447}" type="slidenum">
              <a:rPr lang="nb-NO" smtClean="0"/>
              <a:t>4</a:t>
            </a:fld>
            <a:endParaRPr lang="nb-NO"/>
          </a:p>
        </p:txBody>
      </p:sp>
    </p:spTree>
    <p:extLst>
      <p:ext uri="{BB962C8B-B14F-4D97-AF65-F5344CB8AC3E}">
        <p14:creationId xmlns:p14="http://schemas.microsoft.com/office/powerpoint/2010/main" val="1318475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Forventningsvklaring</a:t>
            </a:r>
            <a:endParaRPr lang="nb-NO" dirty="0"/>
          </a:p>
        </p:txBody>
      </p:sp>
      <p:sp>
        <p:nvSpPr>
          <p:cNvPr id="4" name="Slide Number Placeholder 3"/>
          <p:cNvSpPr>
            <a:spLocks noGrp="1"/>
          </p:cNvSpPr>
          <p:nvPr>
            <p:ph type="sldNum" sz="quarter" idx="10"/>
          </p:nvPr>
        </p:nvSpPr>
        <p:spPr/>
        <p:txBody>
          <a:bodyPr/>
          <a:lstStyle/>
          <a:p>
            <a:fld id="{EF8A2AF7-2D85-4421-9B02-2B5F9CC37447}" type="slidenum">
              <a:rPr lang="nb-NO" smtClean="0"/>
              <a:t>5</a:t>
            </a:fld>
            <a:endParaRPr lang="nb-NO"/>
          </a:p>
        </p:txBody>
      </p:sp>
    </p:spTree>
    <p:extLst>
      <p:ext uri="{BB962C8B-B14F-4D97-AF65-F5344CB8AC3E}">
        <p14:creationId xmlns:p14="http://schemas.microsoft.com/office/powerpoint/2010/main" val="26251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How to request a secure desktop and get information on software installation and necessary software. New ticketing system at the IT department. Go to the knowledgebase, IT, SAFE to find the relevant information/guides.</a:t>
            </a:r>
          </a:p>
        </p:txBody>
      </p:sp>
      <p:sp>
        <p:nvSpPr>
          <p:cNvPr id="4" name="Slide Number Placeholder 3"/>
          <p:cNvSpPr>
            <a:spLocks noGrp="1"/>
          </p:cNvSpPr>
          <p:nvPr>
            <p:ph type="sldNum" sz="quarter" idx="10"/>
          </p:nvPr>
        </p:nvSpPr>
        <p:spPr/>
        <p:txBody>
          <a:bodyPr/>
          <a:lstStyle/>
          <a:p>
            <a:fld id="{EF8A2AF7-2D85-4421-9B02-2B5F9CC37447}" type="slidenum">
              <a:rPr lang="nb-NO" smtClean="0"/>
              <a:t>6</a:t>
            </a:fld>
            <a:endParaRPr lang="nb-NO"/>
          </a:p>
        </p:txBody>
      </p:sp>
    </p:spTree>
    <p:extLst>
      <p:ext uri="{BB962C8B-B14F-4D97-AF65-F5344CB8AC3E}">
        <p14:creationId xmlns:p14="http://schemas.microsoft.com/office/powerpoint/2010/main" val="34798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How to </a:t>
            </a:r>
            <a:r>
              <a:rPr lang="nb-NO" dirty="0" err="1"/>
              <a:t>request</a:t>
            </a:r>
            <a:r>
              <a:rPr lang="nb-NO" dirty="0"/>
              <a:t> a </a:t>
            </a:r>
            <a:r>
              <a:rPr lang="nb-NO" dirty="0" err="1"/>
              <a:t>secure</a:t>
            </a:r>
            <a:r>
              <a:rPr lang="nb-NO" dirty="0"/>
              <a:t> desktop in SAFE</a:t>
            </a:r>
          </a:p>
        </p:txBody>
      </p:sp>
      <p:sp>
        <p:nvSpPr>
          <p:cNvPr id="4" name="Slide Number Placeholder 3"/>
          <p:cNvSpPr>
            <a:spLocks noGrp="1"/>
          </p:cNvSpPr>
          <p:nvPr>
            <p:ph type="sldNum" sz="quarter" idx="10"/>
          </p:nvPr>
        </p:nvSpPr>
        <p:spPr/>
        <p:txBody>
          <a:bodyPr/>
          <a:lstStyle/>
          <a:p>
            <a:fld id="{EF8A2AF7-2D85-4421-9B02-2B5F9CC37447}" type="slidenum">
              <a:rPr lang="nb-NO" smtClean="0"/>
              <a:t>7</a:t>
            </a:fld>
            <a:endParaRPr lang="nb-NO"/>
          </a:p>
        </p:txBody>
      </p:sp>
    </p:spTree>
    <p:extLst>
      <p:ext uri="{BB962C8B-B14F-4D97-AF65-F5344CB8AC3E}">
        <p14:creationId xmlns:p14="http://schemas.microsoft.com/office/powerpoint/2010/main" val="445591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Cisco AnyConnect and Remote Desktop Connection</a:t>
            </a:r>
          </a:p>
        </p:txBody>
      </p:sp>
      <p:sp>
        <p:nvSpPr>
          <p:cNvPr id="4" name="Slide Number Placeholder 3"/>
          <p:cNvSpPr>
            <a:spLocks noGrp="1"/>
          </p:cNvSpPr>
          <p:nvPr>
            <p:ph type="sldNum" sz="quarter" idx="10"/>
          </p:nvPr>
        </p:nvSpPr>
        <p:spPr/>
        <p:txBody>
          <a:bodyPr/>
          <a:lstStyle/>
          <a:p>
            <a:fld id="{EF8A2AF7-2D85-4421-9B02-2B5F9CC37447}" type="slidenum">
              <a:rPr lang="nb-NO" smtClean="0"/>
              <a:t>8</a:t>
            </a:fld>
            <a:endParaRPr lang="nb-NO"/>
          </a:p>
        </p:txBody>
      </p:sp>
    </p:spTree>
    <p:extLst>
      <p:ext uri="{BB962C8B-B14F-4D97-AF65-F5344CB8AC3E}">
        <p14:creationId xmlns:p14="http://schemas.microsoft.com/office/powerpoint/2010/main" val="1891018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Cisco AnyConnect and Microsoft </a:t>
            </a:r>
            <a:r>
              <a:rPr lang="nb-NO"/>
              <a:t>Remote Desktop</a:t>
            </a:r>
            <a:endParaRPr lang="nb-NO" dirty="0"/>
          </a:p>
        </p:txBody>
      </p:sp>
      <p:sp>
        <p:nvSpPr>
          <p:cNvPr id="4" name="Slide Number Placeholder 3"/>
          <p:cNvSpPr>
            <a:spLocks noGrp="1"/>
          </p:cNvSpPr>
          <p:nvPr>
            <p:ph type="sldNum" sz="quarter" idx="10"/>
          </p:nvPr>
        </p:nvSpPr>
        <p:spPr/>
        <p:txBody>
          <a:bodyPr/>
          <a:lstStyle/>
          <a:p>
            <a:fld id="{EF8A2AF7-2D85-4421-9B02-2B5F9CC37447}" type="slidenum">
              <a:rPr lang="nb-NO" smtClean="0"/>
              <a:t>9</a:t>
            </a:fld>
            <a:endParaRPr lang="nb-NO"/>
          </a:p>
        </p:txBody>
      </p:sp>
    </p:spTree>
    <p:extLst>
      <p:ext uri="{BB962C8B-B14F-4D97-AF65-F5344CB8AC3E}">
        <p14:creationId xmlns:p14="http://schemas.microsoft.com/office/powerpoint/2010/main" val="1066554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New version of the access document. Available under S:\SystemOwner\</a:t>
            </a:r>
          </a:p>
        </p:txBody>
      </p:sp>
      <p:sp>
        <p:nvSpPr>
          <p:cNvPr id="4" name="Slide Number Placeholder 3"/>
          <p:cNvSpPr>
            <a:spLocks noGrp="1"/>
          </p:cNvSpPr>
          <p:nvPr>
            <p:ph type="sldNum" sz="quarter" idx="10"/>
          </p:nvPr>
        </p:nvSpPr>
        <p:spPr/>
        <p:txBody>
          <a:bodyPr/>
          <a:lstStyle/>
          <a:p>
            <a:fld id="{EF8A2AF7-2D85-4421-9B02-2B5F9CC37447}" type="slidenum">
              <a:rPr lang="nb-NO" smtClean="0"/>
              <a:t>10</a:t>
            </a:fld>
            <a:endParaRPr lang="nb-NO"/>
          </a:p>
        </p:txBody>
      </p:sp>
    </p:spTree>
    <p:extLst>
      <p:ext uri="{BB962C8B-B14F-4D97-AF65-F5344CB8AC3E}">
        <p14:creationId xmlns:p14="http://schemas.microsoft.com/office/powerpoint/2010/main" val="3908632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ørste s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ctrTitle"/>
          </p:nvPr>
        </p:nvSpPr>
        <p:spPr>
          <a:xfrm>
            <a:off x="1115616" y="843558"/>
            <a:ext cx="6912768" cy="1912609"/>
          </a:xfrm>
        </p:spPr>
        <p:txBody>
          <a:bodyPr lIns="0" tIns="0" rIns="0" anchor="b" anchorCtr="0">
            <a:normAutofit/>
          </a:bodyPr>
          <a:lstStyle>
            <a:lvl1pPr marL="0" algn="ctr">
              <a:lnSpc>
                <a:spcPts val="5400"/>
              </a:lnSpc>
              <a:defRPr sz="4300" b="1" i="0" u="none" cap="none">
                <a:solidFill>
                  <a:schemeClr val="tx1">
                    <a:lumMod val="75000"/>
                    <a:lumOff val="25000"/>
                  </a:schemeClr>
                </a:solidFill>
                <a:latin typeface="+mj-lt"/>
              </a:defRPr>
            </a:lvl1pPr>
          </a:lstStyle>
          <a:p>
            <a:r>
              <a:rPr lang="nb-NO"/>
              <a:t>Klikk for å redigere tittelstil</a:t>
            </a:r>
          </a:p>
        </p:txBody>
      </p:sp>
      <p:sp>
        <p:nvSpPr>
          <p:cNvPr id="3" name="Undertittel 2"/>
          <p:cNvSpPr>
            <a:spLocks noGrp="1"/>
          </p:cNvSpPr>
          <p:nvPr>
            <p:ph type="subTitle" idx="1"/>
          </p:nvPr>
        </p:nvSpPr>
        <p:spPr>
          <a:xfrm>
            <a:off x="1115616" y="3147510"/>
            <a:ext cx="6912768" cy="936408"/>
          </a:xfrm>
        </p:spPr>
        <p:txBody>
          <a:bodyPr lIns="0" tIns="0" rIns="0" bIns="0">
            <a:noAutofit/>
          </a:bodyPr>
          <a:lstStyle>
            <a:lvl1pPr marL="0" indent="0" algn="ctr">
              <a:spcBef>
                <a:spcPts val="0"/>
              </a:spcBef>
              <a:buNone/>
              <a:defRPr sz="2400"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pic>
        <p:nvPicPr>
          <p:cNvPr id="9" name="Bilde 8"/>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5400000" y="4212000"/>
            <a:ext cx="3312000" cy="576000"/>
          </a:xfrm>
          <a:prstGeom prst="rect">
            <a:avLst/>
          </a:prstGeom>
        </p:spPr>
      </p:pic>
      <p:sp>
        <p:nvSpPr>
          <p:cNvPr id="8" name="Plassholder for bunntekst 7"/>
          <p:cNvSpPr>
            <a:spLocks noGrp="1"/>
          </p:cNvSpPr>
          <p:nvPr>
            <p:ph type="ftr" sz="quarter" idx="11"/>
          </p:nvPr>
        </p:nvSpPr>
        <p:spPr/>
        <p:txBody>
          <a:bodyPr/>
          <a:lstStyle/>
          <a:p>
            <a:r>
              <a:rPr lang="nb-NO"/>
              <a:t>Universitetet i Bergen</a:t>
            </a:r>
          </a:p>
        </p:txBody>
      </p:sp>
    </p:spTree>
    <p:extLst>
      <p:ext uri="{BB962C8B-B14F-4D97-AF65-F5344CB8AC3E}">
        <p14:creationId xmlns:p14="http://schemas.microsoft.com/office/powerpoint/2010/main" val="178299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side med bunnteks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endParaRPr lang="nb-NO"/>
          </a:p>
        </p:txBody>
      </p:sp>
      <p:sp>
        <p:nvSpPr>
          <p:cNvPr id="3" name="Plassholder for bunntekst 2"/>
          <p:cNvSpPr>
            <a:spLocks noGrp="1"/>
          </p:cNvSpPr>
          <p:nvPr>
            <p:ph type="ftr" sz="quarter" idx="11"/>
          </p:nvPr>
        </p:nvSpPr>
        <p:spPr/>
        <p:txBody>
          <a:bodyPr/>
          <a:lstStyle/>
          <a:p>
            <a:r>
              <a:rPr lang="nb-NO"/>
              <a:t>Universitetet i Bergen</a:t>
            </a:r>
          </a:p>
        </p:txBody>
      </p:sp>
      <p:sp>
        <p:nvSpPr>
          <p:cNvPr id="4" name="Plassholder for lysbildenummer 3"/>
          <p:cNvSpPr>
            <a:spLocks noGrp="1"/>
          </p:cNvSpPr>
          <p:nvPr>
            <p:ph type="sldNum" sz="quarter" idx="12"/>
          </p:nvPr>
        </p:nvSpPr>
        <p:spPr/>
        <p:txBody>
          <a:bodyPr/>
          <a:lstStyle/>
          <a:p>
            <a:r>
              <a:rPr lang="nb-NO"/>
              <a:t>Side </a:t>
            </a:r>
            <a:fld id="{06C54713-27B5-4268-B680-29C9FB350413}" type="slidenum">
              <a:rPr lang="nb-NO" smtClean="0"/>
              <a:pPr/>
              <a:t>‹#›</a:t>
            </a:fld>
            <a:endParaRPr lang="nb-NO"/>
          </a:p>
        </p:txBody>
      </p:sp>
      <p:pic>
        <p:nvPicPr>
          <p:cNvPr id="10" name="Bild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122472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ide">
    <p:spTree>
      <p:nvGrpSpPr>
        <p:cNvPr id="1" name=""/>
        <p:cNvGrpSpPr/>
        <p:nvPr/>
      </p:nvGrpSpPr>
      <p:grpSpPr>
        <a:xfrm>
          <a:off x="0" y="0"/>
          <a:ext cx="0" cy="0"/>
          <a:chOff x="0" y="0"/>
          <a:chExt cx="0" cy="0"/>
        </a:xfrm>
      </p:grpSpPr>
      <p:sp>
        <p:nvSpPr>
          <p:cNvPr id="3" name="Plassholder for bunntekst 2"/>
          <p:cNvSpPr>
            <a:spLocks noGrp="1"/>
          </p:cNvSpPr>
          <p:nvPr>
            <p:ph type="ftr" sz="quarter" idx="11"/>
          </p:nvPr>
        </p:nvSpPr>
        <p:spPr/>
        <p:txBody>
          <a:bodyPr/>
          <a:lstStyle/>
          <a:p>
            <a:r>
              <a:rPr lang="nb-NO"/>
              <a:t>Universitetet i Bergen</a:t>
            </a:r>
          </a:p>
        </p:txBody>
      </p:sp>
    </p:spTree>
    <p:extLst>
      <p:ext uri="{BB962C8B-B14F-4D97-AF65-F5344CB8AC3E}">
        <p14:creationId xmlns:p14="http://schemas.microsoft.com/office/powerpoint/2010/main" val="2074680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tel, ingress og tekst">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3589570" y="1455950"/>
            <a:ext cx="4597350" cy="2916000"/>
          </a:xfrm>
        </p:spPr>
        <p:txBody>
          <a:bodyPr/>
          <a:lstStyle>
            <a:lvl1pPr>
              <a:defRPr sz="2200"/>
            </a:lvl1pPr>
            <a:lvl2pPr>
              <a:defRPr sz="2200"/>
            </a:lvl2pPr>
            <a:lvl3pPr>
              <a:defRPr sz="20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1022921" y="1455950"/>
            <a:ext cx="2360241" cy="2916000"/>
          </a:xfrm>
        </p:spPr>
        <p:txBody>
          <a:bodyPr>
            <a:norm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8" name="Tittel 1"/>
          <p:cNvSpPr>
            <a:spLocks noGrp="1"/>
          </p:cNvSpPr>
          <p:nvPr>
            <p:ph type="title"/>
          </p:nvPr>
        </p:nvSpPr>
        <p:spPr>
          <a:xfrm>
            <a:off x="1022920" y="804231"/>
            <a:ext cx="7149480" cy="489701"/>
          </a:xfrm>
        </p:spPr>
        <p:txBody>
          <a:bodyPr>
            <a:noAutofit/>
          </a:bodyPr>
          <a:lstStyle>
            <a:lvl1pPr>
              <a:lnSpc>
                <a:spcPts val="4320"/>
              </a:lnSpc>
              <a:defRPr sz="3400" b="1" i="0"/>
            </a:lvl1pPr>
          </a:lstStyle>
          <a:p>
            <a:r>
              <a:rPr lang="nb-NO"/>
              <a:t>Klikk for å redigere tittelstil</a:t>
            </a:r>
          </a:p>
        </p:txBody>
      </p:sp>
      <p:sp>
        <p:nvSpPr>
          <p:cNvPr id="2" name="Plassholder for dato 1"/>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Universitetet i Bergen</a:t>
            </a:r>
          </a:p>
        </p:txBody>
      </p:sp>
      <p:sp>
        <p:nvSpPr>
          <p:cNvPr id="6" name="Plassholder for lysbildenummer 5"/>
          <p:cNvSpPr>
            <a:spLocks noGrp="1"/>
          </p:cNvSpPr>
          <p:nvPr>
            <p:ph type="sldNum" sz="quarter" idx="12"/>
          </p:nvPr>
        </p:nvSpPr>
        <p:spPr/>
        <p:txBody>
          <a:bodyPr/>
          <a:lstStyle/>
          <a:p>
            <a:r>
              <a:rPr lang="nb-NO"/>
              <a:t>Side </a:t>
            </a:r>
            <a:fld id="{06C54713-27B5-4268-B680-29C9FB350413}" type="slidenum">
              <a:rPr lang="nb-NO" smtClean="0"/>
              <a:pPr/>
              <a:t>‹#›</a:t>
            </a:fld>
            <a:endParaRPr lang="nb-NO"/>
          </a:p>
        </p:txBody>
      </p:sp>
      <p:pic>
        <p:nvPicPr>
          <p:cNvPr id="13" name="Bilde 1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125910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022920" y="3489852"/>
            <a:ext cx="7164000" cy="425054"/>
          </a:xfrm>
        </p:spPr>
        <p:txBody>
          <a:bodyPr anchor="b">
            <a:normAutofit/>
          </a:bodyPr>
          <a:lstStyle>
            <a:lvl1pPr algn="l">
              <a:lnSpc>
                <a:spcPts val="3600"/>
              </a:lnSpc>
              <a:defRPr sz="3000" b="1" i="0">
                <a:solidFill>
                  <a:srgbClr val="E54F46"/>
                </a:solidFill>
              </a:defRPr>
            </a:lvl1pPr>
          </a:lstStyle>
          <a:p>
            <a:r>
              <a:rPr lang="nb-NO"/>
              <a:t>Klikk for å redigere tittelstil</a:t>
            </a:r>
          </a:p>
        </p:txBody>
      </p:sp>
      <p:sp>
        <p:nvSpPr>
          <p:cNvPr id="3" name="Plassholder for bilde 2"/>
          <p:cNvSpPr>
            <a:spLocks noGrp="1"/>
          </p:cNvSpPr>
          <p:nvPr>
            <p:ph type="pic" idx="1"/>
          </p:nvPr>
        </p:nvSpPr>
        <p:spPr>
          <a:xfrm>
            <a:off x="1022920" y="843558"/>
            <a:ext cx="7164000" cy="2598223"/>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Dra bildet til plassholderen eller klikk ikonet for å legge til</a:t>
            </a:r>
          </a:p>
        </p:txBody>
      </p:sp>
      <p:sp>
        <p:nvSpPr>
          <p:cNvPr id="4" name="Plassholder for tekst 3"/>
          <p:cNvSpPr>
            <a:spLocks noGrp="1"/>
          </p:cNvSpPr>
          <p:nvPr>
            <p:ph type="body" sz="half" idx="2"/>
          </p:nvPr>
        </p:nvSpPr>
        <p:spPr>
          <a:xfrm>
            <a:off x="1022920" y="3975906"/>
            <a:ext cx="7164000" cy="603647"/>
          </a:xfrm>
        </p:spPr>
        <p:txBody>
          <a:bodyPr>
            <a:norm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endParaRPr lang="nb-NO"/>
          </a:p>
        </p:txBody>
      </p:sp>
      <p:sp>
        <p:nvSpPr>
          <p:cNvPr id="6" name="Plassholder for bunntekst 5"/>
          <p:cNvSpPr>
            <a:spLocks noGrp="1"/>
          </p:cNvSpPr>
          <p:nvPr>
            <p:ph type="ftr" sz="quarter" idx="11"/>
          </p:nvPr>
        </p:nvSpPr>
        <p:spPr/>
        <p:txBody>
          <a:bodyPr/>
          <a:lstStyle/>
          <a:p>
            <a:r>
              <a:rPr lang="nb-NO"/>
              <a:t>Universitetet i Bergen</a:t>
            </a:r>
          </a:p>
        </p:txBody>
      </p:sp>
      <p:sp>
        <p:nvSpPr>
          <p:cNvPr id="7" name="Plassholder for lysbildenummer 6"/>
          <p:cNvSpPr>
            <a:spLocks noGrp="1"/>
          </p:cNvSpPr>
          <p:nvPr>
            <p:ph type="sldNum" sz="quarter" idx="12"/>
          </p:nvPr>
        </p:nvSpPr>
        <p:spPr/>
        <p:txBody>
          <a:bodyPr/>
          <a:lstStyle/>
          <a:p>
            <a:r>
              <a:rPr lang="nb-NO"/>
              <a:t>Side </a:t>
            </a:r>
            <a:fld id="{06C54713-27B5-4268-B680-29C9FB350413}" type="slidenum">
              <a:rPr lang="nb-NO" smtClean="0"/>
              <a:pPr/>
              <a:t>‹#›</a:t>
            </a:fld>
            <a:endParaRPr lang="nb-NO"/>
          </a:p>
        </p:txBody>
      </p:sp>
      <p:pic>
        <p:nvPicPr>
          <p:cNvPr id="13" name="Bilde 1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3433166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ddrett tekst">
    <p:spTree>
      <p:nvGrpSpPr>
        <p:cNvPr id="1" name=""/>
        <p:cNvGrpSpPr/>
        <p:nvPr/>
      </p:nvGrpSpPr>
      <p:grpSpPr>
        <a:xfrm>
          <a:off x="0" y="0"/>
          <a:ext cx="0" cy="0"/>
          <a:chOff x="0" y="0"/>
          <a:chExt cx="0" cy="0"/>
        </a:xfrm>
      </p:grpSpPr>
      <p:sp>
        <p:nvSpPr>
          <p:cNvPr id="3" name="Plassholder for loddrett tekst 2"/>
          <p:cNvSpPr>
            <a:spLocks noGrp="1"/>
          </p:cNvSpPr>
          <p:nvPr>
            <p:ph type="body" orient="vert" idx="1"/>
          </p:nvPr>
        </p:nvSpPr>
        <p:spPr>
          <a:xfrm>
            <a:off x="1022920" y="1455950"/>
            <a:ext cx="7149480" cy="2916000"/>
          </a:xfrm>
        </p:spPr>
        <p:txBody>
          <a:bodyPr vert="eaVert">
            <a:normAutofit/>
          </a:bodyPr>
          <a:lstStyle>
            <a:lvl1pPr>
              <a:defRPr sz="2400"/>
            </a:lvl1pPr>
            <a:lvl2pPr>
              <a:defRPr sz="2400"/>
            </a:lvl2pPr>
            <a:lvl3pPr>
              <a:defRPr sz="2000"/>
            </a:lvl3pPr>
            <a:lvl4pPr>
              <a:defRPr sz="2000"/>
            </a:lvl4pPr>
            <a:lvl5pPr>
              <a:defRPr sz="2000"/>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Tittel 1"/>
          <p:cNvSpPr>
            <a:spLocks noGrp="1"/>
          </p:cNvSpPr>
          <p:nvPr>
            <p:ph type="title"/>
          </p:nvPr>
        </p:nvSpPr>
        <p:spPr>
          <a:xfrm>
            <a:off x="1022920" y="804231"/>
            <a:ext cx="7149480" cy="489701"/>
          </a:xfrm>
        </p:spPr>
        <p:txBody>
          <a:bodyPr>
            <a:noAutofit/>
          </a:bodyPr>
          <a:lstStyle>
            <a:lvl1pPr>
              <a:lnSpc>
                <a:spcPts val="4320"/>
              </a:lnSpc>
              <a:defRPr sz="3400" b="1" i="0"/>
            </a:lvl1pPr>
          </a:lstStyle>
          <a:p>
            <a:r>
              <a:rPr lang="nb-NO"/>
              <a:t>Klikk for å redigere tittelstil</a:t>
            </a:r>
          </a:p>
        </p:txBody>
      </p:sp>
      <p:pic>
        <p:nvPicPr>
          <p:cNvPr id="8" name="Bild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17742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1022920" y="804231"/>
            <a:ext cx="7149480" cy="489701"/>
          </a:xfrm>
        </p:spPr>
        <p:txBody>
          <a:bodyPr>
            <a:noAutofit/>
          </a:bodyPr>
          <a:lstStyle>
            <a:lvl1pPr>
              <a:lnSpc>
                <a:spcPts val="4320"/>
              </a:lnSpc>
              <a:defRPr sz="3400" b="1" i="0"/>
            </a:lvl1pPr>
          </a:lstStyle>
          <a:p>
            <a:r>
              <a:rPr lang="nb-NO"/>
              <a:t>Klikk for å redigere tittelstil</a:t>
            </a:r>
          </a:p>
        </p:txBody>
      </p:sp>
      <p:sp>
        <p:nvSpPr>
          <p:cNvPr id="3" name="Plassholder for innhold 2"/>
          <p:cNvSpPr>
            <a:spLocks noGrp="1"/>
          </p:cNvSpPr>
          <p:nvPr>
            <p:ph idx="1"/>
          </p:nvPr>
        </p:nvSpPr>
        <p:spPr>
          <a:xfrm>
            <a:off x="1022920" y="1455950"/>
            <a:ext cx="7149480" cy="2916000"/>
          </a:xfrm>
        </p:spPr>
        <p:txBody>
          <a:bodyPr/>
          <a:lstStyle>
            <a:lvl1pPr>
              <a:defRPr sz="2400">
                <a:solidFill>
                  <a:schemeClr val="tx1">
                    <a:lumMod val="75000"/>
                    <a:lumOff val="25000"/>
                  </a:schemeClr>
                </a:solidFill>
                <a:latin typeface="+mn-lt"/>
              </a:defRPr>
            </a:lvl1pPr>
            <a:lvl2pPr>
              <a:defRPr sz="2400">
                <a:solidFill>
                  <a:schemeClr val="tx1">
                    <a:lumMod val="75000"/>
                    <a:lumOff val="25000"/>
                  </a:schemeClr>
                </a:solidFill>
                <a:latin typeface="+mn-lt"/>
              </a:defRPr>
            </a:lvl2pPr>
            <a:lvl3pPr>
              <a:defRPr sz="2200">
                <a:solidFill>
                  <a:schemeClr val="tx1">
                    <a:lumMod val="75000"/>
                    <a:lumOff val="25000"/>
                  </a:schemeClr>
                </a:solidFill>
                <a:latin typeface="+mn-lt"/>
              </a:defRPr>
            </a:lvl3pPr>
            <a:lvl4pPr>
              <a:defRPr sz="2200">
                <a:solidFill>
                  <a:schemeClr val="tx1">
                    <a:lumMod val="75000"/>
                    <a:lumOff val="25000"/>
                  </a:schemeClr>
                </a:solidFill>
                <a:latin typeface="+mn-lt"/>
              </a:defRPr>
            </a:lvl4pPr>
            <a:lvl5pPr>
              <a:defRPr sz="2200">
                <a:solidFill>
                  <a:schemeClr val="tx1">
                    <a:lumMod val="75000"/>
                    <a:lumOff val="25000"/>
                  </a:schemeClr>
                </a:solidFill>
                <a:latin typeface="+mn-lt"/>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Universitetet i Bergen</a:t>
            </a:r>
          </a:p>
        </p:txBody>
      </p:sp>
      <p:sp>
        <p:nvSpPr>
          <p:cNvPr id="6" name="Plassholder for lysbildenummer 5"/>
          <p:cNvSpPr>
            <a:spLocks noGrp="1"/>
          </p:cNvSpPr>
          <p:nvPr>
            <p:ph type="sldNum" sz="quarter" idx="12"/>
          </p:nvPr>
        </p:nvSpPr>
        <p:spPr/>
        <p:txBody>
          <a:bodyPr/>
          <a:lstStyle/>
          <a:p>
            <a:r>
              <a:rPr lang="nb-NO"/>
              <a:t>Side </a:t>
            </a:r>
            <a:fld id="{06C54713-27B5-4268-B680-29C9FB350413}" type="slidenum">
              <a:rPr lang="nb-NO" smtClean="0"/>
              <a:pPr/>
              <a:t>‹#›</a:t>
            </a:fld>
            <a:endParaRPr lang="nb-NO"/>
          </a:p>
        </p:txBody>
      </p:sp>
      <p:pic>
        <p:nvPicPr>
          <p:cNvPr id="12" name="Bilde 11"/>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99235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_nøytr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1022920" y="804231"/>
            <a:ext cx="7149480" cy="489701"/>
          </a:xfrm>
        </p:spPr>
        <p:txBody>
          <a:bodyPr>
            <a:noAutofit/>
          </a:bodyPr>
          <a:lstStyle>
            <a:lvl1pPr>
              <a:lnSpc>
                <a:spcPts val="4320"/>
              </a:lnSpc>
              <a:defRPr sz="3400" b="1" i="0"/>
            </a:lvl1pPr>
          </a:lstStyle>
          <a:p>
            <a:r>
              <a:rPr lang="nb-NO"/>
              <a:t>Klikk for å redigere tittelstil</a:t>
            </a:r>
          </a:p>
        </p:txBody>
      </p:sp>
      <p:sp>
        <p:nvSpPr>
          <p:cNvPr id="3" name="Plassholder for innhold 2"/>
          <p:cNvSpPr>
            <a:spLocks noGrp="1"/>
          </p:cNvSpPr>
          <p:nvPr>
            <p:ph idx="1"/>
          </p:nvPr>
        </p:nvSpPr>
        <p:spPr>
          <a:xfrm>
            <a:off x="1022920" y="1455950"/>
            <a:ext cx="7149480" cy="2916000"/>
          </a:xfrm>
        </p:spPr>
        <p:txBody>
          <a:bodyPr/>
          <a:lstStyle>
            <a:lvl1pPr>
              <a:defRPr sz="2400">
                <a:solidFill>
                  <a:schemeClr val="tx1">
                    <a:lumMod val="75000"/>
                    <a:lumOff val="25000"/>
                  </a:schemeClr>
                </a:solidFill>
                <a:latin typeface="+mn-lt"/>
              </a:defRPr>
            </a:lvl1pPr>
            <a:lvl2pPr>
              <a:defRPr sz="2400">
                <a:solidFill>
                  <a:schemeClr val="tx1">
                    <a:lumMod val="75000"/>
                    <a:lumOff val="25000"/>
                  </a:schemeClr>
                </a:solidFill>
                <a:latin typeface="+mn-lt"/>
              </a:defRPr>
            </a:lvl2pPr>
            <a:lvl3pPr>
              <a:defRPr sz="2200">
                <a:solidFill>
                  <a:schemeClr val="tx1">
                    <a:lumMod val="75000"/>
                    <a:lumOff val="25000"/>
                  </a:schemeClr>
                </a:solidFill>
                <a:latin typeface="+mn-lt"/>
              </a:defRPr>
            </a:lvl3pPr>
            <a:lvl4pPr>
              <a:defRPr sz="2200">
                <a:solidFill>
                  <a:schemeClr val="tx1">
                    <a:lumMod val="75000"/>
                    <a:lumOff val="25000"/>
                  </a:schemeClr>
                </a:solidFill>
                <a:latin typeface="+mn-lt"/>
              </a:defRPr>
            </a:lvl4pPr>
            <a:lvl5pPr>
              <a:defRPr sz="2200">
                <a:solidFill>
                  <a:schemeClr val="tx1">
                    <a:lumMod val="75000"/>
                    <a:lumOff val="25000"/>
                  </a:schemeClr>
                </a:solidFill>
                <a:latin typeface="+mn-lt"/>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Universitetet i Bergen</a:t>
            </a:r>
          </a:p>
        </p:txBody>
      </p:sp>
      <p:sp>
        <p:nvSpPr>
          <p:cNvPr id="6" name="Plassholder for lysbildenummer 5"/>
          <p:cNvSpPr>
            <a:spLocks noGrp="1"/>
          </p:cNvSpPr>
          <p:nvPr>
            <p:ph type="sldNum" sz="quarter" idx="12"/>
          </p:nvPr>
        </p:nvSpPr>
        <p:spPr/>
        <p:txBody>
          <a:bodyPr/>
          <a:lstStyle/>
          <a:p>
            <a:r>
              <a:rPr lang="nb-NO"/>
              <a:t>Side </a:t>
            </a:r>
            <a:fld id="{06C54713-27B5-4268-B680-29C9FB350413}" type="slidenum">
              <a:rPr lang="nb-NO" smtClean="0"/>
              <a:pPr/>
              <a:t>‹#›</a:t>
            </a:fld>
            <a:endParaRPr lang="nb-NO"/>
          </a:p>
        </p:txBody>
      </p:sp>
      <p:pic>
        <p:nvPicPr>
          <p:cNvPr id="12" name="Bild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136974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tel og innhold, hvit med grå ram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1022920" y="804231"/>
            <a:ext cx="7149480" cy="489701"/>
          </a:xfrm>
        </p:spPr>
        <p:txBody>
          <a:bodyPr>
            <a:noAutofit/>
          </a:bodyPr>
          <a:lstStyle>
            <a:lvl1pPr>
              <a:lnSpc>
                <a:spcPts val="4320"/>
              </a:lnSpc>
              <a:defRPr sz="3400" b="1" i="0"/>
            </a:lvl1pPr>
          </a:lstStyle>
          <a:p>
            <a:r>
              <a:rPr lang="nb-NO"/>
              <a:t>Klikk for å redigere tittelstil</a:t>
            </a:r>
          </a:p>
        </p:txBody>
      </p:sp>
      <p:sp>
        <p:nvSpPr>
          <p:cNvPr id="3" name="Plassholder for innhold 2"/>
          <p:cNvSpPr>
            <a:spLocks noGrp="1"/>
          </p:cNvSpPr>
          <p:nvPr>
            <p:ph idx="1"/>
          </p:nvPr>
        </p:nvSpPr>
        <p:spPr>
          <a:xfrm>
            <a:off x="1022920" y="1455950"/>
            <a:ext cx="7149480" cy="2916000"/>
          </a:xfrm>
        </p:spPr>
        <p:txBody>
          <a:bodyPr/>
          <a:lstStyle>
            <a:lvl1pPr>
              <a:defRPr sz="2400">
                <a:solidFill>
                  <a:schemeClr val="tx1">
                    <a:lumMod val="75000"/>
                    <a:lumOff val="25000"/>
                  </a:schemeClr>
                </a:solidFill>
                <a:latin typeface="+mn-lt"/>
              </a:defRPr>
            </a:lvl1pPr>
            <a:lvl2pPr>
              <a:defRPr sz="2400">
                <a:solidFill>
                  <a:schemeClr val="tx1">
                    <a:lumMod val="75000"/>
                    <a:lumOff val="25000"/>
                  </a:schemeClr>
                </a:solidFill>
                <a:latin typeface="+mn-lt"/>
              </a:defRPr>
            </a:lvl2pPr>
            <a:lvl3pPr>
              <a:defRPr sz="2200">
                <a:solidFill>
                  <a:schemeClr val="tx1">
                    <a:lumMod val="75000"/>
                    <a:lumOff val="25000"/>
                  </a:schemeClr>
                </a:solidFill>
                <a:latin typeface="+mn-lt"/>
              </a:defRPr>
            </a:lvl3pPr>
            <a:lvl4pPr>
              <a:defRPr sz="2200">
                <a:solidFill>
                  <a:schemeClr val="tx1">
                    <a:lumMod val="75000"/>
                    <a:lumOff val="25000"/>
                  </a:schemeClr>
                </a:solidFill>
                <a:latin typeface="+mn-lt"/>
              </a:defRPr>
            </a:lvl4pPr>
            <a:lvl5pPr>
              <a:defRPr sz="2200">
                <a:solidFill>
                  <a:schemeClr val="tx1">
                    <a:lumMod val="75000"/>
                    <a:lumOff val="25000"/>
                  </a:schemeClr>
                </a:solidFill>
                <a:latin typeface="+mn-lt"/>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Universitetet i Bergen</a:t>
            </a:r>
          </a:p>
        </p:txBody>
      </p:sp>
      <p:sp>
        <p:nvSpPr>
          <p:cNvPr id="6" name="Plassholder for lysbildenummer 5"/>
          <p:cNvSpPr>
            <a:spLocks noGrp="1"/>
          </p:cNvSpPr>
          <p:nvPr>
            <p:ph type="sldNum" sz="quarter" idx="12"/>
          </p:nvPr>
        </p:nvSpPr>
        <p:spPr/>
        <p:txBody>
          <a:bodyPr/>
          <a:lstStyle/>
          <a:p>
            <a:r>
              <a:rPr lang="nb-NO"/>
              <a:t>Side </a:t>
            </a:r>
            <a:fld id="{06C54713-27B5-4268-B680-29C9FB350413}" type="slidenum">
              <a:rPr lang="nb-NO" smtClean="0"/>
              <a:pPr/>
              <a:t>‹#›</a:t>
            </a:fld>
            <a:endParaRPr lang="nb-NO"/>
          </a:p>
        </p:txBody>
      </p:sp>
      <p:pic>
        <p:nvPicPr>
          <p:cNvPr id="12" name="Bild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21587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tels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a:xfrm>
            <a:off x="1022920" y="839911"/>
            <a:ext cx="6584776" cy="2649941"/>
          </a:xfrm>
        </p:spPr>
        <p:txBody>
          <a:bodyPr anchor="t" anchorCtr="0">
            <a:normAutofit/>
          </a:bodyPr>
          <a:lstStyle>
            <a:lvl1pPr>
              <a:lnSpc>
                <a:spcPts val="6000"/>
              </a:lnSpc>
              <a:defRPr sz="5000" b="1" i="0" u="none">
                <a:solidFill>
                  <a:srgbClr val="FFFFFF"/>
                </a:solidFill>
                <a:latin typeface="+mj-lt"/>
              </a:defRPr>
            </a:lvl1pPr>
          </a:lstStyle>
          <a:p>
            <a:r>
              <a:rPr lang="nb-NO"/>
              <a:t>Klikk for å redigere tittelstil</a:t>
            </a:r>
          </a:p>
        </p:txBody>
      </p:sp>
    </p:spTree>
    <p:extLst>
      <p:ext uri="{BB962C8B-B14F-4D97-AF65-F5344CB8AC3E}">
        <p14:creationId xmlns:p14="http://schemas.microsoft.com/office/powerpoint/2010/main" val="302109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iste s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lassholder for bunntekst 4"/>
          <p:cNvSpPr>
            <a:spLocks noGrp="1"/>
          </p:cNvSpPr>
          <p:nvPr>
            <p:ph type="ftr" sz="quarter" idx="3"/>
          </p:nvPr>
        </p:nvSpPr>
        <p:spPr>
          <a:xfrm>
            <a:off x="2030012" y="3795886"/>
            <a:ext cx="5083976" cy="219838"/>
          </a:xfrm>
          <a:prstGeom prst="rect">
            <a:avLst/>
          </a:prstGeom>
        </p:spPr>
        <p:txBody>
          <a:bodyPr lIns="0" tIns="0" rIns="0" bIns="0"/>
          <a:lstStyle>
            <a:lvl1pPr algn="ctr">
              <a:defRPr sz="1600" cap="all" spc="100" baseline="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nb-NO"/>
              <a:t>Universitetet i Bergen</a:t>
            </a:r>
          </a:p>
        </p:txBody>
      </p:sp>
    </p:spTree>
    <p:extLst>
      <p:ext uri="{BB962C8B-B14F-4D97-AF65-F5344CB8AC3E}">
        <p14:creationId xmlns:p14="http://schemas.microsoft.com/office/powerpoint/2010/main" val="2508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3" name="Plassholder for innhold 2"/>
          <p:cNvSpPr>
            <a:spLocks noGrp="1"/>
          </p:cNvSpPr>
          <p:nvPr>
            <p:ph sz="half" idx="1"/>
          </p:nvPr>
        </p:nvSpPr>
        <p:spPr>
          <a:xfrm>
            <a:off x="1022920" y="1455626"/>
            <a:ext cx="3405064" cy="2916324"/>
          </a:xfrm>
        </p:spPr>
        <p:txBody>
          <a:bodyPr/>
          <a:lstStyle>
            <a:lvl1pPr>
              <a:defRPr sz="22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752400" y="1455626"/>
            <a:ext cx="3420000" cy="2916324"/>
          </a:xfrm>
        </p:spPr>
        <p:txBody>
          <a:bodyPr/>
          <a:lstStyle>
            <a:lvl1pPr>
              <a:defRPr sz="22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0" name="Tittel 1"/>
          <p:cNvSpPr>
            <a:spLocks noGrp="1"/>
          </p:cNvSpPr>
          <p:nvPr>
            <p:ph type="title"/>
          </p:nvPr>
        </p:nvSpPr>
        <p:spPr>
          <a:xfrm>
            <a:off x="1022920" y="804231"/>
            <a:ext cx="7149480" cy="489701"/>
          </a:xfrm>
        </p:spPr>
        <p:txBody>
          <a:bodyPr>
            <a:noAutofit/>
          </a:bodyPr>
          <a:lstStyle>
            <a:lvl1pPr>
              <a:lnSpc>
                <a:spcPts val="4320"/>
              </a:lnSpc>
              <a:defRPr sz="3400" b="1" i="0"/>
            </a:lvl1pPr>
          </a:lstStyle>
          <a:p>
            <a:r>
              <a:rPr lang="nb-NO"/>
              <a:t>Klikk for å redigere tittelstil</a:t>
            </a:r>
          </a:p>
        </p:txBody>
      </p:sp>
      <p:sp>
        <p:nvSpPr>
          <p:cNvPr id="2" name="Plassholder for dato 1"/>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Universitetet i Bergen</a:t>
            </a:r>
          </a:p>
        </p:txBody>
      </p:sp>
      <p:sp>
        <p:nvSpPr>
          <p:cNvPr id="6" name="Plassholder for lysbildenummer 5"/>
          <p:cNvSpPr>
            <a:spLocks noGrp="1"/>
          </p:cNvSpPr>
          <p:nvPr>
            <p:ph type="sldNum" sz="quarter" idx="12"/>
          </p:nvPr>
        </p:nvSpPr>
        <p:spPr/>
        <p:txBody>
          <a:bodyPr/>
          <a:lstStyle/>
          <a:p>
            <a:r>
              <a:rPr lang="nb-NO"/>
              <a:t>Side </a:t>
            </a:r>
            <a:fld id="{06C54713-27B5-4268-B680-29C9FB350413}" type="slidenum">
              <a:rPr lang="nb-NO" smtClean="0"/>
              <a:pPr/>
              <a:t>‹#›</a:t>
            </a:fld>
            <a:endParaRPr lang="nb-NO"/>
          </a:p>
        </p:txBody>
      </p:sp>
      <p:pic>
        <p:nvPicPr>
          <p:cNvPr id="11" name="Bild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210852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med titler">
    <p:spTree>
      <p:nvGrpSpPr>
        <p:cNvPr id="1" name=""/>
        <p:cNvGrpSpPr/>
        <p:nvPr/>
      </p:nvGrpSpPr>
      <p:grpSpPr>
        <a:xfrm>
          <a:off x="0" y="0"/>
          <a:ext cx="0" cy="0"/>
          <a:chOff x="0" y="0"/>
          <a:chExt cx="0" cy="0"/>
        </a:xfrm>
      </p:grpSpPr>
      <p:sp>
        <p:nvSpPr>
          <p:cNvPr id="3" name="Plassholder for tekst 2"/>
          <p:cNvSpPr>
            <a:spLocks noGrp="1"/>
          </p:cNvSpPr>
          <p:nvPr>
            <p:ph type="body" idx="1"/>
          </p:nvPr>
        </p:nvSpPr>
        <p:spPr>
          <a:xfrm>
            <a:off x="1022920" y="1581640"/>
            <a:ext cx="3420000" cy="432048"/>
          </a:xfrm>
        </p:spPr>
        <p:txBody>
          <a:bodyPr anchor="b">
            <a:noAutofit/>
          </a:bodyPr>
          <a:lstStyle>
            <a:lvl1pPr marL="0" indent="0">
              <a:buNone/>
              <a:defRPr sz="2000" b="1" i="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5" name="Plassholder for tekst 4"/>
          <p:cNvSpPr>
            <a:spLocks noGrp="1"/>
          </p:cNvSpPr>
          <p:nvPr>
            <p:ph type="body" sz="quarter" idx="3"/>
          </p:nvPr>
        </p:nvSpPr>
        <p:spPr>
          <a:xfrm>
            <a:off x="4752400" y="1581640"/>
            <a:ext cx="3420000" cy="432048"/>
          </a:xfrm>
        </p:spPr>
        <p:txBody>
          <a:bodyPr anchor="b">
            <a:noAutofit/>
          </a:bodyPr>
          <a:lstStyle>
            <a:lvl1pPr marL="0" indent="0">
              <a:buNone/>
              <a:defRPr sz="2000" b="1" i="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10" name="Plassholder for innhold 2"/>
          <p:cNvSpPr>
            <a:spLocks noGrp="1"/>
          </p:cNvSpPr>
          <p:nvPr>
            <p:ph sz="half" idx="13"/>
          </p:nvPr>
        </p:nvSpPr>
        <p:spPr>
          <a:xfrm>
            <a:off x="1022920" y="2092345"/>
            <a:ext cx="3420000" cy="2351613"/>
          </a:xfrm>
        </p:spPr>
        <p:txBody>
          <a:bodyPr/>
          <a:lstStyle>
            <a:lvl1pPr>
              <a:defRPr sz="22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1" name="Plassholder for innhold 3"/>
          <p:cNvSpPr>
            <a:spLocks noGrp="1"/>
          </p:cNvSpPr>
          <p:nvPr>
            <p:ph sz="half" idx="2"/>
          </p:nvPr>
        </p:nvSpPr>
        <p:spPr>
          <a:xfrm>
            <a:off x="4752400" y="2092345"/>
            <a:ext cx="3420000" cy="2351613"/>
          </a:xfrm>
        </p:spPr>
        <p:txBody>
          <a:bodyPr/>
          <a:lstStyle>
            <a:lvl1pPr>
              <a:defRPr sz="22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12" name="Tittel 1"/>
          <p:cNvSpPr>
            <a:spLocks noGrp="1"/>
          </p:cNvSpPr>
          <p:nvPr>
            <p:ph type="title"/>
          </p:nvPr>
        </p:nvSpPr>
        <p:spPr>
          <a:xfrm>
            <a:off x="1022920" y="804231"/>
            <a:ext cx="7149480" cy="489701"/>
          </a:xfrm>
        </p:spPr>
        <p:txBody>
          <a:bodyPr>
            <a:noAutofit/>
          </a:bodyPr>
          <a:lstStyle>
            <a:lvl1pPr>
              <a:lnSpc>
                <a:spcPts val="4320"/>
              </a:lnSpc>
              <a:defRPr sz="3400" b="1" i="0"/>
            </a:lvl1pPr>
          </a:lstStyle>
          <a:p>
            <a:r>
              <a:rPr lang="nb-NO"/>
              <a:t>Klikk for å redigere tittelstil</a:t>
            </a:r>
          </a:p>
        </p:txBody>
      </p:sp>
      <p:sp>
        <p:nvSpPr>
          <p:cNvPr id="2" name="Plassholder for dato 1"/>
          <p:cNvSpPr>
            <a:spLocks noGrp="1"/>
          </p:cNvSpPr>
          <p:nvPr>
            <p:ph type="dt" sz="half" idx="14"/>
          </p:nvPr>
        </p:nvSpPr>
        <p:spPr/>
        <p:txBody>
          <a:bodyPr/>
          <a:lstStyle/>
          <a:p>
            <a:endParaRPr lang="nb-NO"/>
          </a:p>
        </p:txBody>
      </p:sp>
      <p:sp>
        <p:nvSpPr>
          <p:cNvPr id="4" name="Plassholder for bunntekst 3"/>
          <p:cNvSpPr>
            <a:spLocks noGrp="1"/>
          </p:cNvSpPr>
          <p:nvPr>
            <p:ph type="ftr" sz="quarter" idx="15"/>
          </p:nvPr>
        </p:nvSpPr>
        <p:spPr/>
        <p:txBody>
          <a:bodyPr/>
          <a:lstStyle/>
          <a:p>
            <a:r>
              <a:rPr lang="nb-NO"/>
              <a:t>Universitetet i Bergen</a:t>
            </a:r>
          </a:p>
        </p:txBody>
      </p:sp>
      <p:sp>
        <p:nvSpPr>
          <p:cNvPr id="6" name="Plassholder for lysbildenummer 5"/>
          <p:cNvSpPr>
            <a:spLocks noGrp="1"/>
          </p:cNvSpPr>
          <p:nvPr>
            <p:ph type="sldNum" sz="quarter" idx="16"/>
          </p:nvPr>
        </p:nvSpPr>
        <p:spPr/>
        <p:txBody>
          <a:bodyPr/>
          <a:lstStyle/>
          <a:p>
            <a:r>
              <a:rPr lang="nb-NO"/>
              <a:t>Side </a:t>
            </a:r>
            <a:fld id="{06C54713-27B5-4268-B680-29C9FB350413}" type="slidenum">
              <a:rPr lang="nb-NO" smtClean="0"/>
              <a:pPr/>
              <a:t>‹#›</a:t>
            </a:fld>
            <a:endParaRPr lang="nb-NO"/>
          </a:p>
        </p:txBody>
      </p:sp>
      <p:pic>
        <p:nvPicPr>
          <p:cNvPr id="15" name="Bilde 1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193787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med grafikk">
    <p:spTree>
      <p:nvGrpSpPr>
        <p:cNvPr id="1" name=""/>
        <p:cNvGrpSpPr/>
        <p:nvPr/>
      </p:nvGrpSpPr>
      <p:grpSpPr>
        <a:xfrm>
          <a:off x="0" y="0"/>
          <a:ext cx="0" cy="0"/>
          <a:chOff x="0" y="0"/>
          <a:chExt cx="0" cy="0"/>
        </a:xfrm>
      </p:grpSpPr>
      <p:sp>
        <p:nvSpPr>
          <p:cNvPr id="2" name="Tittel 1"/>
          <p:cNvSpPr>
            <a:spLocks noGrp="1"/>
          </p:cNvSpPr>
          <p:nvPr>
            <p:ph type="title"/>
          </p:nvPr>
        </p:nvSpPr>
        <p:spPr>
          <a:xfrm>
            <a:off x="1022920" y="774875"/>
            <a:ext cx="7149480" cy="489701"/>
          </a:xfrm>
        </p:spPr>
        <p:txBody>
          <a:bodyPr>
            <a:normAutofit/>
          </a:bodyPr>
          <a:lstStyle>
            <a:lvl1pPr algn="l">
              <a:lnSpc>
                <a:spcPts val="3600"/>
              </a:lnSpc>
              <a:defRPr sz="3000"/>
            </a:lvl1pPr>
          </a:lstStyle>
          <a:p>
            <a:r>
              <a:rPr lang="nb-NO"/>
              <a:t>Klikk for å redigere tittelstil</a:t>
            </a:r>
          </a:p>
        </p:txBody>
      </p:sp>
      <p:sp>
        <p:nvSpPr>
          <p:cNvPr id="7" name="Plassholder for innhold 2"/>
          <p:cNvSpPr>
            <a:spLocks noGrp="1"/>
          </p:cNvSpPr>
          <p:nvPr>
            <p:ph idx="1"/>
          </p:nvPr>
        </p:nvSpPr>
        <p:spPr>
          <a:xfrm>
            <a:off x="1022920" y="1455950"/>
            <a:ext cx="7149480" cy="2916000"/>
          </a:xfrm>
        </p:spPr>
        <p:txBody>
          <a:bodyPr/>
          <a:lstStyle>
            <a:lvl1pPr>
              <a:defRPr sz="2600">
                <a:solidFill>
                  <a:schemeClr val="tx1">
                    <a:lumMod val="75000"/>
                    <a:lumOff val="25000"/>
                  </a:schemeClr>
                </a:solidFill>
                <a:latin typeface="+mn-lt"/>
              </a:defRPr>
            </a:lvl1pPr>
            <a:lvl2pPr>
              <a:defRPr sz="2600">
                <a:solidFill>
                  <a:schemeClr val="tx1">
                    <a:lumMod val="75000"/>
                    <a:lumOff val="25000"/>
                  </a:schemeClr>
                </a:solidFill>
                <a:latin typeface="Myriad Pro"/>
              </a:defRPr>
            </a:lvl2pPr>
            <a:lvl3pPr>
              <a:defRPr sz="2200">
                <a:solidFill>
                  <a:schemeClr val="tx1">
                    <a:lumMod val="75000"/>
                    <a:lumOff val="25000"/>
                  </a:schemeClr>
                </a:solidFill>
                <a:latin typeface="Myriad Pro"/>
              </a:defRPr>
            </a:lvl3pPr>
            <a:lvl4pPr>
              <a:defRPr sz="2200">
                <a:solidFill>
                  <a:schemeClr val="tx1">
                    <a:lumMod val="75000"/>
                    <a:lumOff val="25000"/>
                  </a:schemeClr>
                </a:solidFill>
                <a:latin typeface="Myriad Pro"/>
              </a:defRPr>
            </a:lvl4pPr>
            <a:lvl5pPr>
              <a:defRPr sz="2200">
                <a:solidFill>
                  <a:schemeClr val="tx1">
                    <a:lumMod val="75000"/>
                    <a:lumOff val="25000"/>
                  </a:schemeClr>
                </a:solidFill>
                <a:latin typeface="Myriad Pro"/>
              </a:defRPr>
            </a:lvl5pPr>
          </a:lstStyle>
          <a:p>
            <a:pPr lvl="0"/>
            <a:endParaRPr lang="nb-NO"/>
          </a:p>
        </p:txBody>
      </p:sp>
      <p:sp>
        <p:nvSpPr>
          <p:cNvPr id="3" name="Plassholder for dato 2"/>
          <p:cNvSpPr>
            <a:spLocks noGrp="1"/>
          </p:cNvSpPr>
          <p:nvPr>
            <p:ph type="dt" sz="half" idx="10"/>
          </p:nvPr>
        </p:nvSpPr>
        <p:spPr/>
        <p:txBody>
          <a:bodyPr/>
          <a:lstStyle/>
          <a:p>
            <a:endParaRPr lang="nb-NO"/>
          </a:p>
        </p:txBody>
      </p:sp>
      <p:sp>
        <p:nvSpPr>
          <p:cNvPr id="4" name="Plassholder for bunntekst 3"/>
          <p:cNvSpPr>
            <a:spLocks noGrp="1"/>
          </p:cNvSpPr>
          <p:nvPr>
            <p:ph type="ftr" sz="quarter" idx="11"/>
          </p:nvPr>
        </p:nvSpPr>
        <p:spPr/>
        <p:txBody>
          <a:bodyPr/>
          <a:lstStyle/>
          <a:p>
            <a:r>
              <a:rPr lang="nb-NO"/>
              <a:t>Universitetet i Bergen</a:t>
            </a:r>
          </a:p>
        </p:txBody>
      </p:sp>
      <p:sp>
        <p:nvSpPr>
          <p:cNvPr id="5" name="Plassholder for lysbildenummer 4"/>
          <p:cNvSpPr>
            <a:spLocks noGrp="1"/>
          </p:cNvSpPr>
          <p:nvPr>
            <p:ph type="sldNum" sz="quarter" idx="12"/>
          </p:nvPr>
        </p:nvSpPr>
        <p:spPr/>
        <p:txBody>
          <a:bodyPr/>
          <a:lstStyle/>
          <a:p>
            <a:r>
              <a:rPr lang="nb-NO"/>
              <a:t>Side </a:t>
            </a:r>
            <a:fld id="{06C54713-27B5-4268-B680-29C9FB350413}" type="slidenum">
              <a:rPr lang="nb-NO" smtClean="0"/>
              <a:pPr/>
              <a:t>‹#›</a:t>
            </a:fld>
            <a:endParaRPr lang="nb-NO"/>
          </a:p>
        </p:txBody>
      </p:sp>
      <p:pic>
        <p:nvPicPr>
          <p:cNvPr id="11" name="Bild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4227934"/>
            <a:ext cx="576000" cy="576000"/>
          </a:xfrm>
          <a:prstGeom prst="rect">
            <a:avLst/>
          </a:prstGeom>
        </p:spPr>
      </p:pic>
    </p:spTree>
    <p:extLst>
      <p:ext uri="{BB962C8B-B14F-4D97-AF65-F5344CB8AC3E}">
        <p14:creationId xmlns:p14="http://schemas.microsoft.com/office/powerpoint/2010/main" val="12120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022920" y="804231"/>
            <a:ext cx="7149480" cy="489701"/>
          </a:xfrm>
          <a:prstGeom prst="rect">
            <a:avLst/>
          </a:prstGeom>
        </p:spPr>
        <p:txBody>
          <a:bodyPr vert="horz" lIns="0" tIns="0" rIns="0" bIns="0" rtlCol="0" anchor="b" anchorCtr="0">
            <a:noAutofit/>
          </a:bodyPr>
          <a:lstStyle/>
          <a:p>
            <a:r>
              <a:rPr lang="nb-NO"/>
              <a:t>Klikk for å redigere tittelstil</a:t>
            </a:r>
          </a:p>
        </p:txBody>
      </p:sp>
      <p:sp>
        <p:nvSpPr>
          <p:cNvPr id="3" name="Plassholder for tekst 2"/>
          <p:cNvSpPr>
            <a:spLocks noGrp="1"/>
          </p:cNvSpPr>
          <p:nvPr>
            <p:ph type="body" idx="1"/>
          </p:nvPr>
        </p:nvSpPr>
        <p:spPr>
          <a:xfrm>
            <a:off x="1022920" y="1455950"/>
            <a:ext cx="7149480" cy="2916000"/>
          </a:xfrm>
          <a:prstGeom prst="rect">
            <a:avLst/>
          </a:prstGeom>
        </p:spPr>
        <p:txBody>
          <a:bodyPr vert="horz" lIns="0" tIns="0" rIns="0" bIns="0" rtlCol="0">
            <a:normAutofit/>
          </a:bodyPr>
          <a:lstStyle/>
          <a:p>
            <a:pPr lvl="0"/>
            <a:r>
              <a:rPr lang="nb-NO"/>
              <a:t>Klikk for å redigere tekststiler</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2"/>
          </p:nvPr>
        </p:nvSpPr>
        <p:spPr>
          <a:xfrm>
            <a:off x="467544" y="4680000"/>
            <a:ext cx="936104" cy="162018"/>
          </a:xfrm>
          <a:prstGeom prst="rect">
            <a:avLst/>
          </a:prstGeom>
        </p:spPr>
        <p:txBody>
          <a:bodyPr vert="horz" lIns="0" tIns="0" rIns="0" bIns="0" rtlCol="0" anchor="t" anchorCtr="0"/>
          <a:lstStyle>
            <a:lvl1pPr algn="l">
              <a:defRPr sz="1200">
                <a:solidFill>
                  <a:schemeClr val="bg1">
                    <a:lumMod val="65000"/>
                  </a:schemeClr>
                </a:solidFill>
                <a:latin typeface="Times New Roman" panose="02020603050405020304" pitchFamily="18" charset="0"/>
                <a:cs typeface="Times New Roman" panose="02020603050405020304" pitchFamily="18" charset="0"/>
              </a:defRPr>
            </a:lvl1pPr>
          </a:lstStyle>
          <a:p>
            <a:endParaRPr lang="nb-NO"/>
          </a:p>
        </p:txBody>
      </p:sp>
      <p:sp>
        <p:nvSpPr>
          <p:cNvPr id="6" name="Plassholder for lysbildenummer 5"/>
          <p:cNvSpPr>
            <a:spLocks noGrp="1"/>
          </p:cNvSpPr>
          <p:nvPr>
            <p:ph type="sldNum" sz="quarter" idx="4"/>
          </p:nvPr>
        </p:nvSpPr>
        <p:spPr>
          <a:xfrm>
            <a:off x="1702418" y="4680000"/>
            <a:ext cx="709342" cy="162018"/>
          </a:xfrm>
          <a:prstGeom prst="rect">
            <a:avLst/>
          </a:prstGeom>
        </p:spPr>
        <p:txBody>
          <a:bodyPr vert="horz" lIns="0" tIns="0" rIns="0" bIns="0" rtlCol="0" anchor="t" anchorCtr="0"/>
          <a:lstStyle>
            <a:lvl1pPr algn="l">
              <a:defRPr sz="1200" cap="all">
                <a:solidFill>
                  <a:schemeClr val="bg1">
                    <a:lumMod val="65000"/>
                  </a:schemeClr>
                </a:solidFill>
                <a:latin typeface="Times New Roman" panose="02020603050405020304" pitchFamily="18" charset="0"/>
                <a:cs typeface="Times New Roman" panose="02020603050405020304" pitchFamily="18" charset="0"/>
              </a:defRPr>
            </a:lvl1pPr>
          </a:lstStyle>
          <a:p>
            <a:r>
              <a:rPr lang="nb-NO"/>
              <a:t>Side </a:t>
            </a:r>
            <a:fld id="{06C54713-27B5-4268-B680-29C9FB350413}" type="slidenum">
              <a:rPr lang="nb-NO" smtClean="0"/>
              <a:pPr/>
              <a:t>‹#›</a:t>
            </a:fld>
            <a:endParaRPr lang="nb-NO"/>
          </a:p>
        </p:txBody>
      </p:sp>
      <p:sp>
        <p:nvSpPr>
          <p:cNvPr id="7" name="Plassholder for bunntekst 4"/>
          <p:cNvSpPr>
            <a:spLocks noGrp="1"/>
          </p:cNvSpPr>
          <p:nvPr>
            <p:ph type="ftr" sz="quarter" idx="3"/>
          </p:nvPr>
        </p:nvSpPr>
        <p:spPr>
          <a:xfrm>
            <a:off x="1404000" y="388800"/>
            <a:ext cx="6336000" cy="385200"/>
          </a:xfrm>
          <a:prstGeom prst="rect">
            <a:avLst/>
          </a:prstGeom>
        </p:spPr>
        <p:txBody>
          <a:bodyPr lIns="0" tIns="0" rIns="0" bIns="0"/>
          <a:lstStyle>
            <a:lvl1pPr algn="ctr">
              <a:defRPr sz="1200" cap="all" spc="100" baseline="0">
                <a:solidFill>
                  <a:schemeClr val="bg1">
                    <a:lumMod val="65000"/>
                  </a:schemeClr>
                </a:solidFill>
                <a:latin typeface="Times New Roman" panose="02020603050405020304" pitchFamily="18" charset="0"/>
                <a:cs typeface="Times New Roman" panose="02020603050405020304" pitchFamily="18" charset="0"/>
              </a:defRPr>
            </a:lvl1pPr>
          </a:lstStyle>
          <a:p>
            <a:r>
              <a:rPr lang="nb-NO"/>
              <a:t>Universitetet i Bergen</a:t>
            </a:r>
          </a:p>
        </p:txBody>
      </p:sp>
    </p:spTree>
    <p:extLst>
      <p:ext uri="{BB962C8B-B14F-4D97-AF65-F5344CB8AC3E}">
        <p14:creationId xmlns:p14="http://schemas.microsoft.com/office/powerpoint/2010/main" val="4050442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4" r:id="rId4"/>
    <p:sldLayoutId id="2147483660" r:id="rId5"/>
    <p:sldLayoutId id="2147483655" r:id="rId6"/>
    <p:sldLayoutId id="2147483652" r:id="rId7"/>
    <p:sldLayoutId id="2147483653" r:id="rId8"/>
    <p:sldLayoutId id="2147483654" r:id="rId9"/>
    <p:sldLayoutId id="2147483661" r:id="rId10"/>
    <p:sldLayoutId id="2147483662" r:id="rId11"/>
    <p:sldLayoutId id="2147483656" r:id="rId12"/>
    <p:sldLayoutId id="2147483657" r:id="rId13"/>
    <p:sldLayoutId id="2147483658" r:id="rId14"/>
  </p:sldLayoutIdLst>
  <p:hf hdr="0"/>
  <p:txStyles>
    <p:titleStyle>
      <a:lvl1pPr marL="0" algn="l" defTabSz="914400" rtl="0" eaLnBrk="1" latinLnBrk="0" hangingPunct="1">
        <a:lnSpc>
          <a:spcPts val="4320"/>
        </a:lnSpc>
        <a:spcBef>
          <a:spcPct val="0"/>
        </a:spcBef>
        <a:buNone/>
        <a:defRPr sz="3400" b="1" i="0" u="none" kern="1200" cap="none" spc="0" normalizeH="0" baseline="0">
          <a:solidFill>
            <a:srgbClr val="E54F4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hjelp.uib.n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998806" y="843558"/>
            <a:ext cx="7146388" cy="1912609"/>
          </a:xfrm>
        </p:spPr>
        <p:txBody>
          <a:bodyPr>
            <a:normAutofit/>
          </a:bodyPr>
          <a:lstStyle/>
          <a:p>
            <a:r>
              <a:rPr lang="nb-NO" sz="3200" dirty="0"/>
              <a:t>SAFE</a:t>
            </a:r>
            <a:endParaRPr lang="nb-NO" dirty="0"/>
          </a:p>
        </p:txBody>
      </p:sp>
      <p:sp>
        <p:nvSpPr>
          <p:cNvPr id="3" name="Undertittel 2"/>
          <p:cNvSpPr>
            <a:spLocks noGrp="1"/>
          </p:cNvSpPr>
          <p:nvPr>
            <p:ph type="subTitle" idx="1"/>
          </p:nvPr>
        </p:nvSpPr>
        <p:spPr/>
        <p:txBody>
          <a:bodyPr/>
          <a:lstStyle/>
          <a:p>
            <a:r>
              <a:rPr lang="nb-NO" dirty="0"/>
              <a:t>Tore Linde, IT-avdelingen</a:t>
            </a:r>
          </a:p>
        </p:txBody>
      </p:sp>
      <p:cxnSp>
        <p:nvCxnSpPr>
          <p:cNvPr id="6" name="Rett pil 5"/>
          <p:cNvCxnSpPr/>
          <p:nvPr/>
        </p:nvCxnSpPr>
        <p:spPr>
          <a:xfrm>
            <a:off x="4551995" y="-257224"/>
            <a:ext cx="0" cy="2107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kstSylinder 6"/>
          <p:cNvSpPr txBox="1"/>
          <p:nvPr/>
        </p:nvSpPr>
        <p:spPr>
          <a:xfrm>
            <a:off x="1094929" y="-762054"/>
            <a:ext cx="6933455" cy="461665"/>
          </a:xfrm>
          <a:prstGeom prst="rect">
            <a:avLst/>
          </a:prstGeom>
          <a:noFill/>
          <a:ln w="12700">
            <a:solidFill>
              <a:schemeClr val="tx1">
                <a:lumMod val="50000"/>
                <a:lumOff val="50000"/>
              </a:schemeClr>
            </a:solidFill>
            <a:prstDash val="dash"/>
          </a:ln>
        </p:spPr>
        <p:txBody>
          <a:bodyPr wrap="square" rtlCol="0">
            <a:spAutoFit/>
          </a:bodyPr>
          <a:lstStyle/>
          <a:p>
            <a:pPr algn="ctr"/>
            <a:r>
              <a:rPr lang="nb-NO" sz="1200" i="1"/>
              <a:t>Her kan du skrive enhet/tilhørighet. Sett blank hvis dette ikke er aktuelt. </a:t>
            </a:r>
            <a:br>
              <a:rPr lang="nb-NO" sz="1200" i="1"/>
            </a:br>
            <a:r>
              <a:rPr lang="nb-NO" sz="1200" i="1"/>
              <a:t>Innhold i dette feltet styres her: Meny -&gt; Sett inn (Mac= Vis) -&gt; Topptekst og bunntekst</a:t>
            </a:r>
          </a:p>
        </p:txBody>
      </p:sp>
      <p:sp>
        <p:nvSpPr>
          <p:cNvPr id="8" name="Plassholder for bunntekst 7"/>
          <p:cNvSpPr>
            <a:spLocks noGrp="1"/>
          </p:cNvSpPr>
          <p:nvPr>
            <p:ph type="ftr" sz="quarter" idx="11"/>
          </p:nvPr>
        </p:nvSpPr>
        <p:spPr/>
        <p:txBody>
          <a:bodyPr/>
          <a:lstStyle/>
          <a:p>
            <a:r>
              <a:rPr lang="nb-NO"/>
              <a:t>Universitetet i Bergen</a:t>
            </a:r>
          </a:p>
        </p:txBody>
      </p:sp>
    </p:spTree>
    <p:extLst>
      <p:ext uri="{BB962C8B-B14F-4D97-AF65-F5344CB8AC3E}">
        <p14:creationId xmlns:p14="http://schemas.microsoft.com/office/powerpoint/2010/main" val="27461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920" y="700434"/>
            <a:ext cx="7149480" cy="489701"/>
          </a:xfrm>
        </p:spPr>
        <p:txBody>
          <a:bodyPr/>
          <a:lstStyle/>
          <a:p>
            <a:r>
              <a:rPr lang="en-US" sz="2400" dirty="0"/>
              <a:t>Joining an existing project/Access document</a:t>
            </a:r>
            <a:endParaRPr lang="nb-NO" sz="2400" b="0" dirty="0"/>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dirty="0"/>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10</a:t>
            </a:fld>
            <a:endParaRPr lang="nb-NO"/>
          </a:p>
        </p:txBody>
      </p:sp>
      <p:pic>
        <p:nvPicPr>
          <p:cNvPr id="8" name="Picture 7">
            <a:extLst>
              <a:ext uri="{FF2B5EF4-FFF2-40B4-BE49-F238E27FC236}">
                <a16:creationId xmlns:a16="http://schemas.microsoft.com/office/drawing/2014/main" id="{FA0E85C7-8AE1-4592-85FB-36E8D5A637FE}"/>
              </a:ext>
            </a:extLst>
          </p:cNvPr>
          <p:cNvPicPr>
            <a:picLocks noChangeAspect="1"/>
          </p:cNvPicPr>
          <p:nvPr/>
        </p:nvPicPr>
        <p:blipFill>
          <a:blip r:embed="rId3"/>
          <a:stretch>
            <a:fillRect/>
          </a:stretch>
        </p:blipFill>
        <p:spPr>
          <a:xfrm>
            <a:off x="1022920" y="1259514"/>
            <a:ext cx="7804747" cy="2037906"/>
          </a:xfrm>
          <a:prstGeom prst="rect">
            <a:avLst/>
          </a:prstGeom>
        </p:spPr>
      </p:pic>
      <p:sp>
        <p:nvSpPr>
          <p:cNvPr id="14" name="Content Placeholder 2">
            <a:extLst>
              <a:ext uri="{FF2B5EF4-FFF2-40B4-BE49-F238E27FC236}">
                <a16:creationId xmlns:a16="http://schemas.microsoft.com/office/drawing/2014/main" id="{C572468B-8996-441B-AEDC-24DB84452E0A}"/>
              </a:ext>
            </a:extLst>
          </p:cNvPr>
          <p:cNvSpPr txBox="1">
            <a:spLocks/>
          </p:cNvSpPr>
          <p:nvPr/>
        </p:nvSpPr>
        <p:spPr>
          <a:xfrm>
            <a:off x="1022921" y="3328485"/>
            <a:ext cx="7804746" cy="696827"/>
          </a:xfrm>
          <a:prstGeom prst="rect">
            <a:avLst/>
          </a:prstGeom>
        </p:spPr>
        <p:txBody>
          <a:bodyPr vert="horz" lIns="0" tIns="0" rIns="0" bIns="0" rtlCol="0" anchor="t">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solidFill>
              </a:rPr>
              <a:t>Only the project owner (or delegated) can grant access to the secure desktop. This is done be updating the access document. Also, the SAFE team need to be informed about the update in https://hjelp.uib.no/</a:t>
            </a:r>
          </a:p>
        </p:txBody>
      </p:sp>
    </p:spTree>
    <p:extLst>
      <p:ext uri="{BB962C8B-B14F-4D97-AF65-F5344CB8AC3E}">
        <p14:creationId xmlns:p14="http://schemas.microsoft.com/office/powerpoint/2010/main" val="31442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920" y="700434"/>
            <a:ext cx="7149480" cy="489701"/>
          </a:xfrm>
        </p:spPr>
        <p:txBody>
          <a:bodyPr/>
          <a:lstStyle/>
          <a:p>
            <a:r>
              <a:rPr lang="en-US" sz="2400" dirty="0"/>
              <a:t>Import</a:t>
            </a:r>
            <a:endParaRPr lang="nb-NO" sz="2400" b="0" dirty="0"/>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dirty="0"/>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11</a:t>
            </a:fld>
            <a:endParaRPr lang="nb-NO"/>
          </a:p>
        </p:txBody>
      </p:sp>
      <p:sp>
        <p:nvSpPr>
          <p:cNvPr id="14" name="Content Placeholder 2">
            <a:extLst>
              <a:ext uri="{FF2B5EF4-FFF2-40B4-BE49-F238E27FC236}">
                <a16:creationId xmlns:a16="http://schemas.microsoft.com/office/drawing/2014/main" id="{C572468B-8996-441B-AEDC-24DB84452E0A}"/>
              </a:ext>
            </a:extLst>
          </p:cNvPr>
          <p:cNvSpPr txBox="1">
            <a:spLocks/>
          </p:cNvSpPr>
          <p:nvPr/>
        </p:nvSpPr>
        <p:spPr>
          <a:xfrm>
            <a:off x="1022921" y="3476767"/>
            <a:ext cx="7804746" cy="1050749"/>
          </a:xfrm>
          <a:prstGeom prst="rect">
            <a:avLst/>
          </a:prstGeom>
        </p:spPr>
        <p:txBody>
          <a:bodyPr vert="horz" lIns="0" tIns="0" rIns="0" bIns="0" rtlCol="0" anchor="t">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solidFill>
              </a:rPr>
              <a:t>This is a generic method. If you have a UiB Windows 10 client, you can import directly to the secure desktop as U:\newyork\Import is available from there.</a:t>
            </a:r>
          </a:p>
        </p:txBody>
      </p:sp>
      <p:pic>
        <p:nvPicPr>
          <p:cNvPr id="7" name="Picture 6">
            <a:extLst>
              <a:ext uri="{FF2B5EF4-FFF2-40B4-BE49-F238E27FC236}">
                <a16:creationId xmlns:a16="http://schemas.microsoft.com/office/drawing/2014/main" id="{3F45EEE5-E81F-4F3F-A388-FE1972826B2C}"/>
              </a:ext>
            </a:extLst>
          </p:cNvPr>
          <p:cNvPicPr>
            <a:picLocks noChangeAspect="1"/>
          </p:cNvPicPr>
          <p:nvPr/>
        </p:nvPicPr>
        <p:blipFill>
          <a:blip r:embed="rId3"/>
          <a:stretch>
            <a:fillRect/>
          </a:stretch>
        </p:blipFill>
        <p:spPr>
          <a:xfrm>
            <a:off x="1037529" y="1190135"/>
            <a:ext cx="6756675" cy="2109226"/>
          </a:xfrm>
          <a:prstGeom prst="rect">
            <a:avLst/>
          </a:prstGeom>
        </p:spPr>
      </p:pic>
    </p:spTree>
    <p:extLst>
      <p:ext uri="{BB962C8B-B14F-4D97-AF65-F5344CB8AC3E}">
        <p14:creationId xmlns:p14="http://schemas.microsoft.com/office/powerpoint/2010/main" val="282737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920" y="700434"/>
            <a:ext cx="7149480" cy="489701"/>
          </a:xfrm>
        </p:spPr>
        <p:txBody>
          <a:bodyPr/>
          <a:lstStyle/>
          <a:p>
            <a:r>
              <a:rPr lang="en-US" sz="2400" dirty="0"/>
              <a:t>Export</a:t>
            </a:r>
            <a:endParaRPr lang="nb-NO" sz="2400" b="0" dirty="0"/>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dirty="0"/>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12</a:t>
            </a:fld>
            <a:endParaRPr lang="nb-NO"/>
          </a:p>
        </p:txBody>
      </p:sp>
      <p:pic>
        <p:nvPicPr>
          <p:cNvPr id="7" name="Picture 6">
            <a:extLst>
              <a:ext uri="{FF2B5EF4-FFF2-40B4-BE49-F238E27FC236}">
                <a16:creationId xmlns:a16="http://schemas.microsoft.com/office/drawing/2014/main" id="{4E798AC3-BCBD-46A3-B279-E8C5424AE889}"/>
              </a:ext>
            </a:extLst>
          </p:cNvPr>
          <p:cNvPicPr>
            <a:picLocks noChangeAspect="1"/>
          </p:cNvPicPr>
          <p:nvPr/>
        </p:nvPicPr>
        <p:blipFill>
          <a:blip r:embed="rId3"/>
          <a:stretch>
            <a:fillRect/>
          </a:stretch>
        </p:blipFill>
        <p:spPr>
          <a:xfrm>
            <a:off x="1022921" y="1235330"/>
            <a:ext cx="6376306" cy="3339330"/>
          </a:xfrm>
          <a:prstGeom prst="rect">
            <a:avLst/>
          </a:prstGeom>
        </p:spPr>
      </p:pic>
      <p:sp>
        <p:nvSpPr>
          <p:cNvPr id="9" name="Content Placeholder 2">
            <a:extLst>
              <a:ext uri="{FF2B5EF4-FFF2-40B4-BE49-F238E27FC236}">
                <a16:creationId xmlns:a16="http://schemas.microsoft.com/office/drawing/2014/main" id="{D9915EC3-791B-4BF8-81A0-B35E2F62979C}"/>
              </a:ext>
            </a:extLst>
          </p:cNvPr>
          <p:cNvSpPr txBox="1">
            <a:spLocks/>
          </p:cNvSpPr>
          <p:nvPr/>
        </p:nvSpPr>
        <p:spPr>
          <a:xfrm>
            <a:off x="1022921" y="3476767"/>
            <a:ext cx="4517849" cy="897525"/>
          </a:xfrm>
          <a:prstGeom prst="rect">
            <a:avLst/>
          </a:prstGeom>
        </p:spPr>
        <p:txBody>
          <a:bodyPr vert="horz" lIns="0" tIns="0" rIns="0" bIns="0" rtlCol="0" anchor="t">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solidFill>
              </a:rPr>
              <a:t>Password to decrypt is kept in:</a:t>
            </a:r>
          </a:p>
          <a:p>
            <a:pPr marL="0" indent="0">
              <a:buFont typeface="Arial" panose="020B0604020202020204" pitchFamily="34" charset="0"/>
              <a:buNone/>
            </a:pPr>
            <a:r>
              <a:rPr lang="en-US" dirty="0">
                <a:solidFill>
                  <a:schemeClr val="tx1"/>
                </a:solidFill>
              </a:rPr>
              <a:t>O:\Export\_password.txt</a:t>
            </a:r>
          </a:p>
        </p:txBody>
      </p:sp>
    </p:spTree>
    <p:extLst>
      <p:ext uri="{BB962C8B-B14F-4D97-AF65-F5344CB8AC3E}">
        <p14:creationId xmlns:p14="http://schemas.microsoft.com/office/powerpoint/2010/main" val="72270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920" y="700434"/>
            <a:ext cx="7149480" cy="489701"/>
          </a:xfrm>
        </p:spPr>
        <p:txBody>
          <a:bodyPr/>
          <a:lstStyle/>
          <a:p>
            <a:r>
              <a:rPr lang="en-US" sz="2400" dirty="0"/>
              <a:t>Linux server</a:t>
            </a:r>
            <a:endParaRPr lang="nb-NO" sz="2400" b="0" dirty="0"/>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dirty="0"/>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13</a:t>
            </a:fld>
            <a:endParaRPr lang="nb-NO"/>
          </a:p>
        </p:txBody>
      </p:sp>
      <p:sp>
        <p:nvSpPr>
          <p:cNvPr id="9" name="Content Placeholder 2">
            <a:extLst>
              <a:ext uri="{FF2B5EF4-FFF2-40B4-BE49-F238E27FC236}">
                <a16:creationId xmlns:a16="http://schemas.microsoft.com/office/drawing/2014/main" id="{D9915EC3-791B-4BF8-81A0-B35E2F62979C}"/>
              </a:ext>
            </a:extLst>
          </p:cNvPr>
          <p:cNvSpPr txBox="1">
            <a:spLocks/>
          </p:cNvSpPr>
          <p:nvPr/>
        </p:nvSpPr>
        <p:spPr>
          <a:xfrm>
            <a:off x="1022921" y="1190135"/>
            <a:ext cx="7149479" cy="3184157"/>
          </a:xfrm>
          <a:prstGeom prst="rect">
            <a:avLst/>
          </a:prstGeom>
        </p:spPr>
        <p:txBody>
          <a:bodyPr vert="horz" lIns="0" tIns="0" rIns="0" bIns="0" rtlCol="0" anchor="t">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tx1"/>
                </a:solidFill>
              </a:rPr>
              <a:t>If needed, each project can request a Linux server only available from their secure desktop.</a:t>
            </a:r>
          </a:p>
          <a:p>
            <a:r>
              <a:rPr lang="en-US" dirty="0">
                <a:solidFill>
                  <a:schemeClr val="tx1"/>
                </a:solidFill>
              </a:rPr>
              <a:t>This server is available using Putty.</a:t>
            </a:r>
          </a:p>
          <a:p>
            <a:r>
              <a:rPr lang="en-US" dirty="0">
                <a:solidFill>
                  <a:schemeClr val="tx1"/>
                </a:solidFill>
              </a:rPr>
              <a:t>Sudo-rights can be given as well.</a:t>
            </a:r>
          </a:p>
          <a:p>
            <a:r>
              <a:rPr lang="en-US" dirty="0">
                <a:solidFill>
                  <a:schemeClr val="tx1"/>
                </a:solidFill>
              </a:rPr>
              <a:t>Data is available from the secure desktop as well as from the Linux server</a:t>
            </a:r>
          </a:p>
          <a:p>
            <a:r>
              <a:rPr lang="en-US" dirty="0">
                <a:solidFill>
                  <a:schemeClr val="tx1"/>
                </a:solidFill>
              </a:rPr>
              <a:t>Red </a:t>
            </a:r>
            <a:r>
              <a:rPr lang="en-US">
                <a:solidFill>
                  <a:schemeClr val="tx1"/>
                </a:solidFill>
              </a:rPr>
              <a:t>Hat Enterprise </a:t>
            </a:r>
            <a:r>
              <a:rPr lang="en-US" dirty="0">
                <a:solidFill>
                  <a:schemeClr val="tx1"/>
                </a:solidFill>
              </a:rPr>
              <a:t>Linux 7</a:t>
            </a:r>
          </a:p>
        </p:txBody>
      </p:sp>
    </p:spTree>
    <p:extLst>
      <p:ext uri="{BB962C8B-B14F-4D97-AF65-F5344CB8AC3E}">
        <p14:creationId xmlns:p14="http://schemas.microsoft.com/office/powerpoint/2010/main" val="1747253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bunntekst 1"/>
          <p:cNvSpPr>
            <a:spLocks noGrp="1"/>
          </p:cNvSpPr>
          <p:nvPr>
            <p:ph type="ftr" sz="quarter" idx="3"/>
          </p:nvPr>
        </p:nvSpPr>
        <p:spPr/>
        <p:txBody>
          <a:bodyPr/>
          <a:lstStyle/>
          <a:p>
            <a:r>
              <a:rPr lang="nb-NO">
                <a:latin typeface="Times New Roman" panose="02020603050405020304" pitchFamily="18" charset="0"/>
                <a:cs typeface="Times New Roman" panose="02020603050405020304" pitchFamily="18" charset="0"/>
              </a:rPr>
              <a:t>Universitetet i Bergen</a:t>
            </a:r>
          </a:p>
        </p:txBody>
      </p:sp>
      <p:pic>
        <p:nvPicPr>
          <p:cNvPr id="5" name="Bild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100392" y="4443958"/>
            <a:ext cx="510602" cy="432048"/>
          </a:xfrm>
          <a:prstGeom prst="rect">
            <a:avLst/>
          </a:prstGeom>
        </p:spPr>
      </p:pic>
    </p:spTree>
    <p:extLst>
      <p:ext uri="{BB962C8B-B14F-4D97-AF65-F5344CB8AC3E}">
        <p14:creationId xmlns:p14="http://schemas.microsoft.com/office/powerpoint/2010/main" val="132521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nb-NO" b="0" dirty="0"/>
            </a:br>
            <a:r>
              <a:rPr lang="nb-NO" b="0" dirty="0"/>
              <a:t>Agenda</a:t>
            </a:r>
          </a:p>
        </p:txBody>
      </p:sp>
      <p:sp>
        <p:nvSpPr>
          <p:cNvPr id="3" name="Content Placeholder 2"/>
          <p:cNvSpPr>
            <a:spLocks noGrp="1"/>
          </p:cNvSpPr>
          <p:nvPr>
            <p:ph idx="1"/>
          </p:nvPr>
        </p:nvSpPr>
        <p:spPr/>
        <p:txBody>
          <a:bodyPr vert="horz" lIns="0" tIns="0" rIns="0" bIns="0" rtlCol="0" anchor="t">
            <a:normAutofit fontScale="92500" lnSpcReduction="10000"/>
          </a:bodyPr>
          <a:lstStyle/>
          <a:p>
            <a:r>
              <a:rPr lang="en-US" dirty="0"/>
              <a:t>What is SAFE?</a:t>
            </a:r>
          </a:p>
          <a:p>
            <a:r>
              <a:rPr lang="en-US" dirty="0"/>
              <a:t>What is a secure desktop?</a:t>
            </a:r>
          </a:p>
          <a:p>
            <a:r>
              <a:rPr lang="en-US" dirty="0"/>
              <a:t>UiBhjelp – our support system</a:t>
            </a:r>
          </a:p>
          <a:p>
            <a:r>
              <a:rPr lang="en-US" dirty="0"/>
              <a:t>Requesting a secure desktop in SAFE</a:t>
            </a:r>
          </a:p>
          <a:p>
            <a:r>
              <a:rPr lang="en-US" dirty="0"/>
              <a:t>Software – short version</a:t>
            </a:r>
          </a:p>
          <a:p>
            <a:r>
              <a:rPr lang="en-US" dirty="0"/>
              <a:t>Joining an existing project/Access document</a:t>
            </a:r>
          </a:p>
          <a:p>
            <a:r>
              <a:rPr lang="en-US" dirty="0"/>
              <a:t>Import/Export</a:t>
            </a:r>
          </a:p>
          <a:p>
            <a:r>
              <a:rPr lang="en-US" dirty="0"/>
              <a:t>Linux server</a:t>
            </a:r>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2</a:t>
            </a:fld>
            <a:endParaRPr lang="nb-NO"/>
          </a:p>
        </p:txBody>
      </p:sp>
    </p:spTree>
    <p:extLst>
      <p:ext uri="{BB962C8B-B14F-4D97-AF65-F5344CB8AC3E}">
        <p14:creationId xmlns:p14="http://schemas.microsoft.com/office/powerpoint/2010/main" val="209644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r>
              <a:rPr lang="en-US" b="0" dirty="0"/>
              <a:t>What is SAFE</a:t>
            </a:r>
          </a:p>
        </p:txBody>
      </p:sp>
      <p:sp>
        <p:nvSpPr>
          <p:cNvPr id="3" name="Content Placeholder 2"/>
          <p:cNvSpPr>
            <a:spLocks noGrp="1"/>
          </p:cNvSpPr>
          <p:nvPr>
            <p:ph idx="1"/>
          </p:nvPr>
        </p:nvSpPr>
        <p:spPr/>
        <p:txBody>
          <a:bodyPr vert="horz" lIns="0" tIns="0" rIns="0" bIns="0" rtlCol="0" anchor="t">
            <a:normAutofit fontScale="92500" lnSpcReduction="20000"/>
          </a:bodyPr>
          <a:lstStyle/>
          <a:p>
            <a:pPr marL="0" indent="0">
              <a:buNone/>
            </a:pPr>
            <a:r>
              <a:rPr lang="en-US" dirty="0"/>
              <a:t>At the IT-department at the University of Bergen, we have developed a solution for </a:t>
            </a:r>
            <a:r>
              <a:rPr lang="en-US" dirty="0">
                <a:solidFill>
                  <a:srgbClr val="FF0000"/>
                </a:solidFill>
              </a:rPr>
              <a:t>secure processing of sensitive personal data in research</a:t>
            </a:r>
            <a:r>
              <a:rPr lang="en-US" dirty="0"/>
              <a:t>, SAFE. SAFE is based on “Norwegian Code of conduct for information security in the health and care sector” (Normen) and ensures confidentiality, integrity, and availability are preserved when processing sensitive personal date. Through SAFE, the IT-department offers a service where </a:t>
            </a:r>
            <a:r>
              <a:rPr lang="en-US" dirty="0">
                <a:solidFill>
                  <a:srgbClr val="FF0000"/>
                </a:solidFill>
              </a:rPr>
              <a:t>employees, students and external partners get access to dedicated resources for processing of sensitive personal data</a:t>
            </a:r>
            <a:r>
              <a:rPr lang="en-US" dirty="0"/>
              <a:t>. </a:t>
            </a:r>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3</a:t>
            </a:fld>
            <a:endParaRPr lang="nb-NO"/>
          </a:p>
        </p:txBody>
      </p:sp>
    </p:spTree>
    <p:extLst>
      <p:ext uri="{BB962C8B-B14F-4D97-AF65-F5344CB8AC3E}">
        <p14:creationId xmlns:p14="http://schemas.microsoft.com/office/powerpoint/2010/main" val="212134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Secure desktop</a:t>
            </a:r>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4</a:t>
            </a:fld>
            <a:endParaRPr lang="nb-NO"/>
          </a:p>
        </p:txBody>
      </p:sp>
      <p:sp>
        <p:nvSpPr>
          <p:cNvPr id="15" name="Content Placeholder 2">
            <a:extLst>
              <a:ext uri="{FF2B5EF4-FFF2-40B4-BE49-F238E27FC236}">
                <a16:creationId xmlns:a16="http://schemas.microsoft.com/office/drawing/2014/main" id="{4D6A75C0-D20F-4B07-9B13-D99587E04078}"/>
              </a:ext>
            </a:extLst>
          </p:cNvPr>
          <p:cNvSpPr txBox="1">
            <a:spLocks/>
          </p:cNvSpPr>
          <p:nvPr/>
        </p:nvSpPr>
        <p:spPr>
          <a:xfrm>
            <a:off x="6343047" y="1293933"/>
            <a:ext cx="2324503" cy="2955418"/>
          </a:xfrm>
          <a:prstGeom prst="rect">
            <a:avLst/>
          </a:prstGeom>
        </p:spPr>
        <p:txBody>
          <a:bodyPr vert="horz" lIns="0" tIns="0" rIns="0" bIns="0" rtlCol="0" anchor="t">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nb-NO" dirty="0">
              <a:solidFill>
                <a:schemeClr val="tx1"/>
              </a:solidFill>
            </a:endParaRPr>
          </a:p>
        </p:txBody>
      </p:sp>
      <p:pic>
        <p:nvPicPr>
          <p:cNvPr id="7" name="Picture 6" descr="A screenshot of a computer&#10;&#10;Description automatically generated">
            <a:extLst>
              <a:ext uri="{FF2B5EF4-FFF2-40B4-BE49-F238E27FC236}">
                <a16:creationId xmlns:a16="http://schemas.microsoft.com/office/drawing/2014/main" id="{6AD4B5CB-4D3A-451A-85B4-011707BBFBD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022920" y="1230759"/>
            <a:ext cx="6000661" cy="3375372"/>
          </a:xfrm>
          <a:prstGeom prst="rect">
            <a:avLst/>
          </a:prstGeom>
        </p:spPr>
      </p:pic>
    </p:spTree>
    <p:extLst>
      <p:ext uri="{BB962C8B-B14F-4D97-AF65-F5344CB8AC3E}">
        <p14:creationId xmlns:p14="http://schemas.microsoft.com/office/powerpoint/2010/main" val="59017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b="0" dirty="0" err="1"/>
              <a:t>Secure</a:t>
            </a:r>
            <a:r>
              <a:rPr lang="nb-NO" b="0" dirty="0"/>
              <a:t> desktop</a:t>
            </a:r>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5</a:t>
            </a:fld>
            <a:endParaRPr lang="nb-NO"/>
          </a:p>
        </p:txBody>
      </p:sp>
      <p:sp>
        <p:nvSpPr>
          <p:cNvPr id="15" name="Content Placeholder 2">
            <a:extLst>
              <a:ext uri="{FF2B5EF4-FFF2-40B4-BE49-F238E27FC236}">
                <a16:creationId xmlns:a16="http://schemas.microsoft.com/office/drawing/2014/main" id="{4D6A75C0-D20F-4B07-9B13-D99587E04078}"/>
              </a:ext>
            </a:extLst>
          </p:cNvPr>
          <p:cNvSpPr txBox="1">
            <a:spLocks/>
          </p:cNvSpPr>
          <p:nvPr/>
        </p:nvSpPr>
        <p:spPr>
          <a:xfrm>
            <a:off x="6343047" y="1293933"/>
            <a:ext cx="2324503" cy="2955418"/>
          </a:xfrm>
          <a:prstGeom prst="rect">
            <a:avLst/>
          </a:prstGeom>
        </p:spPr>
        <p:txBody>
          <a:bodyPr vert="horz" lIns="0" tIns="0" rIns="0" bIns="0" rtlCol="0" anchor="t">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nb-NO" dirty="0">
              <a:solidFill>
                <a:schemeClr val="tx1"/>
              </a:solidFill>
            </a:endParaRPr>
          </a:p>
        </p:txBody>
      </p:sp>
      <p:pic>
        <p:nvPicPr>
          <p:cNvPr id="7" name="Picture 6" descr="A screenshot of a computer&#10;&#10;Description automatically generated">
            <a:extLst>
              <a:ext uri="{FF2B5EF4-FFF2-40B4-BE49-F238E27FC236}">
                <a16:creationId xmlns:a16="http://schemas.microsoft.com/office/drawing/2014/main" id="{6AD4B5CB-4D3A-451A-85B4-011707BBFBD3}"/>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187823" y="129001"/>
            <a:ext cx="8679386" cy="4882155"/>
          </a:xfrm>
          <a:prstGeom prst="rect">
            <a:avLst/>
          </a:prstGeom>
        </p:spPr>
      </p:pic>
    </p:spTree>
    <p:extLst>
      <p:ext uri="{BB962C8B-B14F-4D97-AF65-F5344CB8AC3E}">
        <p14:creationId xmlns:p14="http://schemas.microsoft.com/office/powerpoint/2010/main" val="63070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36E3FA-C159-4E8A-8236-FB2A5A82E7C7}"/>
              </a:ext>
            </a:extLst>
          </p:cNvPr>
          <p:cNvPicPr>
            <a:picLocks noChangeAspect="1"/>
          </p:cNvPicPr>
          <p:nvPr/>
        </p:nvPicPr>
        <p:blipFill>
          <a:blip r:embed="rId3"/>
          <a:stretch>
            <a:fillRect/>
          </a:stretch>
        </p:blipFill>
        <p:spPr>
          <a:xfrm>
            <a:off x="1071490" y="1293932"/>
            <a:ext cx="3212358" cy="2592086"/>
          </a:xfrm>
          <a:prstGeom prst="rect">
            <a:avLst/>
          </a:prstGeom>
        </p:spPr>
      </p:pic>
      <p:sp>
        <p:nvSpPr>
          <p:cNvPr id="2" name="Title 1"/>
          <p:cNvSpPr>
            <a:spLocks noGrp="1"/>
          </p:cNvSpPr>
          <p:nvPr>
            <p:ph type="title"/>
          </p:nvPr>
        </p:nvSpPr>
        <p:spPr/>
        <p:txBody>
          <a:bodyPr/>
          <a:lstStyle/>
          <a:p>
            <a:br>
              <a:rPr lang="en-US" b="0" dirty="0"/>
            </a:br>
            <a:r>
              <a:rPr lang="en-US" b="0" dirty="0"/>
              <a:t>Requesting a secure desktop</a:t>
            </a:r>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6</a:t>
            </a:fld>
            <a:endParaRPr lang="nb-NO"/>
          </a:p>
        </p:txBody>
      </p:sp>
      <p:sp>
        <p:nvSpPr>
          <p:cNvPr id="10" name="Content Placeholder 2">
            <a:extLst>
              <a:ext uri="{FF2B5EF4-FFF2-40B4-BE49-F238E27FC236}">
                <a16:creationId xmlns:a16="http://schemas.microsoft.com/office/drawing/2014/main" id="{8401D1EB-8870-4413-B635-7E4E54103E44}"/>
              </a:ext>
            </a:extLst>
          </p:cNvPr>
          <p:cNvSpPr txBox="1">
            <a:spLocks/>
          </p:cNvSpPr>
          <p:nvPr/>
        </p:nvSpPr>
        <p:spPr>
          <a:xfrm>
            <a:off x="4513983" y="1308633"/>
            <a:ext cx="3364030" cy="1722705"/>
          </a:xfrm>
          <a:prstGeom prst="rect">
            <a:avLst/>
          </a:prstGeom>
        </p:spPr>
        <p:txBody>
          <a:bodyPr vert="horz" lIns="0" tIns="0" rIns="0" bIns="0" rtlCol="0" anchor="t">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nb-NO" dirty="0">
                <a:solidFill>
                  <a:schemeClr val="tx1"/>
                </a:solidFill>
                <a:hlinkClick r:id="rId4"/>
              </a:rPr>
              <a:t>https://hjelp.uib.no</a:t>
            </a:r>
            <a:endParaRPr lang="nb-NO" dirty="0">
              <a:solidFill>
                <a:schemeClr val="tx1"/>
              </a:solidFill>
            </a:endParaRPr>
          </a:p>
          <a:p>
            <a:pPr marL="0" indent="0">
              <a:buFont typeface="Arial" panose="020B0604020202020204" pitchFamily="34" charset="0"/>
              <a:buNone/>
            </a:pPr>
            <a:r>
              <a:rPr lang="nb-NO" dirty="0">
                <a:solidFill>
                  <a:schemeClr val="tx1"/>
                </a:solidFill>
              </a:rPr>
              <a:t>Knowledge Base</a:t>
            </a:r>
          </a:p>
          <a:p>
            <a:pPr marL="0" indent="0">
              <a:buFont typeface="Arial" panose="020B0604020202020204" pitchFamily="34" charset="0"/>
              <a:buNone/>
            </a:pPr>
            <a:r>
              <a:rPr lang="nb-NO" dirty="0">
                <a:solidFill>
                  <a:schemeClr val="tx1"/>
                </a:solidFill>
              </a:rPr>
              <a:t>IT</a:t>
            </a:r>
          </a:p>
          <a:p>
            <a:pPr marL="0" indent="0">
              <a:buFont typeface="Arial" panose="020B0604020202020204" pitchFamily="34" charset="0"/>
              <a:buNone/>
            </a:pPr>
            <a:r>
              <a:rPr lang="nb-NO" dirty="0">
                <a:solidFill>
                  <a:schemeClr val="tx1"/>
                </a:solidFill>
              </a:rPr>
              <a:t>SAFE</a:t>
            </a:r>
          </a:p>
          <a:p>
            <a:pPr marL="0" indent="0">
              <a:buFont typeface="Arial" panose="020B0604020202020204" pitchFamily="34" charset="0"/>
              <a:buNone/>
            </a:pPr>
            <a:endParaRPr lang="nb-NO" dirty="0">
              <a:solidFill>
                <a:schemeClr val="tx1"/>
              </a:solidFill>
            </a:endParaRPr>
          </a:p>
        </p:txBody>
      </p:sp>
      <p:sp>
        <p:nvSpPr>
          <p:cNvPr id="11" name="Content Placeholder 2">
            <a:extLst>
              <a:ext uri="{FF2B5EF4-FFF2-40B4-BE49-F238E27FC236}">
                <a16:creationId xmlns:a16="http://schemas.microsoft.com/office/drawing/2014/main" id="{DD2A07F8-3195-4A03-834A-713FB56623D8}"/>
              </a:ext>
            </a:extLst>
          </p:cNvPr>
          <p:cNvSpPr txBox="1">
            <a:spLocks/>
          </p:cNvSpPr>
          <p:nvPr/>
        </p:nvSpPr>
        <p:spPr>
          <a:xfrm>
            <a:off x="1022919" y="4030393"/>
            <a:ext cx="6913109" cy="353910"/>
          </a:xfrm>
          <a:prstGeom prst="rect">
            <a:avLst/>
          </a:prstGeom>
        </p:spPr>
        <p:txBody>
          <a:bodyPr vert="horz" lIns="0" tIns="0" rIns="0" bIns="0" rtlCol="0" anchor="t">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solidFill>
              </a:rPr>
              <a:t>To log in, use FEIDE.</a:t>
            </a:r>
          </a:p>
        </p:txBody>
      </p:sp>
      <p:sp>
        <p:nvSpPr>
          <p:cNvPr id="12" name="Rectangle 11">
            <a:extLst>
              <a:ext uri="{FF2B5EF4-FFF2-40B4-BE49-F238E27FC236}">
                <a16:creationId xmlns:a16="http://schemas.microsoft.com/office/drawing/2014/main" id="{73899512-0900-4BF5-AB09-BA2028A76CE4}"/>
              </a:ext>
            </a:extLst>
          </p:cNvPr>
          <p:cNvSpPr/>
          <p:nvPr/>
        </p:nvSpPr>
        <p:spPr>
          <a:xfrm>
            <a:off x="2123002" y="2303623"/>
            <a:ext cx="577516" cy="572704"/>
          </a:xfrm>
          <a:prstGeom prst="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3" name="Picture 12">
            <a:extLst>
              <a:ext uri="{FF2B5EF4-FFF2-40B4-BE49-F238E27FC236}">
                <a16:creationId xmlns:a16="http://schemas.microsoft.com/office/drawing/2014/main" id="{F233124F-1072-43A2-A68E-5C530B91B120}"/>
              </a:ext>
            </a:extLst>
          </p:cNvPr>
          <p:cNvPicPr>
            <a:picLocks noChangeAspect="1"/>
          </p:cNvPicPr>
          <p:nvPr/>
        </p:nvPicPr>
        <p:blipFill>
          <a:blip r:embed="rId5"/>
          <a:stretch>
            <a:fillRect/>
          </a:stretch>
        </p:blipFill>
        <p:spPr>
          <a:xfrm>
            <a:off x="4513983" y="3046039"/>
            <a:ext cx="2396118" cy="1837972"/>
          </a:xfrm>
          <a:prstGeom prst="rect">
            <a:avLst/>
          </a:prstGeom>
        </p:spPr>
      </p:pic>
    </p:spTree>
    <p:extLst>
      <p:ext uri="{BB962C8B-B14F-4D97-AF65-F5344CB8AC3E}">
        <p14:creationId xmlns:p14="http://schemas.microsoft.com/office/powerpoint/2010/main" val="383303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nb-NO" b="0" dirty="0"/>
            </a:br>
            <a:endParaRPr lang="nb-NO" b="0" dirty="0"/>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7</a:t>
            </a:fld>
            <a:endParaRPr lang="nb-NO"/>
          </a:p>
        </p:txBody>
      </p:sp>
      <p:sp>
        <p:nvSpPr>
          <p:cNvPr id="13" name="Arrow: Right 12">
            <a:extLst>
              <a:ext uri="{FF2B5EF4-FFF2-40B4-BE49-F238E27FC236}">
                <a16:creationId xmlns:a16="http://schemas.microsoft.com/office/drawing/2014/main" id="{A3282AA2-3E1F-42A0-8CF9-7A9EF2EC104E}"/>
              </a:ext>
            </a:extLst>
          </p:cNvPr>
          <p:cNvSpPr/>
          <p:nvPr/>
        </p:nvSpPr>
        <p:spPr>
          <a:xfrm rot="10800000">
            <a:off x="7200253" y="1993567"/>
            <a:ext cx="539747" cy="226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Title 1">
            <a:extLst>
              <a:ext uri="{FF2B5EF4-FFF2-40B4-BE49-F238E27FC236}">
                <a16:creationId xmlns:a16="http://schemas.microsoft.com/office/drawing/2014/main" id="{3F0547F1-A467-4BE9-82B1-0DCC841E8CC9}"/>
              </a:ext>
            </a:extLst>
          </p:cNvPr>
          <p:cNvSpPr txBox="1">
            <a:spLocks/>
          </p:cNvSpPr>
          <p:nvPr/>
        </p:nvSpPr>
        <p:spPr>
          <a:xfrm>
            <a:off x="1022920" y="800893"/>
            <a:ext cx="7149480" cy="489701"/>
          </a:xfrm>
          <a:prstGeom prst="rect">
            <a:avLst/>
          </a:prstGeom>
        </p:spPr>
        <p:txBody>
          <a:bodyPr vert="horz" lIns="0" tIns="0" rIns="0" bIns="0" rtlCol="0" anchor="b" anchorCtr="0">
            <a:noAutofit/>
          </a:bodyPr>
          <a:lstStyle>
            <a:lvl1pPr marL="0" algn="l" defTabSz="914400" rtl="0" eaLnBrk="1" latinLnBrk="0" hangingPunct="1">
              <a:lnSpc>
                <a:spcPts val="4320"/>
              </a:lnSpc>
              <a:spcBef>
                <a:spcPct val="0"/>
              </a:spcBef>
              <a:buNone/>
              <a:defRPr sz="3400" b="1" i="0" u="none" kern="1200" cap="none" spc="0" normalizeH="0" baseline="0">
                <a:solidFill>
                  <a:srgbClr val="E54F46"/>
                </a:solidFill>
                <a:latin typeface="+mj-lt"/>
                <a:ea typeface="+mj-ea"/>
                <a:cs typeface="+mj-cs"/>
              </a:defRPr>
            </a:lvl1pPr>
          </a:lstStyle>
          <a:p>
            <a:br>
              <a:rPr lang="en-US" b="0"/>
            </a:br>
            <a:r>
              <a:rPr lang="en-US" b="0"/>
              <a:t>Requesting a secure desktop</a:t>
            </a:r>
            <a:endParaRPr lang="en-US" b="0" dirty="0"/>
          </a:p>
        </p:txBody>
      </p:sp>
      <p:pic>
        <p:nvPicPr>
          <p:cNvPr id="11" name="Picture 10">
            <a:extLst>
              <a:ext uri="{FF2B5EF4-FFF2-40B4-BE49-F238E27FC236}">
                <a16:creationId xmlns:a16="http://schemas.microsoft.com/office/drawing/2014/main" id="{BB41F349-DE8A-433F-966D-5A168C80227B}"/>
              </a:ext>
            </a:extLst>
          </p:cNvPr>
          <p:cNvPicPr>
            <a:picLocks noChangeAspect="1"/>
          </p:cNvPicPr>
          <p:nvPr/>
        </p:nvPicPr>
        <p:blipFill>
          <a:blip r:embed="rId3"/>
          <a:stretch>
            <a:fillRect/>
          </a:stretch>
        </p:blipFill>
        <p:spPr>
          <a:xfrm>
            <a:off x="1022920" y="1297270"/>
            <a:ext cx="6103181" cy="2785554"/>
          </a:xfrm>
          <a:prstGeom prst="rect">
            <a:avLst/>
          </a:prstGeom>
        </p:spPr>
      </p:pic>
    </p:spTree>
    <p:extLst>
      <p:ext uri="{BB962C8B-B14F-4D97-AF65-F5344CB8AC3E}">
        <p14:creationId xmlns:p14="http://schemas.microsoft.com/office/powerpoint/2010/main" val="392205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nb-NO" b="0" dirty="0"/>
            </a:br>
            <a:r>
              <a:rPr lang="nb-NO" b="0" dirty="0"/>
              <a:t>Software - Windows</a:t>
            </a:r>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8</a:t>
            </a:fld>
            <a:endParaRPr lang="nb-NO"/>
          </a:p>
        </p:txBody>
      </p:sp>
      <p:pic>
        <p:nvPicPr>
          <p:cNvPr id="10" name="Picture 9">
            <a:extLst>
              <a:ext uri="{FF2B5EF4-FFF2-40B4-BE49-F238E27FC236}">
                <a16:creationId xmlns:a16="http://schemas.microsoft.com/office/drawing/2014/main" id="{5B24FD9C-8DE1-4AF3-B866-32C701195F5C}"/>
              </a:ext>
            </a:extLst>
          </p:cNvPr>
          <p:cNvPicPr>
            <a:picLocks noChangeAspect="1"/>
          </p:cNvPicPr>
          <p:nvPr/>
        </p:nvPicPr>
        <p:blipFill>
          <a:blip r:embed="rId3"/>
          <a:stretch>
            <a:fillRect/>
          </a:stretch>
        </p:blipFill>
        <p:spPr>
          <a:xfrm>
            <a:off x="1022920" y="1374968"/>
            <a:ext cx="1942563" cy="917965"/>
          </a:xfrm>
          <a:prstGeom prst="rect">
            <a:avLst/>
          </a:prstGeom>
        </p:spPr>
      </p:pic>
      <p:pic>
        <p:nvPicPr>
          <p:cNvPr id="14" name="Picture 13">
            <a:extLst>
              <a:ext uri="{FF2B5EF4-FFF2-40B4-BE49-F238E27FC236}">
                <a16:creationId xmlns:a16="http://schemas.microsoft.com/office/drawing/2014/main" id="{7BE60E00-A453-411E-82C5-93F04CBE0B35}"/>
              </a:ext>
            </a:extLst>
          </p:cNvPr>
          <p:cNvPicPr>
            <a:picLocks noChangeAspect="1"/>
          </p:cNvPicPr>
          <p:nvPr/>
        </p:nvPicPr>
        <p:blipFill>
          <a:blip r:embed="rId4"/>
          <a:stretch>
            <a:fillRect/>
          </a:stretch>
        </p:blipFill>
        <p:spPr>
          <a:xfrm>
            <a:off x="1022920" y="2290403"/>
            <a:ext cx="1956101" cy="929031"/>
          </a:xfrm>
          <a:prstGeom prst="rect">
            <a:avLst/>
          </a:prstGeom>
        </p:spPr>
      </p:pic>
      <p:sp>
        <p:nvSpPr>
          <p:cNvPr id="11" name="Rectangle 10">
            <a:extLst>
              <a:ext uri="{FF2B5EF4-FFF2-40B4-BE49-F238E27FC236}">
                <a16:creationId xmlns:a16="http://schemas.microsoft.com/office/drawing/2014/main" id="{11D37233-0FBC-4AFD-8C76-E17FA275A8D2}"/>
              </a:ext>
            </a:extLst>
          </p:cNvPr>
          <p:cNvSpPr/>
          <p:nvPr/>
        </p:nvSpPr>
        <p:spPr>
          <a:xfrm>
            <a:off x="1499274" y="1856074"/>
            <a:ext cx="844059" cy="96254"/>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5" name="Rectangle 14">
            <a:extLst>
              <a:ext uri="{FF2B5EF4-FFF2-40B4-BE49-F238E27FC236}">
                <a16:creationId xmlns:a16="http://schemas.microsoft.com/office/drawing/2014/main" id="{B18A6287-2047-473E-9CDE-A5B6BD9C29F3}"/>
              </a:ext>
            </a:extLst>
          </p:cNvPr>
          <p:cNvSpPr/>
          <p:nvPr/>
        </p:nvSpPr>
        <p:spPr>
          <a:xfrm>
            <a:off x="1499273" y="2774039"/>
            <a:ext cx="844059" cy="96254"/>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7" name="Picture 16">
            <a:extLst>
              <a:ext uri="{FF2B5EF4-FFF2-40B4-BE49-F238E27FC236}">
                <a16:creationId xmlns:a16="http://schemas.microsoft.com/office/drawing/2014/main" id="{032E107A-8AC6-4F15-99FD-18D7D1F588DD}"/>
              </a:ext>
            </a:extLst>
          </p:cNvPr>
          <p:cNvPicPr>
            <a:picLocks noChangeAspect="1"/>
          </p:cNvPicPr>
          <p:nvPr/>
        </p:nvPicPr>
        <p:blipFill>
          <a:blip r:embed="rId5"/>
          <a:stretch>
            <a:fillRect/>
          </a:stretch>
        </p:blipFill>
        <p:spPr>
          <a:xfrm>
            <a:off x="3335689" y="1374968"/>
            <a:ext cx="2318618" cy="2688253"/>
          </a:xfrm>
          <a:prstGeom prst="rect">
            <a:avLst/>
          </a:prstGeom>
        </p:spPr>
      </p:pic>
      <p:sp>
        <p:nvSpPr>
          <p:cNvPr id="7" name="Rectangle 6">
            <a:extLst>
              <a:ext uri="{FF2B5EF4-FFF2-40B4-BE49-F238E27FC236}">
                <a16:creationId xmlns:a16="http://schemas.microsoft.com/office/drawing/2014/main" id="{62FEEE10-8E24-4718-A448-41E8C294DFAF}"/>
              </a:ext>
            </a:extLst>
          </p:cNvPr>
          <p:cNvSpPr/>
          <p:nvPr/>
        </p:nvSpPr>
        <p:spPr>
          <a:xfrm>
            <a:off x="4166860" y="2424642"/>
            <a:ext cx="940255" cy="10888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8" name="Rectangle 17">
            <a:extLst>
              <a:ext uri="{FF2B5EF4-FFF2-40B4-BE49-F238E27FC236}">
                <a16:creationId xmlns:a16="http://schemas.microsoft.com/office/drawing/2014/main" id="{CEFD80BE-2CD2-46F5-992A-9AEE00DE2D22}"/>
              </a:ext>
            </a:extLst>
          </p:cNvPr>
          <p:cNvSpPr/>
          <p:nvPr/>
        </p:nvSpPr>
        <p:spPr>
          <a:xfrm>
            <a:off x="4166859" y="2603174"/>
            <a:ext cx="940255" cy="10888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9" name="Rectangle 18">
            <a:extLst>
              <a:ext uri="{FF2B5EF4-FFF2-40B4-BE49-F238E27FC236}">
                <a16:creationId xmlns:a16="http://schemas.microsoft.com/office/drawing/2014/main" id="{88F35ECB-61C6-4C21-AE52-CB4BCF785D45}"/>
              </a:ext>
            </a:extLst>
          </p:cNvPr>
          <p:cNvSpPr/>
          <p:nvPr/>
        </p:nvSpPr>
        <p:spPr>
          <a:xfrm>
            <a:off x="3507766" y="3869907"/>
            <a:ext cx="476196" cy="10888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82880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raphical user interface, application&#10;&#10;Description automatically generated">
            <a:extLst>
              <a:ext uri="{FF2B5EF4-FFF2-40B4-BE49-F238E27FC236}">
                <a16:creationId xmlns:a16="http://schemas.microsoft.com/office/drawing/2014/main" id="{92B202C9-8482-4600-8214-A2384D76D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80" y="1317613"/>
            <a:ext cx="2513974" cy="1254137"/>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95D0EE88-F01A-4033-B4A6-84A730C16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801" y="2891070"/>
            <a:ext cx="2488572" cy="1218660"/>
          </a:xfrm>
          <a:prstGeom prst="rect">
            <a:avLst/>
          </a:prstGeom>
        </p:spPr>
      </p:pic>
      <p:sp>
        <p:nvSpPr>
          <p:cNvPr id="2" name="Title 1"/>
          <p:cNvSpPr>
            <a:spLocks noGrp="1"/>
          </p:cNvSpPr>
          <p:nvPr>
            <p:ph type="title"/>
          </p:nvPr>
        </p:nvSpPr>
        <p:spPr/>
        <p:txBody>
          <a:bodyPr/>
          <a:lstStyle/>
          <a:p>
            <a:br>
              <a:rPr lang="nb-NO" b="0" dirty="0"/>
            </a:br>
            <a:r>
              <a:rPr lang="nb-NO" b="0" dirty="0"/>
              <a:t>Software - Mac</a:t>
            </a:r>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r>
              <a:rPr lang="nb-NO"/>
              <a:t>Universitetet i Bergen</a:t>
            </a:r>
          </a:p>
        </p:txBody>
      </p:sp>
      <p:sp>
        <p:nvSpPr>
          <p:cNvPr id="6" name="Slide Number Placeholder 5"/>
          <p:cNvSpPr>
            <a:spLocks noGrp="1"/>
          </p:cNvSpPr>
          <p:nvPr>
            <p:ph type="sldNum" sz="quarter" idx="12"/>
          </p:nvPr>
        </p:nvSpPr>
        <p:spPr/>
        <p:txBody>
          <a:bodyPr/>
          <a:lstStyle/>
          <a:p>
            <a:r>
              <a:rPr lang="nb-NO"/>
              <a:t>Side </a:t>
            </a:r>
            <a:fld id="{06C54713-27B5-4268-B680-29C9FB350413}" type="slidenum">
              <a:rPr lang="nb-NO" smtClean="0"/>
              <a:pPr/>
              <a:t>9</a:t>
            </a:fld>
            <a:endParaRPr lang="nb-NO"/>
          </a:p>
        </p:txBody>
      </p:sp>
      <p:sp>
        <p:nvSpPr>
          <p:cNvPr id="11" name="Rectangle 10">
            <a:extLst>
              <a:ext uri="{FF2B5EF4-FFF2-40B4-BE49-F238E27FC236}">
                <a16:creationId xmlns:a16="http://schemas.microsoft.com/office/drawing/2014/main" id="{11D37233-0FBC-4AFD-8C76-E17FA275A8D2}"/>
              </a:ext>
            </a:extLst>
          </p:cNvPr>
          <p:cNvSpPr/>
          <p:nvPr/>
        </p:nvSpPr>
        <p:spPr>
          <a:xfrm>
            <a:off x="1635059" y="3515307"/>
            <a:ext cx="844059" cy="96254"/>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5" name="Rectangle 14">
            <a:extLst>
              <a:ext uri="{FF2B5EF4-FFF2-40B4-BE49-F238E27FC236}">
                <a16:creationId xmlns:a16="http://schemas.microsoft.com/office/drawing/2014/main" id="{B18A6287-2047-473E-9CDE-A5B6BD9C29F3}"/>
              </a:ext>
            </a:extLst>
          </p:cNvPr>
          <p:cNvSpPr/>
          <p:nvPr/>
        </p:nvSpPr>
        <p:spPr>
          <a:xfrm>
            <a:off x="1642382" y="1965028"/>
            <a:ext cx="844059" cy="96254"/>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7" name="Rectangle 6">
            <a:extLst>
              <a:ext uri="{FF2B5EF4-FFF2-40B4-BE49-F238E27FC236}">
                <a16:creationId xmlns:a16="http://schemas.microsoft.com/office/drawing/2014/main" id="{62FEEE10-8E24-4718-A448-41E8C294DFAF}"/>
              </a:ext>
            </a:extLst>
          </p:cNvPr>
          <p:cNvSpPr/>
          <p:nvPr/>
        </p:nvSpPr>
        <p:spPr>
          <a:xfrm>
            <a:off x="4166860" y="2424642"/>
            <a:ext cx="940255" cy="10888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8" name="Rectangle 17">
            <a:extLst>
              <a:ext uri="{FF2B5EF4-FFF2-40B4-BE49-F238E27FC236}">
                <a16:creationId xmlns:a16="http://schemas.microsoft.com/office/drawing/2014/main" id="{CEFD80BE-2CD2-46F5-992A-9AEE00DE2D22}"/>
              </a:ext>
            </a:extLst>
          </p:cNvPr>
          <p:cNvSpPr/>
          <p:nvPr/>
        </p:nvSpPr>
        <p:spPr>
          <a:xfrm>
            <a:off x="4166859" y="2603174"/>
            <a:ext cx="940255" cy="10888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6" name="Picture 15" descr="A screenshot of a computer&#10;&#10;Description automatically generated">
            <a:extLst>
              <a:ext uri="{FF2B5EF4-FFF2-40B4-BE49-F238E27FC236}">
                <a16:creationId xmlns:a16="http://schemas.microsoft.com/office/drawing/2014/main" id="{D49326F7-9D67-4F83-92C2-111F9B3D8E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5374" y="1324163"/>
            <a:ext cx="2543495" cy="3106875"/>
          </a:xfrm>
          <a:prstGeom prst="rect">
            <a:avLst/>
          </a:prstGeom>
        </p:spPr>
      </p:pic>
      <p:pic>
        <p:nvPicPr>
          <p:cNvPr id="21" name="Picture 20" descr="A screenshot of a computer&#10;&#10;Description automatically generated with medium confidence">
            <a:extLst>
              <a:ext uri="{FF2B5EF4-FFF2-40B4-BE49-F238E27FC236}">
                <a16:creationId xmlns:a16="http://schemas.microsoft.com/office/drawing/2014/main" id="{F1E7769C-BDE9-4F54-BDA3-8C2EBB119A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8869" y="1324163"/>
            <a:ext cx="2115927" cy="2390378"/>
          </a:xfrm>
          <a:prstGeom prst="rect">
            <a:avLst/>
          </a:prstGeom>
        </p:spPr>
      </p:pic>
      <p:sp>
        <p:nvSpPr>
          <p:cNvPr id="19" name="Rectangle 18">
            <a:extLst>
              <a:ext uri="{FF2B5EF4-FFF2-40B4-BE49-F238E27FC236}">
                <a16:creationId xmlns:a16="http://schemas.microsoft.com/office/drawing/2014/main" id="{88F35ECB-61C6-4C21-AE52-CB4BCF785D45}"/>
              </a:ext>
            </a:extLst>
          </p:cNvPr>
          <p:cNvSpPr/>
          <p:nvPr/>
        </p:nvSpPr>
        <p:spPr>
          <a:xfrm>
            <a:off x="4527953" y="1479036"/>
            <a:ext cx="226340" cy="108886"/>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940514884"/>
      </p:ext>
    </p:extLst>
  </p:cSld>
  <p:clrMapOvr>
    <a:masterClrMapping/>
  </p:clrMapOvr>
</p:sld>
</file>

<file path=ppt/theme/theme1.xml><?xml version="1.0" encoding="utf-8"?>
<a:theme xmlns:a="http://schemas.openxmlformats.org/drawingml/2006/main" name="UiB_norsk_rød-gen">
  <a:themeElements>
    <a:clrScheme name="UiB fargepalett">
      <a:dk1>
        <a:sysClr val="windowText" lastClr="000000"/>
      </a:dk1>
      <a:lt1>
        <a:srgbClr val="FFFFFF"/>
      </a:lt1>
      <a:dk2>
        <a:srgbClr val="716657"/>
      </a:dk2>
      <a:lt2>
        <a:srgbClr val="F5F5F5"/>
      </a:lt2>
      <a:accent1>
        <a:srgbClr val="DB3F3D"/>
      </a:accent1>
      <a:accent2>
        <a:srgbClr val="4EA0B7"/>
      </a:accent2>
      <a:accent3>
        <a:srgbClr val="789A5B"/>
      </a:accent3>
      <a:accent4>
        <a:srgbClr val="CDAB3F"/>
      </a:accent4>
      <a:accent5>
        <a:srgbClr val="705686"/>
      </a:accent5>
      <a:accent6>
        <a:srgbClr val="847268"/>
      </a:accent6>
      <a:hlink>
        <a:srgbClr val="4EA0B7"/>
      </a:hlink>
      <a:folHlink>
        <a:srgbClr val="004C70"/>
      </a:folHlink>
    </a:clrScheme>
    <a:fontScheme name="UiB Maler 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EFBEB287A85CE499D00A139CF319A08" ma:contentTypeVersion="14" ma:contentTypeDescription="Opprett et nytt dokument." ma:contentTypeScope="" ma:versionID="059328099bac6a1b7fa27aa00eb19f21">
  <xsd:schema xmlns:xsd="http://www.w3.org/2001/XMLSchema" xmlns:xs="http://www.w3.org/2001/XMLSchema" xmlns:p="http://schemas.microsoft.com/office/2006/metadata/properties" xmlns:ns2="518c35e5-fc81-4bb2-a96b-5268c69c6ba7" xmlns:ns3="26fdbdc9-e6af-41a0-aa4c-3a00ae5c2eef" targetNamespace="http://schemas.microsoft.com/office/2006/metadata/properties" ma:root="true" ma:fieldsID="a8e40e72f50a1e2fe9b4c6655ca7c5c6" ns2:_="" ns3:_="">
    <xsd:import namespace="518c35e5-fc81-4bb2-a96b-5268c69c6ba7"/>
    <xsd:import namespace="26fdbdc9-e6af-41a0-aa4c-3a00ae5c2ee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Kategori" minOccurs="0"/>
                <xsd:element ref="ns2:Beskrivelse_x0020_av_x0020_dokumentinnhold" minOccurs="0"/>
                <xsd:element ref="ns3:SharedWithUsers" minOccurs="0"/>
                <xsd:element ref="ns3:SharedWithDetails"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8c35e5-fc81-4bb2-a96b-5268c69c6b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Kategori" ma:index="13" nillable="true" ma:displayName="Kategori" ma:description="Kategorisering av innholdet" ma:internalName="Kategori">
      <xsd:complexType>
        <xsd:complexContent>
          <xsd:extension base="dms:MultiChoice">
            <xsd:sequence>
              <xsd:element name="Value" maxOccurs="unbounded" minOccurs="0" nillable="true">
                <xsd:simpleType>
                  <xsd:restriction base="dms:Choice">
                    <xsd:enumeration value="Seksjonssamlinger"/>
                    <xsd:enumeration value="Forbedringsarbeid"/>
                    <xsd:enumeration value="kontinuitetstest"/>
                    <xsd:enumeration value="Annet"/>
                  </xsd:restriction>
                </xsd:simpleType>
              </xsd:element>
            </xsd:sequence>
          </xsd:extension>
        </xsd:complexContent>
      </xsd:complexType>
    </xsd:element>
    <xsd:element name="Beskrivelse_x0020_av_x0020_dokumentinnhold" ma:index="14" nillable="true" ma:displayName="Beskrivelse av dokumentinnhold" ma:description="En kort beskrivelse av innholdet" ma:internalName="Beskrivelse_x0020_av_x0020_dokumentinnhold">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fdbdc9-e6af-41a0-aa4c-3a00ae5c2eef" elementFormDefault="qualified">
    <xsd:import namespace="http://schemas.microsoft.com/office/2006/documentManagement/types"/>
    <xsd:import namespace="http://schemas.microsoft.com/office/infopath/2007/PartnerControls"/>
    <xsd:element name="SharedWithUsers" ma:index="15"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lings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Kategori xmlns="518c35e5-fc81-4bb2-a96b-5268c69c6ba7"/>
    <Beskrivelse_x0020_av_x0020_dokumentinnhold xmlns="518c35e5-fc81-4bb2-a96b-5268c69c6ba7" xsi:nil="true"/>
  </documentManagement>
</p:properties>
</file>

<file path=customXml/itemProps1.xml><?xml version="1.0" encoding="utf-8"?>
<ds:datastoreItem xmlns:ds="http://schemas.openxmlformats.org/officeDocument/2006/customXml" ds:itemID="{2290529A-1269-4824-87C4-D39F3FB4AE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8c35e5-fc81-4bb2-a96b-5268c69c6ba7"/>
    <ds:schemaRef ds:uri="26fdbdc9-e6af-41a0-aa4c-3a00ae5c2e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84B60E-575F-4757-BC30-ABD14A96F92A}">
  <ds:schemaRefs>
    <ds:schemaRef ds:uri="http://schemas.microsoft.com/sharepoint/v3/contenttype/forms"/>
  </ds:schemaRefs>
</ds:datastoreItem>
</file>

<file path=customXml/itemProps3.xml><?xml version="1.0" encoding="utf-8"?>
<ds:datastoreItem xmlns:ds="http://schemas.openxmlformats.org/officeDocument/2006/customXml" ds:itemID="{BC87A488-A844-4B52-A90A-7393DA4F478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dff119ad-488c-4088-ac3d-57b3cf2e1f9e"/>
    <ds:schemaRef ds:uri="http://www.w3.org/XML/1998/namespace"/>
    <ds:schemaRef ds:uri="518c35e5-fc81-4bb2-a96b-5268c69c6ba7"/>
  </ds:schemaRefs>
</ds:datastoreItem>
</file>

<file path=docProps/app.xml><?xml version="1.0" encoding="utf-8"?>
<Properties xmlns="http://schemas.openxmlformats.org/officeDocument/2006/extended-properties" xmlns:vt="http://schemas.openxmlformats.org/officeDocument/2006/docPropsVTypes">
  <Template>UiB_norsk_rød-gen.potx</Template>
  <TotalTime>14820</TotalTime>
  <Words>636</Words>
  <Application>Microsoft Office PowerPoint</Application>
  <PresentationFormat>On-screen Show (16:9)</PresentationFormat>
  <Paragraphs>87</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Myriad Pro</vt:lpstr>
      <vt:lpstr>Times New Roman</vt:lpstr>
      <vt:lpstr>UiB_norsk_rød-gen</vt:lpstr>
      <vt:lpstr>SAFE</vt:lpstr>
      <vt:lpstr> Agenda</vt:lpstr>
      <vt:lpstr> What is SAFE</vt:lpstr>
      <vt:lpstr>Secure desktop</vt:lpstr>
      <vt:lpstr>Secure desktop</vt:lpstr>
      <vt:lpstr> Requesting a secure desktop</vt:lpstr>
      <vt:lpstr> </vt:lpstr>
      <vt:lpstr> Software - Windows</vt:lpstr>
      <vt:lpstr> Software - Mac</vt:lpstr>
      <vt:lpstr>Joining an existing project/Access document</vt:lpstr>
      <vt:lpstr>Import</vt:lpstr>
      <vt:lpstr>Export</vt:lpstr>
      <vt:lpstr>Linux server</vt:lpstr>
      <vt:lpstr>PowerPoint Presentation</vt:lpstr>
    </vt:vector>
  </TitlesOfParts>
  <Company>UiB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Helge Grønhaug</dc:creator>
  <cp:lastModifiedBy>Tore Andre Linde</cp:lastModifiedBy>
  <cp:revision>177</cp:revision>
  <dcterms:created xsi:type="dcterms:W3CDTF">2015-10-30T09:38:42Z</dcterms:created>
  <dcterms:modified xsi:type="dcterms:W3CDTF">2021-04-21T06:53:53Z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0x010100EEFBEB287A85CE499D00A139CF319A08</vt:lpwstr>
  </property>
  <property fmtid="{D5CDD505-2E9C-101B-9397-08002B2CF9AE}" pid="3" name="MSIP_Label_6490cb97-c732-42ff-bf10-9fa77f8321ef_Enabled">
    <vt:lpwstr>True</vt:lpwstr>
  </property>
  <property fmtid="{D5CDD505-2E9C-101B-9397-08002B2CF9AE}" pid="4" name="MSIP_Label_6490cb97-c732-42ff-bf10-9fa77f8321ef_SiteId">
    <vt:lpwstr>648a24bc-a98d-4025-9c60-48c19a142069</vt:lpwstr>
  </property>
  <property fmtid="{D5CDD505-2E9C-101B-9397-08002B2CF9AE}" pid="5" name="MSIP_Label_6490cb97-c732-42ff-bf10-9fa77f8321ef_Owner">
    <vt:lpwstr>Jan.Johnsen@uib.no</vt:lpwstr>
  </property>
  <property fmtid="{D5CDD505-2E9C-101B-9397-08002B2CF9AE}" pid="6" name="MSIP_Label_6490cb97-c732-42ff-bf10-9fa77f8321ef_SetDate">
    <vt:lpwstr>2019-03-18T09:12:35.0445805Z</vt:lpwstr>
  </property>
  <property fmtid="{D5CDD505-2E9C-101B-9397-08002B2CF9AE}" pid="7" name="MSIP_Label_6490cb97-c732-42ff-bf10-9fa77f8321ef_Name">
    <vt:lpwstr>Public</vt:lpwstr>
  </property>
  <property fmtid="{D5CDD505-2E9C-101B-9397-08002B2CF9AE}" pid="8" name="MSIP_Label_6490cb97-c732-42ff-bf10-9fa77f8321ef_Application">
    <vt:lpwstr>Microsoft Azure Information Protection</vt:lpwstr>
  </property>
  <property fmtid="{D5CDD505-2E9C-101B-9397-08002B2CF9AE}" pid="9" name="MSIP_Label_6490cb97-c732-42ff-bf10-9fa77f8321ef_Extended_MSFT_Method">
    <vt:lpwstr>Automatic</vt:lpwstr>
  </property>
  <property fmtid="{D5CDD505-2E9C-101B-9397-08002B2CF9AE}" pid="10" name="Sensitivity">
    <vt:lpwstr>Public</vt:lpwstr>
  </property>
  <property fmtid="{D5CDD505-2E9C-101B-9397-08002B2CF9AE}" pid="11" name="AuthorIds_UIVersion_512">
    <vt:lpwstr>10</vt:lpwstr>
  </property>
</Properties>
</file>