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trictFirstAndLastChars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81" r:id="rId6"/>
    <p:sldId id="266" r:id="rId7"/>
    <p:sldId id="304" r:id="rId8"/>
    <p:sldId id="305" r:id="rId9"/>
    <p:sldId id="306" r:id="rId10"/>
    <p:sldId id="267" r:id="rId11"/>
    <p:sldId id="307" r:id="rId12"/>
    <p:sldId id="308" r:id="rId13"/>
    <p:sldId id="298" r:id="rId14"/>
    <p:sldId id="312" r:id="rId15"/>
    <p:sldId id="311" r:id="rId16"/>
    <p:sldId id="313" r:id="rId17"/>
    <p:sldId id="300" r:id="rId18"/>
    <p:sldId id="301" r:id="rId19"/>
    <p:sldId id="285" r:id="rId20"/>
    <p:sldId id="315" r:id="rId21"/>
    <p:sldId id="314" r:id="rId22"/>
    <p:sldId id="286" r:id="rId23"/>
  </p:sldIdLst>
  <p:sldSz cx="9144000" cy="5715000" type="screen16x1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361950" indent="9525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725488" indent="188913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087438" indent="284163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450975" indent="377825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B6B133-4BC2-4671-882B-38D3F624A591}">
          <p14:sldIdLst>
            <p14:sldId id="256"/>
          </p14:sldIdLst>
        </p14:section>
        <p14:section name="Introduction" id="{1B049B9B-7E6B-4CE2-AF02-AECD9ACE7FD8}">
          <p14:sldIdLst>
            <p14:sldId id="281"/>
            <p14:sldId id="266"/>
            <p14:sldId id="304"/>
            <p14:sldId id="305"/>
            <p14:sldId id="306"/>
            <p14:sldId id="267"/>
            <p14:sldId id="307"/>
            <p14:sldId id="308"/>
            <p14:sldId id="298"/>
            <p14:sldId id="312"/>
            <p14:sldId id="311"/>
            <p14:sldId id="313"/>
            <p14:sldId id="300"/>
            <p14:sldId id="301"/>
            <p14:sldId id="285"/>
            <p14:sldId id="315"/>
            <p14:sldId id="314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672">
          <p15:clr>
            <a:srgbClr val="A4A3A4"/>
          </p15:clr>
        </p15:guide>
        <p15:guide id="3" pos="5472">
          <p15:clr>
            <a:srgbClr val="A4A3A4"/>
          </p15:clr>
        </p15:guide>
        <p15:guide id="4" pos="1008">
          <p15:clr>
            <a:srgbClr val="A4A3A4"/>
          </p15:clr>
        </p15:guide>
        <p15:guide id="5" pos="11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A5B31E-2D25-4285-9512-EBA85419C014}" v="26" dt="2020-10-26T18:48:22.827"/>
    <p1510:client id="{B4FD6508-BE01-45F9-B68A-871E331955F1}" v="6" dt="2020-11-11T11:14:31.789"/>
    <p1510:client id="{CEA08569-CC37-44E6-9C4E-BE365438E67C}" v="15" dt="2020-10-28T07:21:17.221"/>
    <p1510:client id="{CF95389A-06AB-41D6-8B31-A3048F902432}" v="182" dt="2020-10-28T07:35:50.926"/>
    <p1510:client id="{F734EE2D-6C6F-4834-BD64-817DD3B9B5F4}" v="2" dt="2020-10-26T12:11:20.4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45" autoAdjust="0"/>
    <p:restoredTop sz="49607" autoAdjust="0"/>
  </p:normalViewPr>
  <p:slideViewPr>
    <p:cSldViewPr showGuides="1">
      <p:cViewPr varScale="1">
        <p:scale>
          <a:sx n="41" d="100"/>
          <a:sy n="41" d="100"/>
        </p:scale>
        <p:origin x="1844" y="20"/>
      </p:cViewPr>
      <p:guideLst>
        <p:guide orient="horz" pos="1800"/>
        <p:guide pos="672"/>
        <p:guide pos="5472"/>
        <p:guide pos="1008"/>
        <p:guide pos="11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n Stangeland" userId="S::elinstan@uio.no::d58da26e-1cd3-4363-85d7-865ab92173d0" providerId="AD" clId="Web-{01A5B31E-2D25-4285-9512-EBA85419C014}"/>
    <pc:docChg chg="addSld delSld modSld modSection">
      <pc:chgData name="Elin Stangeland" userId="S::elinstan@uio.no::d58da26e-1cd3-4363-85d7-865ab92173d0" providerId="AD" clId="Web-{01A5B31E-2D25-4285-9512-EBA85419C014}" dt="2020-10-26T18:48:22.827" v="417" actId="20577"/>
      <pc:docMkLst>
        <pc:docMk/>
      </pc:docMkLst>
      <pc:sldChg chg="modSp modNotes">
        <pc:chgData name="Elin Stangeland" userId="S::elinstan@uio.no::d58da26e-1cd3-4363-85d7-865ab92173d0" providerId="AD" clId="Web-{01A5B31E-2D25-4285-9512-EBA85419C014}" dt="2020-10-26T18:41:00.455" v="368"/>
        <pc:sldMkLst>
          <pc:docMk/>
          <pc:sldMk cId="0" sldId="257"/>
        </pc:sldMkLst>
        <pc:spChg chg="mod">
          <ac:chgData name="Elin Stangeland" userId="S::elinstan@uio.no::d58da26e-1cd3-4363-85d7-865ab92173d0" providerId="AD" clId="Web-{01A5B31E-2D25-4285-9512-EBA85419C014}" dt="2020-10-26T18:40:52.252" v="356" actId="14100"/>
          <ac:spMkLst>
            <pc:docMk/>
            <pc:sldMk cId="0" sldId="257"/>
            <ac:spMk id="14341" creationId="{00000000-0000-0000-0000-000000000000}"/>
          </ac:spMkLst>
        </pc:spChg>
      </pc:sldChg>
      <pc:sldChg chg="modNotes">
        <pc:chgData name="Elin Stangeland" userId="S::elinstan@uio.no::d58da26e-1cd3-4363-85d7-865ab92173d0" providerId="AD" clId="Web-{01A5B31E-2D25-4285-9512-EBA85419C014}" dt="2020-10-26T18:41:57.379" v="412"/>
        <pc:sldMkLst>
          <pc:docMk/>
          <pc:sldMk cId="2308104722" sldId="260"/>
        </pc:sldMkLst>
      </pc:sldChg>
      <pc:sldChg chg="del">
        <pc:chgData name="Elin Stangeland" userId="S::elinstan@uio.no::d58da26e-1cd3-4363-85d7-865ab92173d0" providerId="AD" clId="Web-{01A5B31E-2D25-4285-9512-EBA85419C014}" dt="2020-10-26T18:41:34.784" v="376"/>
        <pc:sldMkLst>
          <pc:docMk/>
          <pc:sldMk cId="245113932" sldId="273"/>
        </pc:sldMkLst>
      </pc:sldChg>
      <pc:sldChg chg="mod modShow">
        <pc:chgData name="Elin Stangeland" userId="S::elinstan@uio.no::d58da26e-1cd3-4363-85d7-865ab92173d0" providerId="AD" clId="Web-{01A5B31E-2D25-4285-9512-EBA85419C014}" dt="2020-10-26T18:42:04.598" v="413"/>
        <pc:sldMkLst>
          <pc:docMk/>
          <pc:sldMk cId="1428000844" sldId="283"/>
        </pc:sldMkLst>
      </pc:sldChg>
      <pc:sldChg chg="del">
        <pc:chgData name="Elin Stangeland" userId="S::elinstan@uio.no::d58da26e-1cd3-4363-85d7-865ab92173d0" providerId="AD" clId="Web-{01A5B31E-2D25-4285-9512-EBA85419C014}" dt="2020-10-26T18:41:33.987" v="375"/>
        <pc:sldMkLst>
          <pc:docMk/>
          <pc:sldMk cId="2094106490" sldId="284"/>
        </pc:sldMkLst>
      </pc:sldChg>
      <pc:sldChg chg="modNotes">
        <pc:chgData name="Elin Stangeland" userId="S::elinstan@uio.no::d58da26e-1cd3-4363-85d7-865ab92173d0" providerId="AD" clId="Web-{01A5B31E-2D25-4285-9512-EBA85419C014}" dt="2020-10-26T18:40:46.455" v="355"/>
        <pc:sldMkLst>
          <pc:docMk/>
          <pc:sldMk cId="737321052" sldId="287"/>
        </pc:sldMkLst>
      </pc:sldChg>
      <pc:sldChg chg="modNotes">
        <pc:chgData name="Elin Stangeland" userId="S::elinstan@uio.no::d58da26e-1cd3-4363-85d7-865ab92173d0" providerId="AD" clId="Web-{01A5B31E-2D25-4285-9512-EBA85419C014}" dt="2020-10-26T18:36:33.197" v="3"/>
        <pc:sldMkLst>
          <pc:docMk/>
          <pc:sldMk cId="909956083" sldId="290"/>
        </pc:sldMkLst>
      </pc:sldChg>
      <pc:sldChg chg="modSp modNotes">
        <pc:chgData name="Elin Stangeland" userId="S::elinstan@uio.no::d58da26e-1cd3-4363-85d7-865ab92173d0" providerId="AD" clId="Web-{01A5B31E-2D25-4285-9512-EBA85419C014}" dt="2020-10-26T18:41:27.034" v="374"/>
        <pc:sldMkLst>
          <pc:docMk/>
          <pc:sldMk cId="3428390229" sldId="291"/>
        </pc:sldMkLst>
        <pc:spChg chg="mod">
          <ac:chgData name="Elin Stangeland" userId="S::elinstan@uio.no::d58da26e-1cd3-4363-85d7-865ab92173d0" providerId="AD" clId="Web-{01A5B31E-2D25-4285-9512-EBA85419C014}" dt="2020-10-26T18:36:48.823" v="17" actId="20577"/>
          <ac:spMkLst>
            <pc:docMk/>
            <pc:sldMk cId="3428390229" sldId="291"/>
            <ac:spMk id="6" creationId="{00000000-0000-0000-0000-000000000000}"/>
          </ac:spMkLst>
        </pc:spChg>
      </pc:sldChg>
      <pc:sldChg chg="addSp delSp modSp new mod modClrScheme chgLayout">
        <pc:chgData name="Elin Stangeland" userId="S::elinstan@uio.no::d58da26e-1cd3-4363-85d7-865ab92173d0" providerId="AD" clId="Web-{01A5B31E-2D25-4285-9512-EBA85419C014}" dt="2020-10-26T18:48:22.827" v="417" actId="20577"/>
        <pc:sldMkLst>
          <pc:docMk/>
          <pc:sldMk cId="2648252304" sldId="292"/>
        </pc:sldMkLst>
        <pc:spChg chg="mod ord">
          <ac:chgData name="Elin Stangeland" userId="S::elinstan@uio.no::d58da26e-1cd3-4363-85d7-865ab92173d0" providerId="AD" clId="Web-{01A5B31E-2D25-4285-9512-EBA85419C014}" dt="2020-10-26T18:48:19.499" v="415"/>
          <ac:spMkLst>
            <pc:docMk/>
            <pc:sldMk cId="2648252304" sldId="292"/>
            <ac:spMk id="2" creationId="{E3AAA27B-AD25-4F0E-A1B4-A8ADBC9A5CA8}"/>
          </ac:spMkLst>
        </pc:spChg>
        <pc:spChg chg="del">
          <ac:chgData name="Elin Stangeland" userId="S::elinstan@uio.no::d58da26e-1cd3-4363-85d7-865ab92173d0" providerId="AD" clId="Web-{01A5B31E-2D25-4285-9512-EBA85419C014}" dt="2020-10-26T18:48:19.499" v="415"/>
          <ac:spMkLst>
            <pc:docMk/>
            <pc:sldMk cId="2648252304" sldId="292"/>
            <ac:spMk id="3" creationId="{36428B57-0B06-4CC4-86D4-78D4885E5998}"/>
          </ac:spMkLst>
        </pc:spChg>
        <pc:spChg chg="del mod ord">
          <ac:chgData name="Elin Stangeland" userId="S::elinstan@uio.no::d58da26e-1cd3-4363-85d7-865ab92173d0" providerId="AD" clId="Web-{01A5B31E-2D25-4285-9512-EBA85419C014}" dt="2020-10-26T18:48:22.155" v="416"/>
          <ac:spMkLst>
            <pc:docMk/>
            <pc:sldMk cId="2648252304" sldId="292"/>
            <ac:spMk id="4" creationId="{6DA3E37A-2CE7-4928-BDD7-490E2B0BE307}"/>
          </ac:spMkLst>
        </pc:spChg>
        <pc:spChg chg="del">
          <ac:chgData name="Elin Stangeland" userId="S::elinstan@uio.no::d58da26e-1cd3-4363-85d7-865ab92173d0" providerId="AD" clId="Web-{01A5B31E-2D25-4285-9512-EBA85419C014}" dt="2020-10-26T18:48:19.499" v="415"/>
          <ac:spMkLst>
            <pc:docMk/>
            <pc:sldMk cId="2648252304" sldId="292"/>
            <ac:spMk id="5" creationId="{286B4BE2-2CEE-41D2-B550-80EA26321506}"/>
          </ac:spMkLst>
        </pc:spChg>
        <pc:spChg chg="del">
          <ac:chgData name="Elin Stangeland" userId="S::elinstan@uio.no::d58da26e-1cd3-4363-85d7-865ab92173d0" providerId="AD" clId="Web-{01A5B31E-2D25-4285-9512-EBA85419C014}" dt="2020-10-26T18:48:19.499" v="415"/>
          <ac:spMkLst>
            <pc:docMk/>
            <pc:sldMk cId="2648252304" sldId="292"/>
            <ac:spMk id="6" creationId="{498364C4-3F45-4009-9249-0145D5790DAA}"/>
          </ac:spMkLst>
        </pc:spChg>
        <pc:graphicFrameChg chg="add mod ord modGraphic">
          <ac:chgData name="Elin Stangeland" userId="S::elinstan@uio.no::d58da26e-1cd3-4363-85d7-865ab92173d0" providerId="AD" clId="Web-{01A5B31E-2D25-4285-9512-EBA85419C014}" dt="2020-10-26T18:48:22.827" v="417" actId="20577"/>
          <ac:graphicFrameMkLst>
            <pc:docMk/>
            <pc:sldMk cId="2648252304" sldId="292"/>
            <ac:graphicFrameMk id="7" creationId="{C0184196-5B04-42A9-8C54-8B5DA49FA701}"/>
          </ac:graphicFrameMkLst>
        </pc:graphicFrameChg>
      </pc:sldChg>
    </pc:docChg>
  </pc:docChgLst>
  <pc:docChgLst>
    <pc:chgData name="Live Kvale" userId="S::livkva_oslomet.no#ext#@uio.onmicrosoft.com::b895c128-42f6-4a6f-b2a7-9493ac3b039b" providerId="AD" clId="Web-{B4FD6508-BE01-45F9-B68A-871E331955F1}"/>
    <pc:docChg chg="modSld">
      <pc:chgData name="Live Kvale" userId="S::livkva_oslomet.no#ext#@uio.onmicrosoft.com::b895c128-42f6-4a6f-b2a7-9493ac3b039b" providerId="AD" clId="Web-{B4FD6508-BE01-45F9-B68A-871E331955F1}" dt="2020-11-11T11:14:28.445" v="3" actId="20577"/>
      <pc:docMkLst>
        <pc:docMk/>
      </pc:docMkLst>
      <pc:sldChg chg="modSp">
        <pc:chgData name="Live Kvale" userId="S::livkva_oslomet.no#ext#@uio.onmicrosoft.com::b895c128-42f6-4a6f-b2a7-9493ac3b039b" providerId="AD" clId="Web-{B4FD6508-BE01-45F9-B68A-871E331955F1}" dt="2020-11-11T11:14:28.445" v="3" actId="20577"/>
        <pc:sldMkLst>
          <pc:docMk/>
          <pc:sldMk cId="3158194859" sldId="263"/>
        </pc:sldMkLst>
        <pc:spChg chg="mod">
          <ac:chgData name="Live Kvale" userId="S::livkva_oslomet.no#ext#@uio.onmicrosoft.com::b895c128-42f6-4a6f-b2a7-9493ac3b039b" providerId="AD" clId="Web-{B4FD6508-BE01-45F9-B68A-871E331955F1}" dt="2020-11-11T11:14:28.445" v="3" actId="20577"/>
          <ac:spMkLst>
            <pc:docMk/>
            <pc:sldMk cId="3158194859" sldId="263"/>
            <ac:spMk id="2" creationId="{00000000-0000-0000-0000-000000000000}"/>
          </ac:spMkLst>
        </pc:spChg>
      </pc:sldChg>
      <pc:sldChg chg="modSp">
        <pc:chgData name="Live Kvale" userId="S::livkva_oslomet.no#ext#@uio.onmicrosoft.com::b895c128-42f6-4a6f-b2a7-9493ac3b039b" providerId="AD" clId="Web-{B4FD6508-BE01-45F9-B68A-871E331955F1}" dt="2020-11-11T11:14:18.007" v="1" actId="20577"/>
        <pc:sldMkLst>
          <pc:docMk/>
          <pc:sldMk cId="4042491991" sldId="297"/>
        </pc:sldMkLst>
        <pc:spChg chg="mod">
          <ac:chgData name="Live Kvale" userId="S::livkva_oslomet.no#ext#@uio.onmicrosoft.com::b895c128-42f6-4a6f-b2a7-9493ac3b039b" providerId="AD" clId="Web-{B4FD6508-BE01-45F9-B68A-871E331955F1}" dt="2020-11-11T11:14:18.007" v="1" actId="20577"/>
          <ac:spMkLst>
            <pc:docMk/>
            <pc:sldMk cId="4042491991" sldId="297"/>
            <ac:spMk id="2" creationId="{0B73188D-FABA-4A14-878A-ABD1268E173C}"/>
          </ac:spMkLst>
        </pc:spChg>
      </pc:sldChg>
    </pc:docChg>
  </pc:docChgLst>
  <pc:docChgLst>
    <pc:chgData name="Annika Rockenberger" userId="S::annikar@uio.no::171e041a-61ea-41b4-8ac4-f1252c2c0291" providerId="AD" clId="Web-{CEA08569-CC37-44E6-9C4E-BE365438E67C}"/>
    <pc:docChg chg="modSld">
      <pc:chgData name="Annika Rockenberger" userId="S::annikar@uio.no::171e041a-61ea-41b4-8ac4-f1252c2c0291" providerId="AD" clId="Web-{CEA08569-CC37-44E6-9C4E-BE365438E67C}" dt="2020-10-28T07:21:17.221" v="13"/>
      <pc:docMkLst>
        <pc:docMk/>
      </pc:docMkLst>
      <pc:sldChg chg="addSp delSp modSp">
        <pc:chgData name="Annika Rockenberger" userId="S::annikar@uio.no::171e041a-61ea-41b4-8ac4-f1252c2c0291" providerId="AD" clId="Web-{CEA08569-CC37-44E6-9C4E-BE365438E67C}" dt="2020-10-28T07:21:17.221" v="13"/>
        <pc:sldMkLst>
          <pc:docMk/>
          <pc:sldMk cId="2648252304" sldId="292"/>
        </pc:sldMkLst>
        <pc:spChg chg="mod">
          <ac:chgData name="Annika Rockenberger" userId="S::annikar@uio.no::171e041a-61ea-41b4-8ac4-f1252c2c0291" providerId="AD" clId="Web-{CEA08569-CC37-44E6-9C4E-BE365438E67C}" dt="2020-10-28T07:20:58.127" v="10" actId="20577"/>
          <ac:spMkLst>
            <pc:docMk/>
            <pc:sldMk cId="2648252304" sldId="292"/>
            <ac:spMk id="2" creationId="{E3AAA27B-AD25-4F0E-A1B4-A8ADBC9A5CA8}"/>
          </ac:spMkLst>
        </pc:spChg>
        <pc:spChg chg="add del mod">
          <ac:chgData name="Annika Rockenberger" userId="S::annikar@uio.no::171e041a-61ea-41b4-8ac4-f1252c2c0291" providerId="AD" clId="Web-{CEA08569-CC37-44E6-9C4E-BE365438E67C}" dt="2020-10-28T07:21:17.221" v="13"/>
          <ac:spMkLst>
            <pc:docMk/>
            <pc:sldMk cId="2648252304" sldId="292"/>
            <ac:spMk id="5" creationId="{F25F4884-E3F4-4FDD-B632-FE48A5983A13}"/>
          </ac:spMkLst>
        </pc:spChg>
      </pc:sldChg>
    </pc:docChg>
  </pc:docChgLst>
  <pc:docChgLst>
    <pc:chgData name="Elin Stangeland" userId="S::elinstan@uio.no::d58da26e-1cd3-4363-85d7-865ab92173d0" providerId="AD" clId="Web-{F734EE2D-6C6F-4834-BD64-817DD3B9B5F4}"/>
    <pc:docChg chg="sldOrd">
      <pc:chgData name="Elin Stangeland" userId="S::elinstan@uio.no::d58da26e-1cd3-4363-85d7-865ab92173d0" providerId="AD" clId="Web-{F734EE2D-6C6F-4834-BD64-817DD3B9B5F4}" dt="2020-10-26T12:11:20.497" v="1"/>
      <pc:docMkLst>
        <pc:docMk/>
      </pc:docMkLst>
      <pc:sldChg chg="ord">
        <pc:chgData name="Elin Stangeland" userId="S::elinstan@uio.no::d58da26e-1cd3-4363-85d7-865ab92173d0" providerId="AD" clId="Web-{F734EE2D-6C6F-4834-BD64-817DD3B9B5F4}" dt="2020-10-26T12:11:20.497" v="1"/>
        <pc:sldMkLst>
          <pc:docMk/>
          <pc:sldMk cId="245113932" sldId="273"/>
        </pc:sldMkLst>
      </pc:sldChg>
    </pc:docChg>
  </pc:docChgLst>
  <pc:docChgLst>
    <pc:chgData name="Annika Rockenberger" userId="S::annikar@uio.no::171e041a-61ea-41b4-8ac4-f1252c2c0291" providerId="AD" clId="Web-{CF95389A-06AB-41D6-8B31-A3048F902432}"/>
    <pc:docChg chg="addSld delSld modSld modSection">
      <pc:chgData name="Annika Rockenberger" userId="S::annikar@uio.no::171e041a-61ea-41b4-8ac4-f1252c2c0291" providerId="AD" clId="Web-{CF95389A-06AB-41D6-8B31-A3048F902432}" dt="2020-10-28T07:35:50.926" v="177" actId="14100"/>
      <pc:docMkLst>
        <pc:docMk/>
      </pc:docMkLst>
      <pc:sldChg chg="addSp delSp modSp mod modClrScheme chgLayout">
        <pc:chgData name="Annika Rockenberger" userId="S::annikar@uio.no::171e041a-61ea-41b4-8ac4-f1252c2c0291" providerId="AD" clId="Web-{CF95389A-06AB-41D6-8B31-A3048F902432}" dt="2020-10-28T07:25:56.210" v="21" actId="20577"/>
        <pc:sldMkLst>
          <pc:docMk/>
          <pc:sldMk cId="2648252304" sldId="292"/>
        </pc:sldMkLst>
        <pc:spChg chg="del mod ord">
          <ac:chgData name="Annika Rockenberger" userId="S::annikar@uio.no::171e041a-61ea-41b4-8ac4-f1252c2c0291" providerId="AD" clId="Web-{CF95389A-06AB-41D6-8B31-A3048F902432}" dt="2020-10-28T07:25:27.287" v="19"/>
          <ac:spMkLst>
            <pc:docMk/>
            <pc:sldMk cId="2648252304" sldId="292"/>
            <ac:spMk id="2" creationId="{E3AAA27B-AD25-4F0E-A1B4-A8ADBC9A5CA8}"/>
          </ac:spMkLst>
        </pc:spChg>
        <pc:spChg chg="add del mod">
          <ac:chgData name="Annika Rockenberger" userId="S::annikar@uio.no::171e041a-61ea-41b4-8ac4-f1252c2c0291" providerId="AD" clId="Web-{CF95389A-06AB-41D6-8B31-A3048F902432}" dt="2020-10-28T07:24:45.771" v="13"/>
          <ac:spMkLst>
            <pc:docMk/>
            <pc:sldMk cId="2648252304" sldId="292"/>
            <ac:spMk id="5" creationId="{A8DE80A5-F31E-4061-8D52-87491228C6ED}"/>
          </ac:spMkLst>
        </pc:spChg>
        <pc:spChg chg="add del mod">
          <ac:chgData name="Annika Rockenberger" userId="S::annikar@uio.no::171e041a-61ea-41b4-8ac4-f1252c2c0291" providerId="AD" clId="Web-{CF95389A-06AB-41D6-8B31-A3048F902432}" dt="2020-10-28T07:23:05.925" v="3"/>
          <ac:spMkLst>
            <pc:docMk/>
            <pc:sldMk cId="2648252304" sldId="292"/>
            <ac:spMk id="8" creationId="{D5988432-E569-4BC9-8F9A-D738D962E8A3}"/>
          </ac:spMkLst>
        </pc:spChg>
        <pc:spChg chg="add mod ord">
          <ac:chgData name="Annika Rockenberger" userId="S::annikar@uio.no::171e041a-61ea-41b4-8ac4-f1252c2c0291" providerId="AD" clId="Web-{CF95389A-06AB-41D6-8B31-A3048F902432}" dt="2020-10-28T07:25:56.210" v="21" actId="20577"/>
          <ac:spMkLst>
            <pc:docMk/>
            <pc:sldMk cId="2648252304" sldId="292"/>
            <ac:spMk id="9" creationId="{D139463F-CA8F-469A-B2F8-361F2C5F932E}"/>
          </ac:spMkLst>
        </pc:spChg>
        <pc:graphicFrameChg chg="del">
          <ac:chgData name="Annika Rockenberger" userId="S::annikar@uio.no::171e041a-61ea-41b4-8ac4-f1252c2c0291" providerId="AD" clId="Web-{CF95389A-06AB-41D6-8B31-A3048F902432}" dt="2020-10-28T07:22:53.972" v="2"/>
          <ac:graphicFrameMkLst>
            <pc:docMk/>
            <pc:sldMk cId="2648252304" sldId="292"/>
            <ac:graphicFrameMk id="7" creationId="{C0184196-5B04-42A9-8C54-8B5DA49FA701}"/>
          </ac:graphicFrameMkLst>
        </pc:graphicFrameChg>
      </pc:sldChg>
      <pc:sldChg chg="addSp modSp new">
        <pc:chgData name="Annika Rockenberger" userId="S::annikar@uio.no::171e041a-61ea-41b4-8ac4-f1252c2c0291" providerId="AD" clId="Web-{CF95389A-06AB-41D6-8B31-A3048F902432}" dt="2020-10-28T07:26:56.102" v="40" actId="14100"/>
        <pc:sldMkLst>
          <pc:docMk/>
          <pc:sldMk cId="204785421" sldId="295"/>
        </pc:sldMkLst>
        <pc:spChg chg="mod">
          <ac:chgData name="Annika Rockenberger" userId="S::annikar@uio.no::171e041a-61ea-41b4-8ac4-f1252c2c0291" providerId="AD" clId="Web-{CF95389A-06AB-41D6-8B31-A3048F902432}" dt="2020-10-28T07:26:13.116" v="25" actId="20577"/>
          <ac:spMkLst>
            <pc:docMk/>
            <pc:sldMk cId="204785421" sldId="295"/>
            <ac:spMk id="2" creationId="{DF0D7948-2827-415C-9538-A21E26FE5700}"/>
          </ac:spMkLst>
        </pc:spChg>
        <pc:spChg chg="mod">
          <ac:chgData name="Annika Rockenberger" userId="S::annikar@uio.no::171e041a-61ea-41b4-8ac4-f1252c2c0291" providerId="AD" clId="Web-{CF95389A-06AB-41D6-8B31-A3048F902432}" dt="2020-10-28T07:26:06.304" v="23" actId="20577"/>
          <ac:spMkLst>
            <pc:docMk/>
            <pc:sldMk cId="204785421" sldId="295"/>
            <ac:spMk id="3" creationId="{8D157531-01D4-4359-81A7-96F429C9104F}"/>
          </ac:spMkLst>
        </pc:spChg>
        <pc:spChg chg="add mod">
          <ac:chgData name="Annika Rockenberger" userId="S::annikar@uio.no::171e041a-61ea-41b4-8ac4-f1252c2c0291" providerId="AD" clId="Web-{CF95389A-06AB-41D6-8B31-A3048F902432}" dt="2020-10-28T07:26:56.102" v="40" actId="14100"/>
          <ac:spMkLst>
            <pc:docMk/>
            <pc:sldMk cId="204785421" sldId="295"/>
            <ac:spMk id="4" creationId="{03725545-3DA9-4722-8031-F1842679A6CE}"/>
          </ac:spMkLst>
        </pc:spChg>
      </pc:sldChg>
      <pc:sldChg chg="modSp new">
        <pc:chgData name="Annika Rockenberger" userId="S::annikar@uio.no::171e041a-61ea-41b4-8ac4-f1252c2c0291" providerId="AD" clId="Web-{CF95389A-06AB-41D6-8B31-A3048F902432}" dt="2020-10-28T07:28:53.526" v="59" actId="20577"/>
        <pc:sldMkLst>
          <pc:docMk/>
          <pc:sldMk cId="1867361681" sldId="296"/>
        </pc:sldMkLst>
        <pc:spChg chg="mod">
          <ac:chgData name="Annika Rockenberger" userId="S::annikar@uio.no::171e041a-61ea-41b4-8ac4-f1252c2c0291" providerId="AD" clId="Web-{CF95389A-06AB-41D6-8B31-A3048F902432}" dt="2020-10-28T07:28:53.526" v="59" actId="20577"/>
          <ac:spMkLst>
            <pc:docMk/>
            <pc:sldMk cId="1867361681" sldId="296"/>
            <ac:spMk id="2" creationId="{70DB6920-36A0-4AF8-B0E2-C64F942BDCB0}"/>
          </ac:spMkLst>
        </pc:spChg>
        <pc:spChg chg="mod">
          <ac:chgData name="Annika Rockenberger" userId="S::annikar@uio.no::171e041a-61ea-41b4-8ac4-f1252c2c0291" providerId="AD" clId="Web-{CF95389A-06AB-41D6-8B31-A3048F902432}" dt="2020-10-28T07:28:27.854" v="57" actId="20577"/>
          <ac:spMkLst>
            <pc:docMk/>
            <pc:sldMk cId="1867361681" sldId="296"/>
            <ac:spMk id="3" creationId="{1BE7F1B3-4E88-45B4-BC9B-523FFC4C6C1E}"/>
          </ac:spMkLst>
        </pc:spChg>
      </pc:sldChg>
      <pc:sldChg chg="new del">
        <pc:chgData name="Annika Rockenberger" userId="S::annikar@uio.no::171e041a-61ea-41b4-8ac4-f1252c2c0291" providerId="AD" clId="Web-{CF95389A-06AB-41D6-8B31-A3048F902432}" dt="2020-10-28T07:27:32.806" v="42"/>
        <pc:sldMkLst>
          <pc:docMk/>
          <pc:sldMk cId="3614596798" sldId="296"/>
        </pc:sldMkLst>
      </pc:sldChg>
      <pc:sldChg chg="modSp new">
        <pc:chgData name="Annika Rockenberger" userId="S::annikar@uio.no::171e041a-61ea-41b4-8ac4-f1252c2c0291" providerId="AD" clId="Web-{CF95389A-06AB-41D6-8B31-A3048F902432}" dt="2020-10-28T07:30:19.075" v="79" actId="20577"/>
        <pc:sldMkLst>
          <pc:docMk/>
          <pc:sldMk cId="4042491991" sldId="297"/>
        </pc:sldMkLst>
        <pc:spChg chg="mod">
          <ac:chgData name="Annika Rockenberger" userId="S::annikar@uio.no::171e041a-61ea-41b4-8ac4-f1252c2c0291" providerId="AD" clId="Web-{CF95389A-06AB-41D6-8B31-A3048F902432}" dt="2020-10-28T07:29:51.949" v="62" actId="20577"/>
          <ac:spMkLst>
            <pc:docMk/>
            <pc:sldMk cId="4042491991" sldId="297"/>
            <ac:spMk id="2" creationId="{0B73188D-FABA-4A14-878A-ABD1268E173C}"/>
          </ac:spMkLst>
        </pc:spChg>
        <pc:spChg chg="mod">
          <ac:chgData name="Annika Rockenberger" userId="S::annikar@uio.no::171e041a-61ea-41b4-8ac4-f1252c2c0291" providerId="AD" clId="Web-{CF95389A-06AB-41D6-8B31-A3048F902432}" dt="2020-10-28T07:30:19.075" v="79" actId="20577"/>
          <ac:spMkLst>
            <pc:docMk/>
            <pc:sldMk cId="4042491991" sldId="297"/>
            <ac:spMk id="3" creationId="{CF44115E-A6FE-4367-927E-9B42B01BF44B}"/>
          </ac:spMkLst>
        </pc:spChg>
      </pc:sldChg>
      <pc:sldChg chg="new del">
        <pc:chgData name="Annika Rockenberger" userId="S::annikar@uio.no::171e041a-61ea-41b4-8ac4-f1252c2c0291" providerId="AD" clId="Web-{CF95389A-06AB-41D6-8B31-A3048F902432}" dt="2020-10-28T07:30:43.622" v="82"/>
        <pc:sldMkLst>
          <pc:docMk/>
          <pc:sldMk cId="2390218912" sldId="298"/>
        </pc:sldMkLst>
      </pc:sldChg>
      <pc:sldChg chg="add replId">
        <pc:chgData name="Annika Rockenberger" userId="S::annikar@uio.no::171e041a-61ea-41b4-8ac4-f1252c2c0291" providerId="AD" clId="Web-{CF95389A-06AB-41D6-8B31-A3048F902432}" dt="2020-10-28T07:30:42.185" v="81"/>
        <pc:sldMkLst>
          <pc:docMk/>
          <pc:sldMk cId="1045893275" sldId="299"/>
        </pc:sldMkLst>
      </pc:sldChg>
      <pc:sldChg chg="modSp new">
        <pc:chgData name="Annika Rockenberger" userId="S::annikar@uio.no::171e041a-61ea-41b4-8ac4-f1252c2c0291" providerId="AD" clId="Web-{CF95389A-06AB-41D6-8B31-A3048F902432}" dt="2020-10-28T07:35:50.926" v="177" actId="14100"/>
        <pc:sldMkLst>
          <pc:docMk/>
          <pc:sldMk cId="868152469" sldId="300"/>
        </pc:sldMkLst>
        <pc:spChg chg="mod">
          <ac:chgData name="Annika Rockenberger" userId="S::annikar@uio.no::171e041a-61ea-41b4-8ac4-f1252c2c0291" providerId="AD" clId="Web-{CF95389A-06AB-41D6-8B31-A3048F902432}" dt="2020-10-28T07:32:02.718" v="94" actId="20577"/>
          <ac:spMkLst>
            <pc:docMk/>
            <pc:sldMk cId="868152469" sldId="300"/>
            <ac:spMk id="2" creationId="{D3034417-2BE7-4ABC-99DF-E15AB5F1D74B}"/>
          </ac:spMkLst>
        </pc:spChg>
        <pc:spChg chg="mod">
          <ac:chgData name="Annika Rockenberger" userId="S::annikar@uio.no::171e041a-61ea-41b4-8ac4-f1252c2c0291" providerId="AD" clId="Web-{CF95389A-06AB-41D6-8B31-A3048F902432}" dt="2020-10-28T07:35:50.926" v="177" actId="14100"/>
          <ac:spMkLst>
            <pc:docMk/>
            <pc:sldMk cId="868152469" sldId="300"/>
            <ac:spMk id="3" creationId="{75BBDE6B-F87D-4BB1-8FCA-4DB2EBAE85C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nb-NO" alt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8FE8C2EB-7806-4375-9407-94978D9B4466}" type="datetime1">
              <a:rPr lang="nb-NO" altLang="nb-NO"/>
              <a:pPr/>
              <a:t>10.12.2020</a:t>
            </a:fld>
            <a:endParaRPr lang="nb-NO" alt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nb-NO" alt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F754FB85-38A4-4916-B9AE-8D273E0449BC}" type="slidenum">
              <a:rPr lang="nb-NO" altLang="nb-NO"/>
              <a:pPr/>
              <a:t>‹#›</a:t>
            </a:fld>
            <a:endParaRPr lang="nb-NO" altLang="nb-NO"/>
          </a:p>
        </p:txBody>
      </p:sp>
    </p:spTree>
    <p:extLst>
      <p:ext uri="{BB962C8B-B14F-4D97-AF65-F5344CB8AC3E}">
        <p14:creationId xmlns:p14="http://schemas.microsoft.com/office/powerpoint/2010/main" val="18152250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nb-NO" altLang="nb-NO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nb-NO" altLang="nb-NO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nb-NO" altLang="nb-NO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FB38C766-51B5-4C03-8C96-D8888F326AD4}" type="slidenum">
              <a:rPr lang="en-US" altLang="nb-NO"/>
              <a:pPr/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17464510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36195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72548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087438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45097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1814627" algn="l" defTabSz="36292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177552" algn="l" defTabSz="36292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540478" algn="l" defTabSz="36292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903403" algn="l" defTabSz="36292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C766-51B5-4C03-8C96-D8888F326AD4}" type="slidenum">
              <a:rPr lang="en-US" altLang="nb-NO" smtClean="0"/>
              <a:pPr/>
              <a:t>2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2021291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Sources: https://www.openaire.eu/how-to-comply-to-h2020-mandates-for-data</a:t>
            </a:r>
          </a:p>
          <a:p>
            <a:r>
              <a:rPr lang="nb-NO" dirty="0" smtClean="0"/>
              <a:t>and: https://</a:t>
            </a:r>
            <a:r>
              <a:rPr lang="nb-NO" dirty="0" smtClean="0"/>
              <a:t>ec.europa.eu/research/participants/data/ref/h2020/grants_manual/hi/oa_pilot/h2020-hi-oa-data-mgt_en.pdf</a:t>
            </a:r>
            <a:endParaRPr lang="nb-NO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C766-51B5-4C03-8C96-D8888F326AD4}" type="slidenum">
              <a:rPr lang="en-US" altLang="nb-NO" smtClean="0"/>
              <a:pPr/>
              <a:t>11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1635687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C766-51B5-4C03-8C96-D8888F326AD4}" type="slidenum">
              <a:rPr lang="en-US" altLang="nb-NO" smtClean="0"/>
              <a:pPr/>
              <a:t>12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282834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baseline="0" dirty="0" smtClean="0"/>
              <a:t>e </a:t>
            </a:r>
            <a:r>
              <a:rPr lang="nb-NO" baseline="0" dirty="0" err="1" smtClean="0"/>
              <a:t>following</a:t>
            </a:r>
            <a:r>
              <a:rPr lang="nb-NO" baseline="0" dirty="0" smtClean="0"/>
              <a:t>…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C766-51B5-4C03-8C96-D8888F326AD4}" type="slidenum">
              <a:rPr lang="en-US" altLang="nb-NO" smtClean="0"/>
              <a:pPr/>
              <a:t>13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810736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C766-51B5-4C03-8C96-D8888F326AD4}" type="slidenum">
              <a:rPr lang="en-US" altLang="nb-NO" smtClean="0"/>
              <a:pPr/>
              <a:t>14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665546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baseline="0" dirty="0" smtClean="0"/>
          </a:p>
          <a:p>
            <a:r>
              <a:rPr lang="nb-NO" baseline="0" dirty="0" smtClean="0"/>
              <a:t>Source: https://erc.europa.eu/managing-project/open-access</a:t>
            </a:r>
          </a:p>
          <a:p>
            <a:r>
              <a:rPr lang="nb-NO" baseline="0" dirty="0" smtClean="0"/>
              <a:t>Source: https://erc.europa.eu/sites/default/files/document/file/ERC_info_document-Open_Research_Data_and_Data_Management_Plans.pdf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C766-51B5-4C03-8C96-D8888F326AD4}" type="slidenum">
              <a:rPr lang="en-US" altLang="nb-NO" smtClean="0"/>
              <a:pPr/>
              <a:t>15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794075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C766-51B5-4C03-8C96-D8888F326AD4}" type="slidenum">
              <a:rPr lang="en-US" altLang="nb-NO" smtClean="0"/>
              <a:pPr/>
              <a:t>16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3622167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</a:t>
            </a:r>
            <a:r>
              <a:rPr lang="en-US" baseline="0" dirty="0" smtClean="0"/>
              <a:t> https://www.forskningsradet.no/en/Adviser-research-policy/open-science/open-access-to-research-data/</a:t>
            </a:r>
          </a:p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C766-51B5-4C03-8C96-D8888F326AD4}" type="slidenum">
              <a:rPr lang="en-US" altLang="nb-NO" smtClean="0"/>
              <a:pPr/>
              <a:t>17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38552112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C766-51B5-4C03-8C96-D8888F326AD4}" type="slidenum">
              <a:rPr lang="en-US" altLang="nb-NO" smtClean="0"/>
              <a:pPr/>
              <a:t>18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3064592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C766-51B5-4C03-8C96-D8888F326AD4}" type="slidenum">
              <a:rPr lang="en-US" altLang="nb-NO" smtClean="0"/>
              <a:pPr/>
              <a:t>19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1471683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C766-51B5-4C03-8C96-D8888F326AD4}" type="slidenum">
              <a:rPr lang="en-US" altLang="nb-NO" smtClean="0"/>
              <a:pPr/>
              <a:t>20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1015726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baseline="0" dirty="0" smtClean="0"/>
          </a:p>
          <a:p>
            <a:r>
              <a:rPr lang="nb-NO" baseline="0" dirty="0" smtClean="0"/>
              <a:t> </a:t>
            </a:r>
            <a:r>
              <a:rPr lang="nb-NO" baseline="0" dirty="0"/>
              <a:t>https://www.uio.no/english/for-employees/support/research/research-data-management/index.html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C766-51B5-4C03-8C96-D8888F326AD4}" type="slidenum">
              <a:rPr lang="en-US" altLang="nb-NO" smtClean="0"/>
              <a:pPr/>
              <a:t>3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1122984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89228-3DD0-4650-B3BD-24E219D5EE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44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C766-51B5-4C03-8C96-D8888F326AD4}" type="slidenum">
              <a:rPr lang="en-US" altLang="nb-NO" smtClean="0"/>
              <a:pPr/>
              <a:t>5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11334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C766-51B5-4C03-8C96-D8888F326AD4}" type="slidenum">
              <a:rPr lang="en-US" altLang="nb-NO" smtClean="0"/>
              <a:pPr/>
              <a:t>6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2982060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C766-51B5-4C03-8C96-D8888F326AD4}" type="slidenum">
              <a:rPr lang="en-US" altLang="nb-NO" smtClean="0"/>
              <a:pPr/>
              <a:t>7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4147404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89228-3DD0-4650-B3BD-24E219D5EE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34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nb-NO" sz="10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C766-51B5-4C03-8C96-D8888F326AD4}" type="slidenum">
              <a:rPr lang="en-US" altLang="nb-NO" smtClean="0"/>
              <a:pPr/>
              <a:t>9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178504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C766-51B5-4C03-8C96-D8888F326AD4}" type="slidenum">
              <a:rPr lang="en-US" altLang="nb-NO" smtClean="0"/>
              <a:pPr/>
              <a:t>10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4198326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883155" y="1917128"/>
            <a:ext cx="7543800" cy="9525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83155" y="2857500"/>
            <a:ext cx="7543800" cy="14605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17365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4EA623-2397-4D4E-82ED-03A94B8C65BF}" type="datetime1">
              <a:rPr lang="nb-NO" altLang="nb-NO" smtClean="0"/>
              <a:t>10.12.2020</a:t>
            </a:fld>
            <a:endParaRPr lang="nb-NO" altLang="nb-N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8E678D-CCAA-40F9-A51E-A97B9FF1EAAD}" type="slidenum">
              <a:rPr lang="en-US" altLang="nb-NO"/>
              <a:pPr/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237003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3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2"/>
            <a:ext cx="7772400" cy="1250155"/>
          </a:xfrm>
        </p:spPr>
        <p:txBody>
          <a:bodyPr anchor="b"/>
          <a:lstStyle>
            <a:lvl1pPr marL="0" indent="0">
              <a:buNone/>
              <a:defRPr sz="1600"/>
            </a:lvl1pPr>
            <a:lvl2pPr marL="362925" indent="0">
              <a:buNone/>
              <a:defRPr sz="1400"/>
            </a:lvl2pPr>
            <a:lvl3pPr marL="725851" indent="0">
              <a:buNone/>
              <a:defRPr sz="1300"/>
            </a:lvl3pPr>
            <a:lvl4pPr marL="1088776" indent="0">
              <a:buNone/>
              <a:defRPr sz="1100"/>
            </a:lvl4pPr>
            <a:lvl5pPr marL="1451701" indent="0">
              <a:buNone/>
              <a:defRPr sz="1100"/>
            </a:lvl5pPr>
            <a:lvl6pPr marL="1814627" indent="0">
              <a:buNone/>
              <a:defRPr sz="1100"/>
            </a:lvl6pPr>
            <a:lvl7pPr marL="2177552" indent="0">
              <a:buNone/>
              <a:defRPr sz="1100"/>
            </a:lvl7pPr>
            <a:lvl8pPr marL="2540478" indent="0">
              <a:buNone/>
              <a:defRPr sz="1100"/>
            </a:lvl8pPr>
            <a:lvl9pPr marL="2903403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8E4BD6-8DF4-43A6-A934-A86EEACF96B9}" type="datetime1">
              <a:rPr lang="nb-NO" altLang="nb-NO" smtClean="0"/>
              <a:t>10.12.2020</a:t>
            </a:fld>
            <a:endParaRPr lang="nb-NO" altLang="nb-NO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5E08F0-FCF3-4C15-A990-A610EBA95503}" type="slidenum">
              <a:rPr lang="en-US" altLang="nb-NO"/>
              <a:pPr/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2601019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51000"/>
            <a:ext cx="3771900" cy="3429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651000"/>
            <a:ext cx="3771900" cy="3429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046752-D325-4F6E-95E0-8396610ACF34}" type="datetime1">
              <a:rPr lang="nb-NO" altLang="nb-NO" smtClean="0"/>
              <a:t>10.12.2020</a:t>
            </a:fld>
            <a:endParaRPr lang="nb-NO" altLang="nb-N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688D48-6467-41DA-B560-4CC2BBDC1818}" type="slidenum">
              <a:rPr lang="en-US" altLang="nb-NO"/>
              <a:pPr/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3693853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79260"/>
            <a:ext cx="4040188" cy="533135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2925" indent="0">
              <a:buNone/>
              <a:defRPr sz="1600" b="1"/>
            </a:lvl2pPr>
            <a:lvl3pPr marL="725851" indent="0">
              <a:buNone/>
              <a:defRPr sz="1400" b="1"/>
            </a:lvl3pPr>
            <a:lvl4pPr marL="1088776" indent="0">
              <a:buNone/>
              <a:defRPr sz="1300" b="1"/>
            </a:lvl4pPr>
            <a:lvl5pPr marL="1451701" indent="0">
              <a:buNone/>
              <a:defRPr sz="1300" b="1"/>
            </a:lvl5pPr>
            <a:lvl6pPr marL="1814627" indent="0">
              <a:buNone/>
              <a:defRPr sz="1300" b="1"/>
            </a:lvl6pPr>
            <a:lvl7pPr marL="2177552" indent="0">
              <a:buNone/>
              <a:defRPr sz="1300" b="1"/>
            </a:lvl7pPr>
            <a:lvl8pPr marL="2540478" indent="0">
              <a:buNone/>
              <a:defRPr sz="1300" b="1"/>
            </a:lvl8pPr>
            <a:lvl9pPr marL="2903403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812397"/>
            <a:ext cx="4040188" cy="329274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279260"/>
            <a:ext cx="4041775" cy="533135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2925" indent="0">
              <a:buNone/>
              <a:defRPr sz="1600" b="1"/>
            </a:lvl2pPr>
            <a:lvl3pPr marL="725851" indent="0">
              <a:buNone/>
              <a:defRPr sz="1400" b="1"/>
            </a:lvl3pPr>
            <a:lvl4pPr marL="1088776" indent="0">
              <a:buNone/>
              <a:defRPr sz="1300" b="1"/>
            </a:lvl4pPr>
            <a:lvl5pPr marL="1451701" indent="0">
              <a:buNone/>
              <a:defRPr sz="1300" b="1"/>
            </a:lvl5pPr>
            <a:lvl6pPr marL="1814627" indent="0">
              <a:buNone/>
              <a:defRPr sz="1300" b="1"/>
            </a:lvl6pPr>
            <a:lvl7pPr marL="2177552" indent="0">
              <a:buNone/>
              <a:defRPr sz="1300" b="1"/>
            </a:lvl7pPr>
            <a:lvl8pPr marL="2540478" indent="0">
              <a:buNone/>
              <a:defRPr sz="1300" b="1"/>
            </a:lvl8pPr>
            <a:lvl9pPr marL="2903403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812397"/>
            <a:ext cx="4041775" cy="329274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C14996-3C7B-4418-AAD3-EB0771976614}" type="datetime1">
              <a:rPr lang="nb-NO" altLang="nb-NO" smtClean="0"/>
              <a:t>10.12.2020</a:t>
            </a:fld>
            <a:endParaRPr lang="nb-NO" altLang="nb-NO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60EEE2-4F3B-41ED-A049-EB8AEF784DF1}" type="slidenum">
              <a:rPr lang="en-US" altLang="nb-NO"/>
              <a:pPr/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3371238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4AF663-70F2-4191-A005-48DB8B2EB7CB}" type="datetime1">
              <a:rPr lang="nb-NO" altLang="nb-NO" smtClean="0"/>
              <a:t>10.12.2020</a:t>
            </a:fld>
            <a:endParaRPr lang="nb-NO" altLang="nb-NO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38EA8A-A6B1-4F02-B486-6C37CBE64476}" type="slidenum">
              <a:rPr lang="en-US" altLang="nb-NO"/>
              <a:pPr/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369944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03A941-B1A7-4512-9443-35BA941B6075}" type="datetime1">
              <a:rPr lang="nb-NO" altLang="nb-NO" smtClean="0"/>
              <a:t>10.12.2020</a:t>
            </a:fld>
            <a:endParaRPr lang="nb-NO" altLang="nb-NO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FC60B1-BBBB-4737-8DDB-318EB2F067EC}" type="slidenum">
              <a:rPr lang="en-US" altLang="nb-NO"/>
              <a:pPr/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2005065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5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195917"/>
            <a:ext cx="3008313" cy="3909219"/>
          </a:xfrm>
        </p:spPr>
        <p:txBody>
          <a:bodyPr/>
          <a:lstStyle>
            <a:lvl1pPr marL="0" indent="0">
              <a:buNone/>
              <a:defRPr sz="1100"/>
            </a:lvl1pPr>
            <a:lvl2pPr marL="362925" indent="0">
              <a:buNone/>
              <a:defRPr sz="1000"/>
            </a:lvl2pPr>
            <a:lvl3pPr marL="725851" indent="0">
              <a:buNone/>
              <a:defRPr sz="800"/>
            </a:lvl3pPr>
            <a:lvl4pPr marL="1088776" indent="0">
              <a:buNone/>
              <a:defRPr sz="700"/>
            </a:lvl4pPr>
            <a:lvl5pPr marL="1451701" indent="0">
              <a:buNone/>
              <a:defRPr sz="700"/>
            </a:lvl5pPr>
            <a:lvl6pPr marL="1814627" indent="0">
              <a:buNone/>
              <a:defRPr sz="700"/>
            </a:lvl6pPr>
            <a:lvl7pPr marL="2177552" indent="0">
              <a:buNone/>
              <a:defRPr sz="700"/>
            </a:lvl7pPr>
            <a:lvl8pPr marL="2540478" indent="0">
              <a:buNone/>
              <a:defRPr sz="700"/>
            </a:lvl8pPr>
            <a:lvl9pPr marL="2903403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CBC396-710C-46AB-8BD1-21B3AEDF8460}" type="datetime1">
              <a:rPr lang="nb-NO" altLang="nb-NO" smtClean="0"/>
              <a:t>10.12.2020</a:t>
            </a:fld>
            <a:endParaRPr lang="nb-NO" altLang="nb-N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A58A47-43EE-45D6-9575-764BA2E1A5D7}" type="slidenum">
              <a:rPr lang="en-US" altLang="nb-NO"/>
              <a:pPr/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366264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000501"/>
            <a:ext cx="5486400" cy="472281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510646"/>
            <a:ext cx="5486400" cy="3429000"/>
          </a:xfrm>
        </p:spPr>
        <p:txBody>
          <a:bodyPr/>
          <a:lstStyle>
            <a:lvl1pPr marL="0" indent="0">
              <a:buNone/>
              <a:defRPr sz="2500"/>
            </a:lvl1pPr>
            <a:lvl2pPr marL="362925" indent="0">
              <a:buNone/>
              <a:defRPr sz="2200"/>
            </a:lvl2pPr>
            <a:lvl3pPr marL="725851" indent="0">
              <a:buNone/>
              <a:defRPr sz="1900"/>
            </a:lvl3pPr>
            <a:lvl4pPr marL="1088776" indent="0">
              <a:buNone/>
              <a:defRPr sz="1600"/>
            </a:lvl4pPr>
            <a:lvl5pPr marL="1451701" indent="0">
              <a:buNone/>
              <a:defRPr sz="1600"/>
            </a:lvl5pPr>
            <a:lvl6pPr marL="1814627" indent="0">
              <a:buNone/>
              <a:defRPr sz="1600"/>
            </a:lvl6pPr>
            <a:lvl7pPr marL="2177552" indent="0">
              <a:buNone/>
              <a:defRPr sz="1600"/>
            </a:lvl7pPr>
            <a:lvl8pPr marL="2540478" indent="0">
              <a:buNone/>
              <a:defRPr sz="1600"/>
            </a:lvl8pPr>
            <a:lvl9pPr marL="2903403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nb-NO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4472782"/>
            <a:ext cx="5486400" cy="670719"/>
          </a:xfrm>
        </p:spPr>
        <p:txBody>
          <a:bodyPr/>
          <a:lstStyle>
            <a:lvl1pPr marL="0" indent="0">
              <a:buNone/>
              <a:defRPr sz="1100"/>
            </a:lvl1pPr>
            <a:lvl2pPr marL="362925" indent="0">
              <a:buNone/>
              <a:defRPr sz="1000"/>
            </a:lvl2pPr>
            <a:lvl3pPr marL="725851" indent="0">
              <a:buNone/>
              <a:defRPr sz="800"/>
            </a:lvl3pPr>
            <a:lvl4pPr marL="1088776" indent="0">
              <a:buNone/>
              <a:defRPr sz="700"/>
            </a:lvl4pPr>
            <a:lvl5pPr marL="1451701" indent="0">
              <a:buNone/>
              <a:defRPr sz="700"/>
            </a:lvl5pPr>
            <a:lvl6pPr marL="1814627" indent="0">
              <a:buNone/>
              <a:defRPr sz="700"/>
            </a:lvl6pPr>
            <a:lvl7pPr marL="2177552" indent="0">
              <a:buNone/>
              <a:defRPr sz="700"/>
            </a:lvl7pPr>
            <a:lvl8pPr marL="2540478" indent="0">
              <a:buNone/>
              <a:defRPr sz="700"/>
            </a:lvl8pPr>
            <a:lvl9pPr marL="2903403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8B9ADC-F7C0-49D6-A136-F7A9F48ACE98}" type="datetime1">
              <a:rPr lang="nb-NO" altLang="nb-NO" smtClean="0"/>
              <a:t>10.12.2020</a:t>
            </a:fld>
            <a:endParaRPr lang="nb-NO" altLang="nb-NO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D1FD55-9448-4C78-A2C8-C87313B2CBEE}" type="slidenum">
              <a:rPr lang="en-US" altLang="nb-NO"/>
              <a:pPr/>
              <a:t>‹#›</a:t>
            </a:fld>
            <a:endParaRPr lang="en-US" altLang="nb-NO"/>
          </a:p>
        </p:txBody>
      </p:sp>
    </p:spTree>
    <p:extLst>
      <p:ext uri="{BB962C8B-B14F-4D97-AF65-F5344CB8AC3E}">
        <p14:creationId xmlns:p14="http://schemas.microsoft.com/office/powerpoint/2010/main" val="261049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08025"/>
            <a:ext cx="79216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585" tIns="36293" rIns="72585" bIns="3629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b-NO"/>
              <a:t>Click to edit Master title style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51000"/>
            <a:ext cx="79248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585" tIns="36293" rIns="72585" bIns="362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b-NO"/>
              <a:t>Click to edit Master text styles</a:t>
            </a:r>
          </a:p>
          <a:p>
            <a:pPr lvl="1"/>
            <a:r>
              <a:rPr lang="en-US" altLang="nb-NO"/>
              <a:t>Second level</a:t>
            </a:r>
          </a:p>
          <a:p>
            <a:pPr lvl="2"/>
            <a:r>
              <a:rPr lang="en-US" altLang="nb-NO"/>
              <a:t>Third level</a:t>
            </a:r>
          </a:p>
          <a:p>
            <a:pPr lvl="3"/>
            <a:r>
              <a:rPr lang="en-US" altLang="nb-NO"/>
              <a:t>Fourth level</a:t>
            </a:r>
          </a:p>
          <a:p>
            <a:pPr lvl="4"/>
            <a:r>
              <a:rPr lang="en-US" altLang="nb-NO"/>
              <a:t>Fifth level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5334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585" tIns="36293" rIns="72585" bIns="36293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700">
                <a:solidFill>
                  <a:schemeClr val="bg2"/>
                </a:solidFill>
              </a:defRPr>
            </a:lvl1pPr>
          </a:lstStyle>
          <a:p>
            <a:fld id="{07BF778D-F996-401D-8EB1-5F0CAA358A80}" type="datetime1">
              <a:rPr lang="nb-NO" altLang="nb-NO" smtClean="0"/>
              <a:t>10.12.2020</a:t>
            </a:fld>
            <a:endParaRPr lang="nb-NO" altLang="nb-NO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18463" y="5334000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585" tIns="36293" rIns="72585" bIns="36293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700">
                <a:solidFill>
                  <a:schemeClr val="bg2"/>
                </a:solidFill>
              </a:defRPr>
            </a:lvl1pPr>
          </a:lstStyle>
          <a:p>
            <a:fld id="{A615D73A-85D6-4665-8960-6C4C203A3F4C}" type="slidenum">
              <a:rPr lang="en-US" altLang="nb-NO"/>
              <a:pPr/>
              <a:t>‹#›</a:t>
            </a:fld>
            <a:endParaRPr lang="en-US" altLang="nb-NO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1196"/>
            <a:ext cx="2649685" cy="1979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362925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725851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088776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451701" algn="l" rtl="0" eaLnBrk="1" fontAlgn="base" hangingPunct="1">
        <a:spcBef>
          <a:spcPct val="0"/>
        </a:spcBef>
        <a:spcAft>
          <a:spcPct val="0"/>
        </a:spcAft>
        <a:defRPr sz="2500" b="1">
          <a:solidFill>
            <a:schemeClr val="tx2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271463" indent="-271463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88963" indent="-225425" algn="l" rtl="0" eaLnBrk="1" fontAlgn="base" hangingPunct="1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  <a:ea typeface="+mn-ea"/>
          <a:cs typeface="+mn-cs"/>
        </a:defRPr>
      </a:lvl2pPr>
      <a:lvl3pPr marL="906463" indent="-180975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270000" indent="-180975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631950" indent="-180975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  <a:cs typeface="+mn-cs"/>
        </a:defRPr>
      </a:lvl5pPr>
      <a:lvl6pPr marL="1996089" indent="-181463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  <a:cs typeface="+mn-cs"/>
        </a:defRPr>
      </a:lvl6pPr>
      <a:lvl7pPr marL="2359015" indent="-181463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  <a:cs typeface="+mn-cs"/>
        </a:defRPr>
      </a:lvl7pPr>
      <a:lvl8pPr marL="2721940" indent="-181463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  <a:cs typeface="+mn-cs"/>
        </a:defRPr>
      </a:lvl8pPr>
      <a:lvl9pPr marL="3084866" indent="-181463" algn="l" rtl="0" eaLnBrk="1" fontAlgn="base" hangingPunct="1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2925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5851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88776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51701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14627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77552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40478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03403" algn="l" defTabSz="36292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io.no/english/for-employees/support/research/research-data-management/index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io.no/english/for-employees/support/research/research-data-management/fair-data/in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d-alliance.org/sites/default/files/CARE%20Principles%20for%20Indigenous%20Data%20Governance_FINAL_Sept%2006%202019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82650" y="1917700"/>
            <a:ext cx="7543800" cy="952500"/>
          </a:xfrm>
        </p:spPr>
        <p:txBody>
          <a:bodyPr/>
          <a:lstStyle/>
          <a:p>
            <a:r>
              <a:rPr lang="en-US" sz="2400" dirty="0"/>
              <a:t>Requirements from institutions &amp; funding bodies</a:t>
            </a:r>
            <a:endParaRPr lang="en-GB" altLang="nb-NO" sz="2400" noProof="0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82650" y="2857500"/>
            <a:ext cx="7543800" cy="1460500"/>
          </a:xfrm>
        </p:spPr>
        <p:txBody>
          <a:bodyPr/>
          <a:lstStyle/>
          <a:p>
            <a:pPr eaLnBrk="1" hangingPunct="1"/>
            <a:endParaRPr lang="en-GB" altLang="nb-NO" sz="1600" noProof="0" dirty="0"/>
          </a:p>
          <a:p>
            <a:r>
              <a:rPr lang="en-US" sz="1900" b="1" dirty="0"/>
              <a:t>Elixir Data </a:t>
            </a:r>
            <a:r>
              <a:rPr lang="en-US" sz="1900" b="1" dirty="0"/>
              <a:t>Management Planning workshop for Life Science Projects </a:t>
            </a:r>
            <a:r>
              <a:rPr lang="en-US" sz="1900" b="1" dirty="0"/>
              <a:t>10/12/2020</a:t>
            </a:r>
            <a:endParaRPr lang="en-US" sz="1900" b="1" dirty="0"/>
          </a:p>
          <a:p>
            <a:endParaRPr lang="en-GB" altLang="nb-NO" sz="1600" b="1" dirty="0" smtClean="0"/>
          </a:p>
          <a:p>
            <a:pPr algn="r"/>
            <a:r>
              <a:rPr lang="en-GB" altLang="nb-NO" sz="1900" b="1" dirty="0" smtClean="0"/>
              <a:t>Elin </a:t>
            </a:r>
            <a:r>
              <a:rPr lang="en-GB" altLang="nb-NO" sz="1900" b="1" dirty="0"/>
              <a:t>Stangeland, Digital services</a:t>
            </a:r>
          </a:p>
          <a:p>
            <a:pPr algn="r"/>
            <a:r>
              <a:rPr lang="en-GB" altLang="nb-NO" sz="1900" b="1" dirty="0" smtClean="0"/>
              <a:t>University </a:t>
            </a:r>
            <a:r>
              <a:rPr lang="en-GB" altLang="nb-NO" sz="1900" b="1" dirty="0"/>
              <a:t>of Oslo Library</a:t>
            </a:r>
          </a:p>
          <a:p>
            <a:pPr eaLnBrk="1" hangingPunct="1"/>
            <a:endParaRPr lang="en-GB" altLang="nb-NO" sz="1600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146" y="1185069"/>
            <a:ext cx="7272808" cy="4323280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1594"/>
            <a:ext cx="40195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1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40" y="553244"/>
            <a:ext cx="7272591" cy="4608512"/>
          </a:xfrm>
        </p:spPr>
      </p:pic>
    </p:spTree>
    <p:extLst>
      <p:ext uri="{BB962C8B-B14F-4D97-AF65-F5344CB8AC3E}">
        <p14:creationId xmlns:p14="http://schemas.microsoft.com/office/powerpoint/2010/main" val="123353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53244"/>
            <a:ext cx="7873772" cy="4680520"/>
          </a:xfrm>
        </p:spPr>
      </p:pic>
    </p:spTree>
    <p:extLst>
      <p:ext uri="{BB962C8B-B14F-4D97-AF65-F5344CB8AC3E}">
        <p14:creationId xmlns:p14="http://schemas.microsoft.com/office/powerpoint/2010/main" val="73030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913284"/>
            <a:ext cx="7924800" cy="3429000"/>
          </a:xfrm>
        </p:spPr>
        <p:txBody>
          <a:bodyPr/>
          <a:lstStyle/>
          <a:p>
            <a:r>
              <a:rPr lang="nb-NO" b="1" dirty="0" err="1" smtClean="0"/>
              <a:t>Costs</a:t>
            </a:r>
            <a:r>
              <a:rPr lang="nb-NO" b="1" dirty="0" smtClean="0"/>
              <a:t>:</a:t>
            </a:r>
            <a:r>
              <a:rPr lang="nb-NO" dirty="0" smtClean="0"/>
              <a:t> - </a:t>
            </a:r>
            <a:r>
              <a:rPr lang="en-US" dirty="0"/>
              <a:t>costs for data management are eligible for reimbursement for the duration of the grant agreement. </a:t>
            </a:r>
            <a:endParaRPr lang="en-US" dirty="0" smtClean="0"/>
          </a:p>
          <a:p>
            <a:endParaRPr lang="en-US" dirty="0"/>
          </a:p>
          <a:p>
            <a:r>
              <a:rPr lang="en-US" b="1" dirty="0"/>
              <a:t>Opting-out:</a:t>
            </a:r>
            <a:r>
              <a:rPr lang="en-US" dirty="0"/>
              <a:t> It is possible to opt-out  (not share your data) at any stage: during the application phase or the grant agreement preparation phase or after signing the grant agreement. However, projects that opt out are still encouraged to submit a DMP on a voluntary basis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Horizon Europe: </a:t>
            </a:r>
            <a:r>
              <a:rPr lang="en-US" dirty="0" smtClean="0"/>
              <a:t>Require </a:t>
            </a:r>
            <a:r>
              <a:rPr lang="en-US" dirty="0"/>
              <a:t>research data to be FAIR and open by default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6780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Frontier </a:t>
            </a:r>
            <a:r>
              <a:rPr lang="en-US" dirty="0"/>
              <a:t>Research Grant (Starting Grant / Consolidator Grant / Advanced Grant / Synergy </a:t>
            </a:r>
            <a:r>
              <a:rPr lang="en-US" dirty="0" smtClean="0"/>
              <a:t>Grant)</a:t>
            </a:r>
          </a:p>
          <a:p>
            <a:endParaRPr lang="en-US" dirty="0"/>
          </a:p>
          <a:p>
            <a:r>
              <a:rPr lang="en-US" dirty="0" smtClean="0"/>
              <a:t>All </a:t>
            </a:r>
            <a:r>
              <a:rPr lang="en-US" dirty="0"/>
              <a:t>ERC projects funded under the Work </a:t>
            </a:r>
            <a:r>
              <a:rPr lang="en-US" dirty="0" err="1"/>
              <a:t>programmes</a:t>
            </a:r>
            <a:r>
              <a:rPr lang="en-US" dirty="0"/>
              <a:t> 2017 and later participate by default in the Horizon 2020 Open Research Data (ORD) pilot, with the possibility for grantees to opt out at any time.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08025"/>
            <a:ext cx="3930845" cy="79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5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Data management planning</a:t>
            </a:r>
            <a:endParaRPr lang="nb-NO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1730953"/>
            <a:ext cx="6834336" cy="3429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Topics to be </a:t>
            </a:r>
            <a:r>
              <a:rPr lang="en-US" dirty="0" smtClean="0"/>
              <a:t>covered: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1.Data set description</a:t>
            </a:r>
          </a:p>
          <a:p>
            <a:pPr marL="0" indent="0">
              <a:buNone/>
            </a:pPr>
            <a:r>
              <a:rPr lang="en-US" dirty="0"/>
              <a:t>2.Standards and metadata</a:t>
            </a:r>
          </a:p>
          <a:p>
            <a:pPr marL="0" indent="0">
              <a:buNone/>
            </a:pPr>
            <a:r>
              <a:rPr lang="en-US" dirty="0"/>
              <a:t>3.Name and persistent identifier for the data sets</a:t>
            </a:r>
          </a:p>
          <a:p>
            <a:pPr marL="0" indent="0">
              <a:buNone/>
            </a:pPr>
            <a:r>
              <a:rPr lang="en-US" dirty="0"/>
              <a:t>4.Curation and preservation methodology</a:t>
            </a:r>
          </a:p>
          <a:p>
            <a:pPr marL="0" indent="0">
              <a:buNone/>
            </a:pPr>
            <a:r>
              <a:rPr lang="en-US" dirty="0"/>
              <a:t>5.Data sharing methodology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2247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70025"/>
            <a:ext cx="7924800" cy="3609975"/>
          </a:xfrm>
        </p:spPr>
        <p:txBody>
          <a:bodyPr/>
          <a:lstStyle/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Open </a:t>
            </a:r>
            <a:r>
              <a:rPr lang="en-US" b="1" dirty="0"/>
              <a:t>by default</a:t>
            </a:r>
          </a:p>
          <a:p>
            <a:pPr lvl="1"/>
            <a:r>
              <a:rPr lang="nb-NO" sz="2000" dirty="0"/>
              <a:t>Data </a:t>
            </a:r>
            <a:r>
              <a:rPr lang="nb-NO" sz="2000" dirty="0" err="1"/>
              <a:t>created</a:t>
            </a:r>
            <a:r>
              <a:rPr lang="nb-NO" sz="2000" dirty="0"/>
              <a:t> </a:t>
            </a:r>
            <a:r>
              <a:rPr lang="nb-NO" sz="2000" dirty="0" err="1"/>
              <a:t>through</a:t>
            </a:r>
            <a:r>
              <a:rPr lang="nb-NO" sz="2000" dirty="0"/>
              <a:t> research </a:t>
            </a:r>
            <a:r>
              <a:rPr lang="nb-NO" sz="2000" dirty="0" err="1"/>
              <a:t>funded</a:t>
            </a:r>
            <a:r>
              <a:rPr lang="nb-NO" sz="2000" dirty="0"/>
              <a:t> by </a:t>
            </a:r>
            <a:r>
              <a:rPr lang="nb-NO" sz="2000" dirty="0" err="1"/>
              <a:t>the</a:t>
            </a:r>
            <a:r>
              <a:rPr lang="nb-NO" sz="2000" dirty="0"/>
              <a:t> Research </a:t>
            </a:r>
            <a:r>
              <a:rPr lang="nb-NO" sz="2000" dirty="0" smtClean="0"/>
              <a:t>Council</a:t>
            </a:r>
          </a:p>
          <a:p>
            <a:pPr lvl="1"/>
            <a:endParaRPr lang="nb-NO" sz="2000" dirty="0"/>
          </a:p>
          <a:p>
            <a:pPr lvl="1"/>
            <a:endParaRPr lang="nb-NO" sz="2000" dirty="0" smtClean="0"/>
          </a:p>
          <a:p>
            <a:pPr marL="0" indent="0">
              <a:buNone/>
            </a:pPr>
            <a:r>
              <a:rPr lang="nb-NO" sz="2300" dirty="0" smtClean="0"/>
              <a:t>FAIR – </a:t>
            </a:r>
            <a:r>
              <a:rPr lang="nb-NO" sz="2300" dirty="0" err="1" smtClean="0"/>
              <a:t>Findable</a:t>
            </a:r>
            <a:r>
              <a:rPr lang="nb-NO" sz="2300" dirty="0" smtClean="0"/>
              <a:t>, </a:t>
            </a:r>
            <a:r>
              <a:rPr lang="nb-NO" sz="2300" dirty="0" err="1" smtClean="0"/>
              <a:t>accessable</a:t>
            </a:r>
            <a:r>
              <a:rPr lang="nb-NO" sz="2300" dirty="0" smtClean="0"/>
              <a:t>, </a:t>
            </a:r>
            <a:r>
              <a:rPr lang="nb-NO" sz="2300" dirty="0" err="1" smtClean="0"/>
              <a:t>interoperable</a:t>
            </a:r>
            <a:r>
              <a:rPr lang="nb-NO" sz="2300" dirty="0" smtClean="0"/>
              <a:t> and </a:t>
            </a:r>
            <a:r>
              <a:rPr lang="nb-NO" sz="2300" dirty="0" err="1" smtClean="0"/>
              <a:t>reusable</a:t>
            </a:r>
            <a:endParaRPr lang="nb-NO" sz="2300" dirty="0"/>
          </a:p>
          <a:p>
            <a:pPr lvl="1"/>
            <a:endParaRPr lang="nb-NO" dirty="0"/>
          </a:p>
          <a:p>
            <a:endParaRPr lang="en-US" sz="19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61" y="553244"/>
            <a:ext cx="41592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3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9228"/>
            <a:ext cx="7921625" cy="954088"/>
          </a:xfrm>
        </p:spPr>
        <p:txBody>
          <a:bodyPr/>
          <a:lstStyle/>
          <a:p>
            <a:r>
              <a:rPr lang="nb-NO" dirty="0" smtClean="0"/>
              <a:t>Guidelines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63316"/>
            <a:ext cx="7924800" cy="371668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Research </a:t>
            </a:r>
            <a:r>
              <a:rPr lang="en-US" sz="2000" dirty="0"/>
              <a:t>data must be stored/archived in a safe and secure manner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Research data </a:t>
            </a:r>
            <a:r>
              <a:rPr lang="en-US" sz="2000" dirty="0" smtClean="0"/>
              <a:t>must be </a:t>
            </a:r>
            <a:r>
              <a:rPr lang="en-US" sz="2000" dirty="0"/>
              <a:t>made accessible for reuse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Research data should be made accessible at an early stage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Research data must be accompanied by </a:t>
            </a:r>
            <a:r>
              <a:rPr lang="en-US" sz="2000" dirty="0" err="1"/>
              <a:t>standardised</a:t>
            </a:r>
            <a:r>
              <a:rPr lang="en-US" sz="2000" dirty="0"/>
              <a:t> metadata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Research data must be provided with a license for access, reuse and </a:t>
            </a:r>
            <a:r>
              <a:rPr lang="en-US" sz="2000" dirty="0" smtClean="0"/>
              <a:t>redistribution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Research data should be made accessible at the lowest possible cost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management of research data must be described in a data management plan.</a:t>
            </a:r>
            <a:endParaRPr lang="nb-NO" sz="2000" dirty="0"/>
          </a:p>
        </p:txBody>
      </p:sp>
    </p:spTree>
    <p:extLst>
      <p:ext uri="{BB962C8B-B14F-4D97-AF65-F5344CB8AC3E}">
        <p14:creationId xmlns:p14="http://schemas.microsoft.com/office/powerpoint/2010/main" val="393058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Requirements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/>
              <a:t>R&amp;D-performing institution must assess the need to develop a data management plan in relation to all projects awarded Research Council funding. If you decide that a data management plan is not needed, you must provide an explanation.</a:t>
            </a:r>
          </a:p>
          <a:p>
            <a:r>
              <a:rPr lang="en-US" sz="2400" dirty="0"/>
              <a:t>This plan must be delivered in connection with the revised grant application.</a:t>
            </a:r>
          </a:p>
          <a:p>
            <a:r>
              <a:rPr lang="en-US" sz="2400" dirty="0"/>
              <a:t>A final version of the data management plan in connection with the final report of the project.</a:t>
            </a:r>
          </a:p>
          <a:p>
            <a:endParaRPr lang="nb-NO" sz="2400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8081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 is a living document that follows the research project and specifies the following: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z="1900" dirty="0" smtClean="0"/>
          </a:p>
          <a:p>
            <a:r>
              <a:rPr lang="en-US" sz="1900" dirty="0" smtClean="0"/>
              <a:t>the kind of data that will be generated;</a:t>
            </a:r>
          </a:p>
          <a:p>
            <a:r>
              <a:rPr lang="en-US" sz="1900" dirty="0" smtClean="0"/>
              <a:t>how the data will be described;</a:t>
            </a:r>
          </a:p>
          <a:p>
            <a:r>
              <a:rPr lang="en-US" sz="1900" dirty="0" smtClean="0"/>
              <a:t>where the data will be stored;</a:t>
            </a:r>
          </a:p>
          <a:p>
            <a:r>
              <a:rPr lang="en-US" sz="1900" dirty="0" smtClean="0"/>
              <a:t>whether and how the data can be shared.</a:t>
            </a:r>
          </a:p>
          <a:p>
            <a:endParaRPr lang="nb-NO" sz="19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4687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Picture 3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855"/>
            <a:ext cx="6156176" cy="53184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502" y="5432968"/>
            <a:ext cx="60885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50" dirty="0"/>
              <a:t> https://www.uio.no/english/for-employees/support/research/research-data-management/index.html</a:t>
            </a:r>
          </a:p>
        </p:txBody>
      </p:sp>
    </p:spTree>
    <p:extLst>
      <p:ext uri="{BB962C8B-B14F-4D97-AF65-F5344CB8AC3E}">
        <p14:creationId xmlns:p14="http://schemas.microsoft.com/office/powerpoint/2010/main" val="138383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13049"/>
            <a:ext cx="7921625" cy="954088"/>
          </a:xfrm>
        </p:spPr>
        <p:txBody>
          <a:bodyPr/>
          <a:lstStyle/>
          <a:p>
            <a:pPr algn="l"/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445" y="0"/>
            <a:ext cx="9179968" cy="4657700"/>
          </a:xfrm>
        </p:spPr>
      </p:pic>
      <p:sp>
        <p:nvSpPr>
          <p:cNvPr id="6" name="TextBox 5"/>
          <p:cNvSpPr txBox="1"/>
          <p:nvPr/>
        </p:nvSpPr>
        <p:spPr>
          <a:xfrm>
            <a:off x="251520" y="5233764"/>
            <a:ext cx="73532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050" dirty="0" smtClean="0"/>
              <a:t>Source: https</a:t>
            </a:r>
            <a:r>
              <a:rPr lang="nb-NO" sz="1050" dirty="0"/>
              <a:t>://www.uio.no/english/for-employees/support/research/research-data-management/policies-and-guidelines/</a:t>
            </a:r>
          </a:p>
        </p:txBody>
      </p:sp>
    </p:spTree>
    <p:extLst>
      <p:ext uri="{BB962C8B-B14F-4D97-AF65-F5344CB8AC3E}">
        <p14:creationId xmlns:p14="http://schemas.microsoft.com/office/powerpoint/2010/main" val="2120767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317" y="1129308"/>
            <a:ext cx="7921625" cy="954088"/>
          </a:xfrm>
        </p:spPr>
        <p:txBody>
          <a:bodyPr/>
          <a:lstStyle/>
          <a:p>
            <a:r>
              <a:rPr lang="en-US" dirty="0"/>
              <a:t>Research data are representations of observations, objects, or other entities used as evidence of phenomena for the purpose of research or </a:t>
            </a:r>
            <a:r>
              <a:rPr lang="en-US" dirty="0" smtClean="0"/>
              <a:t>scholarship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929508"/>
            <a:ext cx="7924800" cy="2150492"/>
          </a:xfrm>
        </p:spPr>
        <p:txBody>
          <a:bodyPr/>
          <a:lstStyle/>
          <a:p>
            <a:r>
              <a:rPr lang="nb-NO" dirty="0" err="1" smtClean="0"/>
              <a:t>Observational</a:t>
            </a:r>
            <a:r>
              <a:rPr lang="nb-NO" dirty="0" smtClean="0"/>
              <a:t> data</a:t>
            </a:r>
          </a:p>
          <a:p>
            <a:r>
              <a:rPr lang="nb-NO" dirty="0" err="1" smtClean="0"/>
              <a:t>Computational</a:t>
            </a:r>
            <a:r>
              <a:rPr lang="nb-NO" dirty="0" smtClean="0"/>
              <a:t> data</a:t>
            </a:r>
          </a:p>
          <a:p>
            <a:r>
              <a:rPr lang="nb-NO" dirty="0" err="1" smtClean="0"/>
              <a:t>Experimental</a:t>
            </a:r>
            <a:r>
              <a:rPr lang="nb-NO" dirty="0" smtClean="0"/>
              <a:t> data</a:t>
            </a:r>
          </a:p>
          <a:p>
            <a:r>
              <a:rPr lang="nb-NO" dirty="0" err="1" smtClean="0"/>
              <a:t>Records</a:t>
            </a:r>
            <a:endParaRPr lang="nb-NO" dirty="0" smtClean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041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430" y="409228"/>
            <a:ext cx="7921625" cy="954088"/>
          </a:xfrm>
        </p:spPr>
        <p:txBody>
          <a:bodyPr/>
          <a:lstStyle/>
          <a:p>
            <a:r>
              <a:rPr lang="nb-NO" dirty="0" smtClean="0"/>
              <a:t>The policy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73324"/>
            <a:ext cx="7924800" cy="38066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The University of Oslo aims to manage research data according to international standards, such as </a:t>
            </a:r>
            <a:r>
              <a:rPr lang="en-US" sz="2000" dirty="0">
                <a:hlinkClick r:id="rId3"/>
              </a:rPr>
              <a:t>the FAIR principles</a:t>
            </a:r>
            <a:r>
              <a:rPr lang="en-US" sz="2000" dirty="0"/>
              <a:t>, </a:t>
            </a:r>
            <a:r>
              <a:rPr lang="en-US" sz="2000" dirty="0">
                <a:hlinkClick r:id="rId4"/>
              </a:rPr>
              <a:t>CARE principles</a:t>
            </a:r>
            <a:r>
              <a:rPr lang="en-US" sz="2000" dirty="0"/>
              <a:t> and thereby support the development of a global research community in which research data is widely shared. This should contribute to:</a:t>
            </a:r>
          </a:p>
          <a:p>
            <a:r>
              <a:rPr lang="en-US" sz="2000" dirty="0"/>
              <a:t>improved quality of research by building on previous works and compiling research data in new ways</a:t>
            </a:r>
          </a:p>
          <a:p>
            <a:r>
              <a:rPr lang="en-US" sz="2000" dirty="0"/>
              <a:t>transparency in the research process and better opportunity for verifiability of scientific results</a:t>
            </a:r>
          </a:p>
          <a:p>
            <a:r>
              <a:rPr lang="en-US" sz="2000" dirty="0"/>
              <a:t>increased cooperation and less duplication of research work</a:t>
            </a:r>
          </a:p>
          <a:p>
            <a:r>
              <a:rPr lang="en-US" sz="2000" dirty="0"/>
              <a:t>increased innovation in the private and public sectors</a:t>
            </a:r>
          </a:p>
          <a:p>
            <a:r>
              <a:rPr lang="en-US" sz="2000" dirty="0"/>
              <a:t>efficiency improvement and better </a:t>
            </a:r>
            <a:r>
              <a:rPr lang="en-US" sz="2000" dirty="0" err="1"/>
              <a:t>utilisation</a:t>
            </a:r>
            <a:r>
              <a:rPr lang="en-US" sz="2000" dirty="0"/>
              <a:t> of public </a:t>
            </a:r>
            <a:r>
              <a:rPr lang="en-US" sz="2000" dirty="0" smtClean="0"/>
              <a:t>funds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501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93204"/>
            <a:ext cx="7921625" cy="954088"/>
          </a:xfrm>
        </p:spPr>
        <p:txBody>
          <a:bodyPr/>
          <a:lstStyle/>
          <a:p>
            <a:r>
              <a:rPr lang="en-US" dirty="0"/>
              <a:t>Research data should be</a:t>
            </a:r>
            <a:r>
              <a:rPr lang="en-US" dirty="0" smtClean="0"/>
              <a:t>: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13284"/>
            <a:ext cx="7924800" cy="3700785"/>
          </a:xfrm>
        </p:spPr>
        <p:txBody>
          <a:bodyPr/>
          <a:lstStyle/>
          <a:p>
            <a:r>
              <a:rPr lang="en-US" dirty="0" smtClean="0"/>
              <a:t>accurate</a:t>
            </a:r>
            <a:r>
              <a:rPr lang="en-US" dirty="0"/>
              <a:t>, complete, genuine, and reliable</a:t>
            </a:r>
          </a:p>
          <a:p>
            <a:r>
              <a:rPr lang="en-US" dirty="0"/>
              <a:t>findable, accessible, interoperable and reusable</a:t>
            </a:r>
          </a:p>
          <a:p>
            <a:r>
              <a:rPr lang="en-US" dirty="0"/>
              <a:t>securely stored and/or </a:t>
            </a:r>
            <a:r>
              <a:rPr lang="en-US" dirty="0" smtClean="0"/>
              <a:t>archived</a:t>
            </a:r>
            <a:endParaRPr lang="en-US" dirty="0"/>
          </a:p>
          <a:p>
            <a:r>
              <a:rPr lang="en-US" dirty="0"/>
              <a:t>maintained in accordance with legal and research-ethical obligations</a:t>
            </a:r>
          </a:p>
          <a:p>
            <a:r>
              <a:rPr lang="en-US" dirty="0"/>
              <a:t>shareable with others in line with relevant ethical principles for sharing of research data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nb-NO" dirty="0" err="1" smtClean="0"/>
              <a:t>Made</a:t>
            </a:r>
            <a:r>
              <a:rPr lang="nb-NO" dirty="0" smtClean="0"/>
              <a:t> </a:t>
            </a:r>
            <a:r>
              <a:rPr lang="nb-NO" dirty="0" err="1" smtClean="0"/>
              <a:t>accessible</a:t>
            </a:r>
            <a:r>
              <a:rPr lang="nb-NO" dirty="0" smtClean="0"/>
              <a:t> at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earliest</a:t>
            </a:r>
            <a:r>
              <a:rPr lang="nb-NO" dirty="0" smtClean="0"/>
              <a:t> </a:t>
            </a:r>
            <a:r>
              <a:rPr lang="nb-NO" dirty="0" err="1" smtClean="0"/>
              <a:t>possible</a:t>
            </a:r>
            <a:r>
              <a:rPr lang="nb-NO" dirty="0" smtClean="0"/>
              <a:t> time, </a:t>
            </a:r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after</a:t>
            </a:r>
            <a:r>
              <a:rPr lang="nb-NO" dirty="0" smtClean="0"/>
              <a:t> research </a:t>
            </a:r>
            <a:r>
              <a:rPr lang="nb-NO" dirty="0" err="1" smtClean="0"/>
              <a:t>team’s</a:t>
            </a:r>
            <a:r>
              <a:rPr lang="nb-NO" dirty="0" smtClean="0"/>
              <a:t> first right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use</a:t>
            </a:r>
            <a:r>
              <a:rPr lang="nb-NO" dirty="0" smtClean="0"/>
              <a:t> </a:t>
            </a:r>
            <a:r>
              <a:rPr lang="nb-NO" dirty="0" err="1" smtClean="0"/>
              <a:t>period</a:t>
            </a:r>
            <a:r>
              <a:rPr lang="nb-NO" dirty="0" smtClean="0"/>
              <a:t>.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3586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37220"/>
            <a:ext cx="7921625" cy="954088"/>
          </a:xfrm>
        </p:spPr>
        <p:txBody>
          <a:bodyPr/>
          <a:lstStyle/>
          <a:p>
            <a:r>
              <a:rPr lang="nb-NO" dirty="0" smtClean="0"/>
              <a:t>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85292"/>
            <a:ext cx="7924800" cy="4094708"/>
          </a:xfrm>
        </p:spPr>
        <p:txBody>
          <a:bodyPr>
            <a:normAutofit fontScale="92500"/>
          </a:bodyPr>
          <a:lstStyle/>
          <a:p>
            <a:pPr fontAlgn="base"/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Research data shall be made openly available for further usage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Research </a:t>
            </a:r>
            <a:r>
              <a:rPr lang="en-US" dirty="0"/>
              <a:t>data should be made available at an early stage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Research </a:t>
            </a:r>
            <a:r>
              <a:rPr lang="en-US" dirty="0"/>
              <a:t>data shall be provided with a data management plan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Research </a:t>
            </a:r>
            <a:r>
              <a:rPr lang="en-US" dirty="0"/>
              <a:t>data shall have metadata and be </a:t>
            </a:r>
            <a:r>
              <a:rPr lang="en-US" dirty="0" smtClean="0"/>
              <a:t>documented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Research </a:t>
            </a:r>
            <a:r>
              <a:rPr lang="en-US" dirty="0"/>
              <a:t>data must be securely </a:t>
            </a:r>
            <a:r>
              <a:rPr lang="en-US" dirty="0" smtClean="0"/>
              <a:t>archived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Research </a:t>
            </a:r>
            <a:r>
              <a:rPr lang="en-US" dirty="0"/>
              <a:t>data shall be provided with licenses for access, reuse and redistribution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Research </a:t>
            </a:r>
            <a:r>
              <a:rPr lang="en-US" dirty="0"/>
              <a:t>data should be made freely available, but the actual distribution cost should be covered</a:t>
            </a:r>
            <a:endParaRPr lang="en-GB" dirty="0"/>
          </a:p>
          <a:p>
            <a:pPr marL="457200" indent="-457200" fontAlgn="base">
              <a:buFont typeface="+mj-lt"/>
              <a:buAutoNum type="arabicPeriod"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368" y="48913"/>
            <a:ext cx="1230604" cy="116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4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65212"/>
            <a:ext cx="7921625" cy="954088"/>
          </a:xfrm>
        </p:spPr>
        <p:txBody>
          <a:bodyPr/>
          <a:lstStyle/>
          <a:p>
            <a:r>
              <a:rPr lang="nb-NO" dirty="0" err="1" smtClean="0"/>
              <a:t>Responsibilities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57300"/>
            <a:ext cx="7924800" cy="4022700"/>
          </a:xfrm>
        </p:spPr>
        <p:txBody>
          <a:bodyPr/>
          <a:lstStyle/>
          <a:p>
            <a:r>
              <a:rPr lang="en-US" dirty="0" smtClean="0"/>
              <a:t>UiO </a:t>
            </a:r>
            <a:r>
              <a:rPr lang="en-US" dirty="0"/>
              <a:t>is responsible for facilitating the information flow, competence measures and research support systems that simplify the implementation process of the principles and requirements mentioned above.</a:t>
            </a:r>
          </a:p>
          <a:p>
            <a:endParaRPr lang="en-US" dirty="0"/>
          </a:p>
          <a:p>
            <a:r>
              <a:rPr lang="en-US" dirty="0" smtClean="0"/>
              <a:t>Scientists </a:t>
            </a:r>
            <a:r>
              <a:rPr lang="en-US" dirty="0"/>
              <a:t>and students are responsible for managing research data according to the principles and requirements stated above. </a:t>
            </a:r>
            <a:endParaRPr lang="en-US" dirty="0" smtClean="0"/>
          </a:p>
          <a:p>
            <a:r>
              <a:rPr lang="en-US" dirty="0" smtClean="0"/>
              <a:t>Supervisors </a:t>
            </a:r>
            <a:r>
              <a:rPr lang="en-US" dirty="0"/>
              <a:t>of </a:t>
            </a:r>
            <a:r>
              <a:rPr lang="en-US" dirty="0" err="1"/>
              <a:t>ph.d</a:t>
            </a:r>
            <a:r>
              <a:rPr lang="en-US" dirty="0"/>
              <a:t> candidates and students have a special responsibility for ensuring that candidates and students attend courses and manage research data according to the above guidelines.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8487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to sharing research data open access </a:t>
            </a:r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353444"/>
            <a:ext cx="7924800" cy="2726556"/>
          </a:xfrm>
        </p:spPr>
        <p:txBody>
          <a:bodyPr/>
          <a:lstStyle/>
          <a:p>
            <a:r>
              <a:rPr lang="nb-NO" dirty="0" smtClean="0"/>
              <a:t>Security </a:t>
            </a:r>
            <a:r>
              <a:rPr lang="nb-NO" dirty="0" err="1" smtClean="0"/>
              <a:t>considerations</a:t>
            </a:r>
            <a:endParaRPr lang="nb-NO" dirty="0" smtClean="0"/>
          </a:p>
          <a:p>
            <a:r>
              <a:rPr lang="nb-NO" dirty="0" smtClean="0"/>
              <a:t>Sensitive personal data</a:t>
            </a:r>
          </a:p>
          <a:p>
            <a:r>
              <a:rPr lang="nb-NO" dirty="0" err="1" smtClean="0"/>
              <a:t>Other</a:t>
            </a:r>
            <a:r>
              <a:rPr lang="nb-NO" dirty="0" smtClean="0"/>
              <a:t> legal </a:t>
            </a:r>
            <a:r>
              <a:rPr lang="nb-NO" dirty="0" err="1" smtClean="0"/>
              <a:t>provisions</a:t>
            </a:r>
            <a:endParaRPr lang="nb-NO" dirty="0" smtClean="0"/>
          </a:p>
          <a:p>
            <a:r>
              <a:rPr lang="nb-NO" dirty="0" smtClean="0"/>
              <a:t>Commercial </a:t>
            </a:r>
            <a:r>
              <a:rPr lang="nb-NO" dirty="0" err="1" smtClean="0"/>
              <a:t>conditions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5856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oViten-Norsk16_10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Blank 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420292B31F4141A0B8A0AF55413D2B" ma:contentTypeVersion="8" ma:contentTypeDescription="Opprett et nytt dokument." ma:contentTypeScope="" ma:versionID="a0cf80512cd2a470101d00310949b48d">
  <xsd:schema xmlns:xsd="http://www.w3.org/2001/XMLSchema" xmlns:xs="http://www.w3.org/2001/XMLSchema" xmlns:p="http://schemas.microsoft.com/office/2006/metadata/properties" xmlns:ns2="79a082ae-b1de-4314-a5f5-4346290b89fa" targetNamespace="http://schemas.microsoft.com/office/2006/metadata/properties" ma:root="true" ma:fieldsID="f2d92a72503d9fe93be39cbb94526297" ns2:_="">
    <xsd:import namespace="79a082ae-b1de-4314-a5f5-4346290b89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a082ae-b1de-4314-a5f5-4346290b89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E9561E-5F2A-41BF-BB6E-0E5AAC511F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DD86B3-D405-4FDA-827E-F37909B820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a082ae-b1de-4314-a5f5-4346290b89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19F335-5B19-4D67-BB2B-0D81E1725955}">
  <ds:schemaRefs>
    <ds:schemaRef ds:uri="79a082ae-b1de-4314-a5f5-4346290b89fa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2303</TotalTime>
  <Words>844</Words>
  <Application>Microsoft Office PowerPoint</Application>
  <PresentationFormat>On-screen Show (16:10)</PresentationFormat>
  <Paragraphs>117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ヒラギノ角ゴ Pro W3</vt:lpstr>
      <vt:lpstr>BioViten-Norsk16_10</vt:lpstr>
      <vt:lpstr>Requirements from institutions &amp; funding bodies</vt:lpstr>
      <vt:lpstr>PowerPoint Presentation</vt:lpstr>
      <vt:lpstr>PowerPoint Presentation</vt:lpstr>
      <vt:lpstr>Research data are representations of observations, objects, or other entities used as evidence of phenomena for the purpose of research or scholarship</vt:lpstr>
      <vt:lpstr>The policy</vt:lpstr>
      <vt:lpstr>Research data should be:</vt:lpstr>
      <vt:lpstr>Guidelines</vt:lpstr>
      <vt:lpstr>Responsibilities</vt:lpstr>
      <vt:lpstr>Exceptions to sharing research data open access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management planning</vt:lpstr>
      <vt:lpstr>PowerPoint Presentation</vt:lpstr>
      <vt:lpstr>Guidelines</vt:lpstr>
      <vt:lpstr>Requirements</vt:lpstr>
      <vt:lpstr>The plan is a living document that follows the research project and specifies the following:</vt:lpstr>
    </vt:vector>
  </TitlesOfParts>
  <Company>Universitetet i Oslo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Hanne Baadsgaard Utigard</dc:creator>
  <cp:lastModifiedBy>Elin Stangeland</cp:lastModifiedBy>
  <cp:revision>340</cp:revision>
  <dcterms:created xsi:type="dcterms:W3CDTF">2016-03-17T12:27:52Z</dcterms:created>
  <dcterms:modified xsi:type="dcterms:W3CDTF">2020-12-10T10:34:03Z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0x01010083420292B31F4141A0B8A0AF55413D2B</vt:lpwstr>
  </property>
</Properties>
</file>