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pos="21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g7/EMJuPgWqMb2Jzw2xBRIGiC6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21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slide" Target="slides/slide20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o-N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ELIXIR">
  <p:cSld name="Title slide ELIXI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i="1" sz="28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59" y="4987396"/>
            <a:ext cx="2115348" cy="142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 og innhold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0926" y="5409786"/>
            <a:ext cx="1895842" cy="127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EXCELERATE">
  <p:cSld name="Title slide EXCELERA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www.elixir-europe.org/excelerate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elerate_whitebackground.png" id="25" name="Google Shape;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no-NO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00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i="1" sz="28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LIXIR-thank-you">
  <p:cSld name="ELIXIR-thank-you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helix_200_2.eps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ixir_1_RZ_mac.eps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/>
        </p:nvSpPr>
        <p:spPr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no-NO" sz="24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b="0" i="1" sz="24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no-NO" sz="2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b="0" i="1" sz="20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no-NO" sz="2000" u="none" cap="none" strike="noStrik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b="0" i="1" sz="2000" u="none" cap="none" strike="noStrik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911424" y="3645025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rgbClr val="172C4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768075" y="486916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CELERATE slide content">
  <p:cSld name="EXCELERATE slide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lerate_whitebackground.png"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nholdsdeler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7112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484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e titte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XIR_logo.jpg"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alaxyproject.org/support/tool-error/" TargetMode="External"/><Relationship Id="rId4" Type="http://schemas.openxmlformats.org/officeDocument/2006/relationships/hyperlink" Target="https://help.galaxyproject.org/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s://training.galaxyproject.org/training-material/faqs/galaxy/#troubleshooting" TargetMode="External"/><Relationship Id="rId6" Type="http://schemas.openxmlformats.org/officeDocument/2006/relationships/hyperlink" Target="https://gitter.im/Galaxy-Training-Network/Lobby" TargetMode="External"/><Relationship Id="rId7" Type="http://schemas.openxmlformats.org/officeDocument/2006/relationships/hyperlink" Target="https://gitter.im/galaxyproject/Lobby" TargetMode="External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olshed.g2.bx.psu.edu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2102075" y="3451125"/>
            <a:ext cx="99453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57E20"/>
              </a:buClr>
              <a:buSzPts val="5120"/>
              <a:buFont typeface="Corbel"/>
              <a:buNone/>
            </a:pPr>
            <a:r>
              <a:rPr lang="no-NO" sz="4420">
                <a:solidFill>
                  <a:srgbClr val="F57E20"/>
                </a:solidFill>
              </a:rPr>
              <a:t>Troubleshooting issues and how to get help</a:t>
            </a:r>
            <a:endParaRPr b="1" sz="26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rgbClr val="003F41"/>
              </a:buClr>
              <a:buSzPts val="2240"/>
              <a:buFont typeface="Corbe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rgbClr val="003F41"/>
              </a:buClr>
              <a:buSzPts val="2240"/>
              <a:buFont typeface="Corbel"/>
              <a:buNone/>
            </a:pPr>
            <a:r>
              <a:rPr lang="no-NO" sz="2000"/>
              <a:t>Thu-Hien TO, NMBU</a:t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1048"/>
              </a:spcBef>
              <a:spcAft>
                <a:spcPts val="0"/>
              </a:spcAft>
              <a:buClr>
                <a:srgbClr val="003F41"/>
              </a:buClr>
              <a:buSzPts val="2240"/>
              <a:buFont typeface="Corbel"/>
              <a:buNone/>
            </a:pPr>
            <a:r>
              <a:rPr b="1" i="1" lang="no-NO" sz="224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ELIXIR Norway, Norwegian e-infrastructure for Life Sciences and usegalaxy.no</a:t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1008"/>
              </a:spcBef>
              <a:spcAft>
                <a:spcPts val="0"/>
              </a:spcAft>
              <a:buSzPts val="2040"/>
              <a:buFont typeface="Corbel"/>
              <a:buNone/>
            </a:pPr>
            <a:r>
              <a:t/>
            </a:r>
            <a:endParaRPr sz="204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rbel"/>
              <a:buNone/>
            </a:pPr>
            <a:r>
              <a:t/>
            </a:r>
            <a:endParaRPr sz="204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rbel"/>
              <a:buNone/>
            </a:pPr>
            <a:r>
              <a:t/>
            </a:r>
            <a:endParaRPr sz="204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121" name="Google Shape;1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1"/>
          <p:cNvSpPr txBox="1"/>
          <p:nvPr/>
        </p:nvSpPr>
        <p:spPr>
          <a:xfrm>
            <a:off x="237999" y="1271588"/>
            <a:ext cx="83167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tool has never been run before, it will be installed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first run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Something goes wrong with the server, job is not picked 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problem is not resolved, contact support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3" name="Google Shape;1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349" y="3934956"/>
            <a:ext cx="2145207" cy="5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email&#10;&#10;Description automatically generated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609" y="1161047"/>
            <a:ext cx="8045438" cy="453590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719401" y="1253324"/>
            <a:ext cx="3347273" cy="527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data is not pickup as input  files: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File format is not correctly recognized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187769" y="1989620"/>
            <a:ext cx="3823884" cy="26028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411954" y="-1057138"/>
            <a:ext cx="133247" cy="2343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0128900" y="2516155"/>
            <a:ext cx="2019147" cy="27517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308" y="2968013"/>
            <a:ext cx="9272691" cy="22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19401" y="1253324"/>
            <a:ext cx="3347273" cy="527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data is not pickup as input  files: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File format is not correctly recognized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-&gt; Edit attributes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411954" y="-1057138"/>
            <a:ext cx="133247" cy="2343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 flipH="1" rot="10800000">
            <a:off x="11472599" y="4675651"/>
            <a:ext cx="348340" cy="47045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17"/>
          <p:cNvSpPr/>
          <p:nvPr/>
        </p:nvSpPr>
        <p:spPr>
          <a:xfrm>
            <a:off x="3918857" y="3287486"/>
            <a:ext cx="947057" cy="34834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719401" y="1253325"/>
            <a:ext cx="4093231" cy="4341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443" y="995700"/>
            <a:ext cx="6308558" cy="586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10762594" y="3258207"/>
            <a:ext cx="121258" cy="14321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719400" y="1253326"/>
            <a:ext cx="4157399" cy="33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Wrong input file type, format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Wrong setting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Tool bugs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Memory issue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Admin related problem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443" y="995700"/>
            <a:ext cx="6308558" cy="586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719400" y="1253326"/>
            <a:ext cx="4157399" cy="338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Wrong input file type, format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Wrong setting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Tool bugs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Memory issue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no-NO"/>
              <a:t>Admin related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sz="1800" u="sng">
                <a:solidFill>
                  <a:schemeClr val="hlink"/>
                </a:solidFill>
                <a:hlinkClick r:id="rId3"/>
              </a:rPr>
              <a:t>https://galaxyproject.org/support/tool-error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sz="1800" u="sng">
                <a:solidFill>
                  <a:schemeClr val="hlink"/>
                </a:solidFill>
                <a:hlinkClick r:id="rId4"/>
              </a:rPr>
              <a:t>https://help.galaxyproject.org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sz="1800" u="sng">
                <a:solidFill>
                  <a:schemeClr val="hlink"/>
                </a:solidFill>
                <a:hlinkClick r:id="rId5"/>
              </a:rPr>
              <a:t>https://training.galaxyproject.org/training-material/faqs/galaxy/#troubleshooting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sz="1800" u="sng">
                <a:solidFill>
                  <a:schemeClr val="hlink"/>
                </a:solidFill>
                <a:hlinkClick r:id="rId6"/>
              </a:rPr>
              <a:t>https://gitter.im/Galaxy-Training-Network/Lobby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sz="1800" u="sng">
                <a:solidFill>
                  <a:schemeClr val="hlink"/>
                </a:solidFill>
                <a:hlinkClick r:id="rId7"/>
              </a:rPr>
              <a:t>https://gitter.im/galaxyproject/Lobby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67" name="Google Shape;16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83443" y="995700"/>
            <a:ext cx="6308558" cy="586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19401" y="1253326"/>
            <a:ext cx="4125868" cy="3097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2. Check announcement on the main page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Word, email&#10;&#10;Description automatically generated"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269" y="1028032"/>
            <a:ext cx="5822731" cy="566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19401" y="1253325"/>
            <a:ext cx="4178420" cy="375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2. Check announcement on the main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3. Still unsure: submit a bug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290" y="3858484"/>
            <a:ext cx="237753" cy="24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3442" y="1475222"/>
            <a:ext cx="6308558" cy="35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719401" y="1253325"/>
            <a:ext cx="4178420" cy="375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Your job finished with </a:t>
            </a:r>
            <a:r>
              <a:rPr lang="no-NO">
                <a:highlight>
                  <a:srgbClr val="FF0000"/>
                </a:highlight>
              </a:rPr>
              <a:t>red</a:t>
            </a:r>
            <a:r>
              <a:rPr lang="no-NO"/>
              <a:t>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1. Click View details button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to see the complete Output (stdout) and Error logs (stderr)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2. Check announcement on the main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3. Still unsure: submit a bug report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4.                              for general issues not associated to a specific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270" y="1593031"/>
            <a:ext cx="397710" cy="397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290" y="3858484"/>
            <a:ext cx="237753" cy="24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3442" y="1475222"/>
            <a:ext cx="6308558" cy="3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672" y="4180748"/>
            <a:ext cx="1702986" cy="43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Would like to add new tools ....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719402" y="1253325"/>
            <a:ext cx="3526778" cy="5438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If the tools you want to install are available on toolshed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 u="sng">
                <a:solidFill>
                  <a:schemeClr val="hlink"/>
                </a:solidFill>
                <a:hlinkClick r:id="rId3"/>
              </a:rPr>
              <a:t>https://toolshed.g2.bx.psu.edu</a:t>
            </a:r>
            <a:r>
              <a:rPr lang="no-NO"/>
              <a:t> , it’s easy and fast to the admin to install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o-NO"/>
              <a:t>Otherwise, it will take more time for the admin to write the wrappers for the tools</a:t>
            </a:r>
            <a:endParaRPr/>
          </a:p>
        </p:txBody>
      </p:sp>
      <p:pic>
        <p:nvPicPr>
          <p:cNvPr descr="Graphical user interface, text, application, email&#10;&#10;Description automatically generated" id="202" name="Google Shape;20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1717890"/>
            <a:ext cx="7772400" cy="497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401" y="1253325"/>
            <a:ext cx="2538805" cy="64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237999" y="1271588"/>
            <a:ext cx="5917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719400" y="332650"/>
            <a:ext cx="11359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Would like to add new built-in reference genome …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719402" y="1253325"/>
            <a:ext cx="3127384" cy="4979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no-NO"/>
              <a:t>provide the exact data file or data path that you want to build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, email&#10;&#10;Description automatically generated"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6180" y="1253325"/>
            <a:ext cx="7772400" cy="377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01" y="1253325"/>
            <a:ext cx="2538805" cy="64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237999" y="1271588"/>
            <a:ext cx="81628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237999" y="1271588"/>
            <a:ext cx="81628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=&gt; Check the status back-end </a:t>
            </a:r>
            <a:endParaRPr/>
          </a:p>
        </p:txBody>
      </p:sp>
      <p:pic>
        <p:nvPicPr>
          <p:cNvPr id="79" name="Google Shape;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6" y="2459464"/>
            <a:ext cx="309479" cy="331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80" name="Google Shape;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14" y="3429000"/>
            <a:ext cx="10439348" cy="166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19403" y="1241139"/>
            <a:ext cx="3248440" cy="5272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b="0" i="0" lang="no-NO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 backend status: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b="0" i="0" lang="no-NO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status, number of cores, memory available etc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Graphical user interface&#10;&#10;Description automatically generated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959" y="1241139"/>
            <a:ext cx="7772400" cy="427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93" name="Google Shape;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/>
        </p:nvSpPr>
        <p:spPr>
          <a:xfrm>
            <a:off x="237999" y="1271588"/>
            <a:ext cx="83167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tool has never been run before, it will be installed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first run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100" name="Google Shape;1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8"/>
          <p:cNvSpPr txBox="1"/>
          <p:nvPr/>
        </p:nvSpPr>
        <p:spPr>
          <a:xfrm>
            <a:off x="237999" y="1271588"/>
            <a:ext cx="83167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tool has never been run before, it will be installed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first run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=&gt; Wait until the installation is finished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107" name="Google Shape;1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9"/>
          <p:cNvSpPr txBox="1"/>
          <p:nvPr/>
        </p:nvSpPr>
        <p:spPr>
          <a:xfrm>
            <a:off x="237999" y="1271588"/>
            <a:ext cx="83167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tool has never been run before, it will be installed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first run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Something goes wrong with the server, job is not picked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no-NO" sz="4400">
                <a:solidFill>
                  <a:srgbClr val="F57E20"/>
                </a:solidFill>
              </a:rPr>
              <a:t>When something goes wrong.. </a:t>
            </a:r>
            <a:endParaRPr/>
          </a:p>
        </p:txBody>
      </p:sp>
      <p:pic>
        <p:nvPicPr>
          <p:cNvPr descr="Graphical user interface, text, application&#10;&#10;Description automatically generated" id="114" name="Google Shape;1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6081" y="485539"/>
            <a:ext cx="2843463" cy="4611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0"/>
          <p:cNvSpPr txBox="1"/>
          <p:nvPr/>
        </p:nvSpPr>
        <p:spPr>
          <a:xfrm>
            <a:off x="237999" y="1271588"/>
            <a:ext cx="83167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Your job is pending in grey status for too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Server is busy/down – your jobs requires more than available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the tool has never been run before, it will be installed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first run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Something goes wrong with the server, job is not picked 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⇒"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Check if there’s any announcement about server problem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o-NO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main 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2019-03-11T13:02:45Z</dcterms:created>
  <dc:creator>Christine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2022-11-21T21:06:16Z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b417ee08-023b-4265-9280-34bccbec96ea</vt:lpwstr>
  </property>
  <property fmtid="{D5CDD505-2E9C-101B-9397-08002B2CF9AE}" pid="8" name="MSIP_Label_d0484126-3486-41a9-802e-7f1e2277276c_ContentBits">
    <vt:lpwstr>0</vt:lpwstr>
  </property>
</Properties>
</file>