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7" r:id="rId2"/>
    <p:sldId id="279" r:id="rId3"/>
    <p:sldId id="280" r:id="rId4"/>
    <p:sldId id="262" r:id="rId5"/>
    <p:sldId id="293" r:id="rId6"/>
    <p:sldId id="294" r:id="rId7"/>
    <p:sldId id="259" r:id="rId8"/>
    <p:sldId id="290" r:id="rId9"/>
    <p:sldId id="260" r:id="rId10"/>
    <p:sldId id="286" r:id="rId11"/>
    <p:sldId id="292" r:id="rId12"/>
    <p:sldId id="300" r:id="rId13"/>
    <p:sldId id="303" r:id="rId14"/>
    <p:sldId id="304" r:id="rId15"/>
    <p:sldId id="305" r:id="rId16"/>
    <p:sldId id="306" r:id="rId17"/>
    <p:sldId id="301" r:id="rId18"/>
    <p:sldId id="302" r:id="rId19"/>
    <p:sldId id="283" r:id="rId20"/>
    <p:sldId id="296" r:id="rId21"/>
    <p:sldId id="297" r:id="rId22"/>
    <p:sldId id="298" r:id="rId23"/>
    <p:sldId id="299" r:id="rId24"/>
    <p:sldId id="261" r:id="rId25"/>
    <p:sldId id="273" r:id="rId26"/>
    <p:sldId id="274" r:id="rId27"/>
  </p:sldIdLst>
  <p:sldSz cx="9144000" cy="6858000" type="screen4x3"/>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43D85E-9F05-4C08-B8DB-C1DB94FDCCD8}" v="24" dt="2024-11-13T13:14:46.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75" autoAdjust="0"/>
    <p:restoredTop sz="95026" autoAdjust="0"/>
  </p:normalViewPr>
  <p:slideViewPr>
    <p:cSldViewPr snapToGrid="0" showGuides="1">
      <p:cViewPr>
        <p:scale>
          <a:sx n="66" d="100"/>
          <a:sy n="66" d="100"/>
        </p:scale>
        <p:origin x="1867" y="605"/>
      </p:cViewPr>
      <p:guideLst>
        <p:guide orient="horz" pos="1162"/>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userId="10bd2a68-7665-4630-8e55-d2276a925cd7" providerId="ADAL" clId="{2A43D85E-9F05-4C08-B8DB-C1DB94FDCCD8}"/>
    <pc:docChg chg="undo custSel addSld modSld">
      <pc:chgData name="Eric" userId="10bd2a68-7665-4630-8e55-d2276a925cd7" providerId="ADAL" clId="{2A43D85E-9F05-4C08-B8DB-C1DB94FDCCD8}" dt="2024-11-13T13:51:29.597" v="935" actId="1076"/>
      <pc:docMkLst>
        <pc:docMk/>
      </pc:docMkLst>
      <pc:sldChg chg="addSp delSp modSp mod">
        <pc:chgData name="Eric" userId="10bd2a68-7665-4630-8e55-d2276a925cd7" providerId="ADAL" clId="{2A43D85E-9F05-4C08-B8DB-C1DB94FDCCD8}" dt="2024-11-13T12:14:40.312" v="809" actId="1076"/>
        <pc:sldMkLst>
          <pc:docMk/>
          <pc:sldMk cId="0" sldId="283"/>
        </pc:sldMkLst>
        <pc:spChg chg="del">
          <ac:chgData name="Eric" userId="10bd2a68-7665-4630-8e55-d2276a925cd7" providerId="ADAL" clId="{2A43D85E-9F05-4C08-B8DB-C1DB94FDCCD8}" dt="2024-11-13T12:09:57.951" v="781" actId="478"/>
          <ac:spMkLst>
            <pc:docMk/>
            <pc:sldMk cId="0" sldId="283"/>
            <ac:spMk id="7" creationId="{00000000-0000-0000-0000-000000000000}"/>
          </ac:spMkLst>
        </pc:spChg>
        <pc:spChg chg="del">
          <ac:chgData name="Eric" userId="10bd2a68-7665-4630-8e55-d2276a925cd7" providerId="ADAL" clId="{2A43D85E-9F05-4C08-B8DB-C1DB94FDCCD8}" dt="2024-11-13T12:09:57.951" v="781" actId="478"/>
          <ac:spMkLst>
            <pc:docMk/>
            <pc:sldMk cId="0" sldId="283"/>
            <ac:spMk id="8" creationId="{00000000-0000-0000-0000-000000000000}"/>
          </ac:spMkLst>
        </pc:spChg>
        <pc:picChg chg="add mod">
          <ac:chgData name="Eric" userId="10bd2a68-7665-4630-8e55-d2276a925cd7" providerId="ADAL" clId="{2A43D85E-9F05-4C08-B8DB-C1DB94FDCCD8}" dt="2024-11-13T12:10:52.820" v="792" actId="14100"/>
          <ac:picMkLst>
            <pc:docMk/>
            <pc:sldMk cId="0" sldId="283"/>
            <ac:picMk id="4" creationId="{0D57CC7D-62C2-829C-2315-DF07F4FC798B}"/>
          </ac:picMkLst>
        </pc:picChg>
        <pc:picChg chg="add mod">
          <ac:chgData name="Eric" userId="10bd2a68-7665-4630-8e55-d2276a925cd7" providerId="ADAL" clId="{2A43D85E-9F05-4C08-B8DB-C1DB94FDCCD8}" dt="2024-11-13T12:14:40.312" v="809" actId="1076"/>
          <ac:picMkLst>
            <pc:docMk/>
            <pc:sldMk cId="0" sldId="283"/>
            <ac:picMk id="6" creationId="{FA416DDC-EB7C-4465-1A54-3A9BA25BEE79}"/>
          </ac:picMkLst>
        </pc:picChg>
        <pc:picChg chg="add mod">
          <ac:chgData name="Eric" userId="10bd2a68-7665-4630-8e55-d2276a925cd7" providerId="ADAL" clId="{2A43D85E-9F05-4C08-B8DB-C1DB94FDCCD8}" dt="2024-11-13T12:14:31.204" v="805" actId="1076"/>
          <ac:picMkLst>
            <pc:docMk/>
            <pc:sldMk cId="0" sldId="283"/>
            <ac:picMk id="10" creationId="{07C5A680-F6CE-E398-DF5D-E3FE497BC37C}"/>
          </ac:picMkLst>
        </pc:picChg>
        <pc:picChg chg="add mod">
          <ac:chgData name="Eric" userId="10bd2a68-7665-4630-8e55-d2276a925cd7" providerId="ADAL" clId="{2A43D85E-9F05-4C08-B8DB-C1DB94FDCCD8}" dt="2024-11-13T12:14:33.937" v="806" actId="1076"/>
          <ac:picMkLst>
            <pc:docMk/>
            <pc:sldMk cId="0" sldId="283"/>
            <ac:picMk id="12" creationId="{5A768E55-C948-D63B-39F4-BB3E087A6554}"/>
          </ac:picMkLst>
        </pc:picChg>
        <pc:picChg chg="add mod">
          <ac:chgData name="Eric" userId="10bd2a68-7665-4630-8e55-d2276a925cd7" providerId="ADAL" clId="{2A43D85E-9F05-4C08-B8DB-C1DB94FDCCD8}" dt="2024-11-13T12:14:38.756" v="808" actId="1076"/>
          <ac:picMkLst>
            <pc:docMk/>
            <pc:sldMk cId="0" sldId="283"/>
            <ac:picMk id="14" creationId="{4B81511A-9411-9505-553C-076008054A4A}"/>
          </ac:picMkLst>
        </pc:picChg>
      </pc:sldChg>
      <pc:sldChg chg="addSp modSp mod">
        <pc:chgData name="Eric" userId="10bd2a68-7665-4630-8e55-d2276a925cd7" providerId="ADAL" clId="{2A43D85E-9F05-4C08-B8DB-C1DB94FDCCD8}" dt="2024-11-13T12:50:35.072" v="900" actId="1076"/>
        <pc:sldMkLst>
          <pc:docMk/>
          <pc:sldMk cId="1817391809" sldId="296"/>
        </pc:sldMkLst>
        <pc:picChg chg="add mod">
          <ac:chgData name="Eric" userId="10bd2a68-7665-4630-8e55-d2276a925cd7" providerId="ADAL" clId="{2A43D85E-9F05-4C08-B8DB-C1DB94FDCCD8}" dt="2024-11-13T12:44:08.704" v="883" actId="1076"/>
          <ac:picMkLst>
            <pc:docMk/>
            <pc:sldMk cId="1817391809" sldId="296"/>
            <ac:picMk id="5" creationId="{2088D929-E1DC-3E69-4B8E-7A68BA299395}"/>
          </ac:picMkLst>
        </pc:picChg>
        <pc:picChg chg="add mod">
          <ac:chgData name="Eric" userId="10bd2a68-7665-4630-8e55-d2276a925cd7" providerId="ADAL" clId="{2A43D85E-9F05-4C08-B8DB-C1DB94FDCCD8}" dt="2024-11-13T12:45:50.171" v="896" actId="1076"/>
          <ac:picMkLst>
            <pc:docMk/>
            <pc:sldMk cId="1817391809" sldId="296"/>
            <ac:picMk id="8" creationId="{CA31D93A-E9C3-E187-76A6-35762E5F7977}"/>
          </ac:picMkLst>
        </pc:picChg>
        <pc:picChg chg="add mod">
          <ac:chgData name="Eric" userId="10bd2a68-7665-4630-8e55-d2276a925cd7" providerId="ADAL" clId="{2A43D85E-9F05-4C08-B8DB-C1DB94FDCCD8}" dt="2024-11-13T12:44:07.532" v="882" actId="1076"/>
          <ac:picMkLst>
            <pc:docMk/>
            <pc:sldMk cId="1817391809" sldId="296"/>
            <ac:picMk id="10" creationId="{3967C44D-AF8F-58F6-E3A8-58869EAAA1E7}"/>
          </ac:picMkLst>
        </pc:picChg>
        <pc:picChg chg="add mod">
          <ac:chgData name="Eric" userId="10bd2a68-7665-4630-8e55-d2276a925cd7" providerId="ADAL" clId="{2A43D85E-9F05-4C08-B8DB-C1DB94FDCCD8}" dt="2024-11-13T12:50:35.072" v="900" actId="1076"/>
          <ac:picMkLst>
            <pc:docMk/>
            <pc:sldMk cId="1817391809" sldId="296"/>
            <ac:picMk id="11" creationId="{2D92040A-BF33-8F03-96ED-1837F3CC2A79}"/>
          </ac:picMkLst>
        </pc:picChg>
        <pc:picChg chg="add mod">
          <ac:chgData name="Eric" userId="10bd2a68-7665-4630-8e55-d2276a925cd7" providerId="ADAL" clId="{2A43D85E-9F05-4C08-B8DB-C1DB94FDCCD8}" dt="2024-11-13T12:45:02.582" v="895" actId="1076"/>
          <ac:picMkLst>
            <pc:docMk/>
            <pc:sldMk cId="1817391809" sldId="296"/>
            <ac:picMk id="12" creationId="{A3873095-9685-EF06-0433-4454EC27908A}"/>
          </ac:picMkLst>
        </pc:picChg>
      </pc:sldChg>
      <pc:sldChg chg="addSp modSp mod">
        <pc:chgData name="Eric" userId="10bd2a68-7665-4630-8e55-d2276a925cd7" providerId="ADAL" clId="{2A43D85E-9F05-4C08-B8DB-C1DB94FDCCD8}" dt="2024-11-13T13:07:51.011" v="906" actId="1076"/>
        <pc:sldMkLst>
          <pc:docMk/>
          <pc:sldMk cId="1951228608" sldId="297"/>
        </pc:sldMkLst>
        <pc:picChg chg="add mod">
          <ac:chgData name="Eric" userId="10bd2a68-7665-4630-8e55-d2276a925cd7" providerId="ADAL" clId="{2A43D85E-9F05-4C08-B8DB-C1DB94FDCCD8}" dt="2024-11-13T12:44:42.418" v="886"/>
          <ac:picMkLst>
            <pc:docMk/>
            <pc:sldMk cId="1951228608" sldId="297"/>
            <ac:picMk id="2" creationId="{93607B9B-D598-B3EE-EF63-92E9CCE52419}"/>
          </ac:picMkLst>
        </pc:picChg>
        <pc:picChg chg="add mod">
          <ac:chgData name="Eric" userId="10bd2a68-7665-4630-8e55-d2276a925cd7" providerId="ADAL" clId="{2A43D85E-9F05-4C08-B8DB-C1DB94FDCCD8}" dt="2024-11-13T13:07:44.959" v="905" actId="1076"/>
          <ac:picMkLst>
            <pc:docMk/>
            <pc:sldMk cId="1951228608" sldId="297"/>
            <ac:picMk id="7" creationId="{9F1DC7BF-834C-C35D-95C7-739A276231A4}"/>
          </ac:picMkLst>
        </pc:picChg>
        <pc:picChg chg="add mod">
          <ac:chgData name="Eric" userId="10bd2a68-7665-4630-8e55-d2276a925cd7" providerId="ADAL" clId="{2A43D85E-9F05-4C08-B8DB-C1DB94FDCCD8}" dt="2024-11-13T13:07:51.011" v="906" actId="1076"/>
          <ac:picMkLst>
            <pc:docMk/>
            <pc:sldMk cId="1951228608" sldId="297"/>
            <ac:picMk id="8" creationId="{BEE9F0DE-3AA3-AE91-21C3-ED533A0CB3C9}"/>
          </ac:picMkLst>
        </pc:picChg>
      </pc:sldChg>
      <pc:sldChg chg="addSp modSp mod">
        <pc:chgData name="Eric" userId="10bd2a68-7665-4630-8e55-d2276a925cd7" providerId="ADAL" clId="{2A43D85E-9F05-4C08-B8DB-C1DB94FDCCD8}" dt="2024-11-13T13:10:41.134" v="915" actId="1076"/>
        <pc:sldMkLst>
          <pc:docMk/>
          <pc:sldMk cId="1086619915" sldId="298"/>
        </pc:sldMkLst>
        <pc:picChg chg="add mod">
          <ac:chgData name="Eric" userId="10bd2a68-7665-4630-8e55-d2276a925cd7" providerId="ADAL" clId="{2A43D85E-9F05-4C08-B8DB-C1DB94FDCCD8}" dt="2024-11-13T13:09:45.558" v="908" actId="14100"/>
          <ac:picMkLst>
            <pc:docMk/>
            <pc:sldMk cId="1086619915" sldId="298"/>
            <ac:picMk id="5" creationId="{54E154B3-09D5-DA75-4886-53FA959482A0}"/>
          </ac:picMkLst>
        </pc:picChg>
        <pc:picChg chg="add mod">
          <ac:chgData name="Eric" userId="10bd2a68-7665-4630-8e55-d2276a925cd7" providerId="ADAL" clId="{2A43D85E-9F05-4C08-B8DB-C1DB94FDCCD8}" dt="2024-11-13T13:09:59.329" v="910" actId="14100"/>
          <ac:picMkLst>
            <pc:docMk/>
            <pc:sldMk cId="1086619915" sldId="298"/>
            <ac:picMk id="8" creationId="{94CC384E-D531-FF8E-5A63-6E1898E9F7B5}"/>
          </ac:picMkLst>
        </pc:picChg>
        <pc:picChg chg="add mod">
          <ac:chgData name="Eric" userId="10bd2a68-7665-4630-8e55-d2276a925cd7" providerId="ADAL" clId="{2A43D85E-9F05-4C08-B8DB-C1DB94FDCCD8}" dt="2024-11-13T13:10:41.134" v="915" actId="1076"/>
          <ac:picMkLst>
            <pc:docMk/>
            <pc:sldMk cId="1086619915" sldId="298"/>
            <ac:picMk id="10" creationId="{CA6B124D-50BC-AF41-AC4E-EF93F7A63911}"/>
          </ac:picMkLst>
        </pc:picChg>
      </pc:sldChg>
      <pc:sldChg chg="addSp modSp mod">
        <pc:chgData name="Eric" userId="10bd2a68-7665-4630-8e55-d2276a925cd7" providerId="ADAL" clId="{2A43D85E-9F05-4C08-B8DB-C1DB94FDCCD8}" dt="2024-11-13T13:51:29.597" v="935" actId="1076"/>
        <pc:sldMkLst>
          <pc:docMk/>
          <pc:sldMk cId="1597266583" sldId="299"/>
        </pc:sldMkLst>
        <pc:picChg chg="add mod">
          <ac:chgData name="Eric" userId="10bd2a68-7665-4630-8e55-d2276a925cd7" providerId="ADAL" clId="{2A43D85E-9F05-4C08-B8DB-C1DB94FDCCD8}" dt="2024-11-13T13:14:44.812" v="924" actId="1076"/>
          <ac:picMkLst>
            <pc:docMk/>
            <pc:sldMk cId="1597266583" sldId="299"/>
            <ac:picMk id="5" creationId="{925BDD06-D809-7F63-6F42-C5B69FF0646B}"/>
          </ac:picMkLst>
        </pc:picChg>
        <pc:picChg chg="add mod">
          <ac:chgData name="Eric" userId="10bd2a68-7665-4630-8e55-d2276a925cd7" providerId="ADAL" clId="{2A43D85E-9F05-4C08-B8DB-C1DB94FDCCD8}" dt="2024-11-13T13:14:45.706" v="925" actId="1076"/>
          <ac:picMkLst>
            <pc:docMk/>
            <pc:sldMk cId="1597266583" sldId="299"/>
            <ac:picMk id="8" creationId="{68184D30-CB5D-D8A6-1BE8-E153B617F867}"/>
          </ac:picMkLst>
        </pc:picChg>
        <pc:picChg chg="add mod">
          <ac:chgData name="Eric" userId="10bd2a68-7665-4630-8e55-d2276a925cd7" providerId="ADAL" clId="{2A43D85E-9F05-4C08-B8DB-C1DB94FDCCD8}" dt="2024-11-13T13:14:53.866" v="929" actId="1076"/>
          <ac:picMkLst>
            <pc:docMk/>
            <pc:sldMk cId="1597266583" sldId="299"/>
            <ac:picMk id="9" creationId="{08F0D3CD-7820-A6EB-C101-2FDF8965FE2B}"/>
          </ac:picMkLst>
        </pc:picChg>
        <pc:picChg chg="add mod">
          <ac:chgData name="Eric" userId="10bd2a68-7665-4630-8e55-d2276a925cd7" providerId="ADAL" clId="{2A43D85E-9F05-4C08-B8DB-C1DB94FDCCD8}" dt="2024-11-13T13:51:29.597" v="935" actId="1076"/>
          <ac:picMkLst>
            <pc:docMk/>
            <pc:sldMk cId="1597266583" sldId="299"/>
            <ac:picMk id="11" creationId="{6B0934BD-F48D-30FD-4344-A30C4D02602D}"/>
          </ac:picMkLst>
        </pc:picChg>
      </pc:sldChg>
      <pc:sldChg chg="addSp modSp mod">
        <pc:chgData name="Eric" userId="10bd2a68-7665-4630-8e55-d2276a925cd7" providerId="ADAL" clId="{2A43D85E-9F05-4C08-B8DB-C1DB94FDCCD8}" dt="2024-11-13T08:20:02.936" v="369" actId="1076"/>
        <pc:sldMkLst>
          <pc:docMk/>
          <pc:sldMk cId="3458427016" sldId="300"/>
        </pc:sldMkLst>
        <pc:spChg chg="add mod">
          <ac:chgData name="Eric" userId="10bd2a68-7665-4630-8e55-d2276a925cd7" providerId="ADAL" clId="{2A43D85E-9F05-4C08-B8DB-C1DB94FDCCD8}" dt="2024-11-12T12:13:45.287" v="25" actId="1076"/>
          <ac:spMkLst>
            <pc:docMk/>
            <pc:sldMk cId="3458427016" sldId="300"/>
            <ac:spMk id="3" creationId="{4CA8BF8D-7CF9-9472-2CA3-80A992B37807}"/>
          </ac:spMkLst>
        </pc:spChg>
        <pc:spChg chg="add mod">
          <ac:chgData name="Eric" userId="10bd2a68-7665-4630-8e55-d2276a925cd7" providerId="ADAL" clId="{2A43D85E-9F05-4C08-B8DB-C1DB94FDCCD8}" dt="2024-11-13T08:20:02.936" v="369" actId="1076"/>
          <ac:spMkLst>
            <pc:docMk/>
            <pc:sldMk cId="3458427016" sldId="300"/>
            <ac:spMk id="12" creationId="{621D9278-06C2-B1D2-E334-66CC0AEDA301}"/>
          </ac:spMkLst>
        </pc:spChg>
        <pc:picChg chg="add mod">
          <ac:chgData name="Eric" userId="10bd2a68-7665-4630-8e55-d2276a925cd7" providerId="ADAL" clId="{2A43D85E-9F05-4C08-B8DB-C1DB94FDCCD8}" dt="2024-11-12T12:14:03.233" v="170" actId="1035"/>
          <ac:picMkLst>
            <pc:docMk/>
            <pc:sldMk cId="3458427016" sldId="300"/>
            <ac:picMk id="5" creationId="{29D01AE8-873D-F2EA-D727-C0BB66882C78}"/>
          </ac:picMkLst>
        </pc:picChg>
        <pc:picChg chg="add mod">
          <ac:chgData name="Eric" userId="10bd2a68-7665-4630-8e55-d2276a925cd7" providerId="ADAL" clId="{2A43D85E-9F05-4C08-B8DB-C1DB94FDCCD8}" dt="2024-11-12T12:13:54.908" v="74" actId="1035"/>
          <ac:picMkLst>
            <pc:docMk/>
            <pc:sldMk cId="3458427016" sldId="300"/>
            <ac:picMk id="7" creationId="{8E1F6674-DFF7-C177-F93A-C2117B47EBE4}"/>
          </ac:picMkLst>
        </pc:picChg>
        <pc:picChg chg="add mod">
          <ac:chgData name="Eric" userId="10bd2a68-7665-4630-8e55-d2276a925cd7" providerId="ADAL" clId="{2A43D85E-9F05-4C08-B8DB-C1DB94FDCCD8}" dt="2024-11-12T12:14:48.274" v="262" actId="1038"/>
          <ac:picMkLst>
            <pc:docMk/>
            <pc:sldMk cId="3458427016" sldId="300"/>
            <ac:picMk id="9" creationId="{C0093384-483A-C61C-3826-2B256CFEBBB5}"/>
          </ac:picMkLst>
        </pc:picChg>
        <pc:picChg chg="add mod">
          <ac:chgData name="Eric" userId="10bd2a68-7665-4630-8e55-d2276a925cd7" providerId="ADAL" clId="{2A43D85E-9F05-4C08-B8DB-C1DB94FDCCD8}" dt="2024-11-12T12:18:04.755" v="268" actId="14100"/>
          <ac:picMkLst>
            <pc:docMk/>
            <pc:sldMk cId="3458427016" sldId="300"/>
            <ac:picMk id="11" creationId="{43CD48D4-EF82-EE65-1A44-E89D88100EF3}"/>
          </ac:picMkLst>
        </pc:picChg>
      </pc:sldChg>
      <pc:sldChg chg="addSp delSp modSp add mod">
        <pc:chgData name="Eric" userId="10bd2a68-7665-4630-8e55-d2276a925cd7" providerId="ADAL" clId="{2A43D85E-9F05-4C08-B8DB-C1DB94FDCCD8}" dt="2024-11-12T12:50:48.231" v="309"/>
        <pc:sldMkLst>
          <pc:docMk/>
          <pc:sldMk cId="1856144478" sldId="301"/>
        </pc:sldMkLst>
        <pc:spChg chg="add del mod">
          <ac:chgData name="Eric" userId="10bd2a68-7665-4630-8e55-d2276a925cd7" providerId="ADAL" clId="{2A43D85E-9F05-4C08-B8DB-C1DB94FDCCD8}" dt="2024-11-12T12:22:43.952" v="274"/>
          <ac:spMkLst>
            <pc:docMk/>
            <pc:sldMk cId="1856144478" sldId="301"/>
            <ac:spMk id="4" creationId="{1B7CB649-D240-5010-C821-B1AB0CADDD67}"/>
          </ac:spMkLst>
        </pc:spChg>
        <pc:spChg chg="add mod">
          <ac:chgData name="Eric" userId="10bd2a68-7665-4630-8e55-d2276a925cd7" providerId="ADAL" clId="{2A43D85E-9F05-4C08-B8DB-C1DB94FDCCD8}" dt="2024-11-12T12:43:51.368" v="297" actId="2711"/>
          <ac:spMkLst>
            <pc:docMk/>
            <pc:sldMk cId="1856144478" sldId="301"/>
            <ac:spMk id="5" creationId="{E181E0DA-4545-BA33-0A5F-C62FD9761836}"/>
          </ac:spMkLst>
        </pc:spChg>
        <pc:spChg chg="add mod">
          <ac:chgData name="Eric" userId="10bd2a68-7665-4630-8e55-d2276a925cd7" providerId="ADAL" clId="{2A43D85E-9F05-4C08-B8DB-C1DB94FDCCD8}" dt="2024-11-12T12:43:41.181" v="296" actId="1076"/>
          <ac:spMkLst>
            <pc:docMk/>
            <pc:sldMk cId="1856144478" sldId="301"/>
            <ac:spMk id="6" creationId="{3A86373D-4BE8-4135-034D-D255C797F51D}"/>
          </ac:spMkLst>
        </pc:spChg>
        <pc:spChg chg="add mod">
          <ac:chgData name="Eric" userId="10bd2a68-7665-4630-8e55-d2276a925cd7" providerId="ADAL" clId="{2A43D85E-9F05-4C08-B8DB-C1DB94FDCCD8}" dt="2024-11-12T12:50:48.231" v="309"/>
          <ac:spMkLst>
            <pc:docMk/>
            <pc:sldMk cId="1856144478" sldId="301"/>
            <ac:spMk id="7" creationId="{50A527B1-A8F0-8026-8282-0C9FEF77E11F}"/>
          </ac:spMkLst>
        </pc:spChg>
        <pc:spChg chg="add mod">
          <ac:chgData name="Eric" userId="10bd2a68-7665-4630-8e55-d2276a925cd7" providerId="ADAL" clId="{2A43D85E-9F05-4C08-B8DB-C1DB94FDCCD8}" dt="2024-11-12T12:49:47.492" v="307" actId="14100"/>
          <ac:spMkLst>
            <pc:docMk/>
            <pc:sldMk cId="1856144478" sldId="301"/>
            <ac:spMk id="8" creationId="{22E5A8DF-F304-A714-F3ED-70EAB93E709E}"/>
          </ac:spMkLst>
        </pc:spChg>
        <pc:picChg chg="add mod">
          <ac:chgData name="Eric" userId="10bd2a68-7665-4630-8e55-d2276a925cd7" providerId="ADAL" clId="{2A43D85E-9F05-4C08-B8DB-C1DB94FDCCD8}" dt="2024-11-12T12:22:29.834" v="270" actId="1076"/>
          <ac:picMkLst>
            <pc:docMk/>
            <pc:sldMk cId="1856144478" sldId="301"/>
            <ac:picMk id="3" creationId="{0D613EBF-B61F-BA93-77E8-34BCDF99484F}"/>
          </ac:picMkLst>
        </pc:picChg>
      </pc:sldChg>
      <pc:sldChg chg="addSp modSp add mod">
        <pc:chgData name="Eric" userId="10bd2a68-7665-4630-8e55-d2276a925cd7" providerId="ADAL" clId="{2A43D85E-9F05-4C08-B8DB-C1DB94FDCCD8}" dt="2024-11-12T12:53:01.360" v="314"/>
        <pc:sldMkLst>
          <pc:docMk/>
          <pc:sldMk cId="4011149588" sldId="302"/>
        </pc:sldMkLst>
        <pc:spChg chg="add mod">
          <ac:chgData name="Eric" userId="10bd2a68-7665-4630-8e55-d2276a925cd7" providerId="ADAL" clId="{2A43D85E-9F05-4C08-B8DB-C1DB94FDCCD8}" dt="2024-11-12T12:52:04.326" v="312" actId="1076"/>
          <ac:spMkLst>
            <pc:docMk/>
            <pc:sldMk cId="4011149588" sldId="302"/>
            <ac:spMk id="3" creationId="{0A47CBD5-55E5-1A29-3F0A-857A85BC14FE}"/>
          </ac:spMkLst>
        </pc:spChg>
        <pc:spChg chg="add mod">
          <ac:chgData name="Eric" userId="10bd2a68-7665-4630-8e55-d2276a925cd7" providerId="ADAL" clId="{2A43D85E-9F05-4C08-B8DB-C1DB94FDCCD8}" dt="2024-11-12T12:53:01.360" v="314"/>
          <ac:spMkLst>
            <pc:docMk/>
            <pc:sldMk cId="4011149588" sldId="302"/>
            <ac:spMk id="4" creationId="{6601F3CD-9C68-9481-6D2C-1C9DFDFD9F55}"/>
          </ac:spMkLst>
        </pc:spChg>
      </pc:sldChg>
      <pc:sldChg chg="addSp delSp modSp add mod setBg">
        <pc:chgData name="Eric" userId="10bd2a68-7665-4630-8e55-d2276a925cd7" providerId="ADAL" clId="{2A43D85E-9F05-4C08-B8DB-C1DB94FDCCD8}" dt="2024-11-13T08:25:20.035" v="502" actId="14100"/>
        <pc:sldMkLst>
          <pc:docMk/>
          <pc:sldMk cId="1350312612" sldId="303"/>
        </pc:sldMkLst>
        <pc:spChg chg="del">
          <ac:chgData name="Eric" userId="10bd2a68-7665-4630-8e55-d2276a925cd7" providerId="ADAL" clId="{2A43D85E-9F05-4C08-B8DB-C1DB94FDCCD8}" dt="2024-11-13T08:20:10.907" v="371" actId="478"/>
          <ac:spMkLst>
            <pc:docMk/>
            <pc:sldMk cId="1350312612" sldId="303"/>
            <ac:spMk id="2" creationId="{48B520AA-6A4F-3EE5-2E44-5646564CA7A5}"/>
          </ac:spMkLst>
        </pc:spChg>
        <pc:spChg chg="del">
          <ac:chgData name="Eric" userId="10bd2a68-7665-4630-8e55-d2276a925cd7" providerId="ADAL" clId="{2A43D85E-9F05-4C08-B8DB-C1DB94FDCCD8}" dt="2024-11-13T08:20:10.907" v="371" actId="478"/>
          <ac:spMkLst>
            <pc:docMk/>
            <pc:sldMk cId="1350312612" sldId="303"/>
            <ac:spMk id="3" creationId="{A6680A89-E769-1438-6FAF-F20C87A11EC4}"/>
          </ac:spMkLst>
        </pc:spChg>
        <pc:spChg chg="add mod ord">
          <ac:chgData name="Eric" userId="10bd2a68-7665-4630-8e55-d2276a925cd7" providerId="ADAL" clId="{2A43D85E-9F05-4C08-B8DB-C1DB94FDCCD8}" dt="2024-11-13T08:24:49.443" v="489" actId="1076"/>
          <ac:spMkLst>
            <pc:docMk/>
            <pc:sldMk cId="1350312612" sldId="303"/>
            <ac:spMk id="4" creationId="{9EADCACF-84D5-589D-0E1A-3C22C6A5AC14}"/>
          </ac:spMkLst>
        </pc:spChg>
        <pc:spChg chg="del">
          <ac:chgData name="Eric" userId="10bd2a68-7665-4630-8e55-d2276a925cd7" providerId="ADAL" clId="{2A43D85E-9F05-4C08-B8DB-C1DB94FDCCD8}" dt="2024-11-13T08:20:10.907" v="371" actId="478"/>
          <ac:spMkLst>
            <pc:docMk/>
            <pc:sldMk cId="1350312612" sldId="303"/>
            <ac:spMk id="12" creationId="{4D2F4CD4-858F-1B33-2AC5-A50E55F243B7}"/>
          </ac:spMkLst>
        </pc:spChg>
        <pc:spChg chg="add del">
          <ac:chgData name="Eric" userId="10bd2a68-7665-4630-8e55-d2276a925cd7" providerId="ADAL" clId="{2A43D85E-9F05-4C08-B8DB-C1DB94FDCCD8}" dt="2024-11-13T08:24:44.018" v="487" actId="26606"/>
          <ac:spMkLst>
            <pc:docMk/>
            <pc:sldMk cId="1350312612" sldId="303"/>
            <ac:spMk id="22" creationId="{A3C210E6-A35A-4F68-8D60-801A019C75B8}"/>
          </ac:spMkLst>
        </pc:spChg>
        <pc:spChg chg="add del">
          <ac:chgData name="Eric" userId="10bd2a68-7665-4630-8e55-d2276a925cd7" providerId="ADAL" clId="{2A43D85E-9F05-4C08-B8DB-C1DB94FDCCD8}" dt="2024-11-13T08:24:44.018" v="487" actId="26606"/>
          <ac:spMkLst>
            <pc:docMk/>
            <pc:sldMk cId="1350312612" sldId="303"/>
            <ac:spMk id="24" creationId="{AC0D06B0-F19C-459E-B221-A34B506FB5E3}"/>
          </ac:spMkLst>
        </pc:spChg>
        <pc:spChg chg="del">
          <ac:chgData name="Eric" userId="10bd2a68-7665-4630-8e55-d2276a925cd7" providerId="ADAL" clId="{2A43D85E-9F05-4C08-B8DB-C1DB94FDCCD8}" dt="2024-11-13T08:20:10.907" v="371" actId="478"/>
          <ac:spMkLst>
            <pc:docMk/>
            <pc:sldMk cId="1350312612" sldId="303"/>
            <ac:spMk id="25" creationId="{6ED77FE5-41A0-8FAE-418C-5432DB0944BB}"/>
          </ac:spMkLst>
        </pc:spChg>
        <pc:spChg chg="add del">
          <ac:chgData name="Eric" userId="10bd2a68-7665-4630-8e55-d2276a925cd7" providerId="ADAL" clId="{2A43D85E-9F05-4C08-B8DB-C1DB94FDCCD8}" dt="2024-11-13T08:24:44.018" v="487" actId="26606"/>
          <ac:spMkLst>
            <pc:docMk/>
            <pc:sldMk cId="1350312612" sldId="303"/>
            <ac:spMk id="26" creationId="{345B26DA-1C6B-4C66-81C9-9C1877FC2DB1}"/>
          </ac:spMkLst>
        </pc:spChg>
        <pc:spChg chg="add del">
          <ac:chgData name="Eric" userId="10bd2a68-7665-4630-8e55-d2276a925cd7" providerId="ADAL" clId="{2A43D85E-9F05-4C08-B8DB-C1DB94FDCCD8}" dt="2024-11-13T08:24:44.018" v="487" actId="26606"/>
          <ac:spMkLst>
            <pc:docMk/>
            <pc:sldMk cId="1350312612" sldId="303"/>
            <ac:spMk id="28" creationId="{98DE6C44-43F8-4DE4-AB81-66853FFEA09A}"/>
          </ac:spMkLst>
        </pc:spChg>
        <pc:spChg chg="add del">
          <ac:chgData name="Eric" userId="10bd2a68-7665-4630-8e55-d2276a925cd7" providerId="ADAL" clId="{2A43D85E-9F05-4C08-B8DB-C1DB94FDCCD8}" dt="2024-11-13T08:24:44.018" v="487" actId="26606"/>
          <ac:spMkLst>
            <pc:docMk/>
            <pc:sldMk cId="1350312612" sldId="303"/>
            <ac:spMk id="30" creationId="{2409529B-9B56-4F10-BE4D-F934DB89E57E}"/>
          </ac:spMkLst>
        </pc:spChg>
        <pc:picChg chg="del">
          <ac:chgData name="Eric" userId="10bd2a68-7665-4630-8e55-d2276a925cd7" providerId="ADAL" clId="{2A43D85E-9F05-4C08-B8DB-C1DB94FDCCD8}" dt="2024-11-13T08:20:10.907" v="371" actId="478"/>
          <ac:picMkLst>
            <pc:docMk/>
            <pc:sldMk cId="1350312612" sldId="303"/>
            <ac:picMk id="5" creationId="{3887307B-827C-A355-6DB1-37417100F70D}"/>
          </ac:picMkLst>
        </pc:picChg>
        <pc:picChg chg="del">
          <ac:chgData name="Eric" userId="10bd2a68-7665-4630-8e55-d2276a925cd7" providerId="ADAL" clId="{2A43D85E-9F05-4C08-B8DB-C1DB94FDCCD8}" dt="2024-11-13T08:20:10.907" v="371" actId="478"/>
          <ac:picMkLst>
            <pc:docMk/>
            <pc:sldMk cId="1350312612" sldId="303"/>
            <ac:picMk id="7" creationId="{E5F8A2AA-0567-93E0-B047-FDF652FF5099}"/>
          </ac:picMkLst>
        </pc:picChg>
        <pc:picChg chg="add mod">
          <ac:chgData name="Eric" userId="10bd2a68-7665-4630-8e55-d2276a925cd7" providerId="ADAL" clId="{2A43D85E-9F05-4C08-B8DB-C1DB94FDCCD8}" dt="2024-11-13T08:25:06.866" v="498" actId="14100"/>
          <ac:picMkLst>
            <pc:docMk/>
            <pc:sldMk cId="1350312612" sldId="303"/>
            <ac:picMk id="8" creationId="{427C25E7-740D-C25E-FA5F-37792050C80A}"/>
          </ac:picMkLst>
        </pc:picChg>
        <pc:picChg chg="del">
          <ac:chgData name="Eric" userId="10bd2a68-7665-4630-8e55-d2276a925cd7" providerId="ADAL" clId="{2A43D85E-9F05-4C08-B8DB-C1DB94FDCCD8}" dt="2024-11-13T08:20:10.907" v="371" actId="478"/>
          <ac:picMkLst>
            <pc:docMk/>
            <pc:sldMk cId="1350312612" sldId="303"/>
            <ac:picMk id="9" creationId="{A6A28477-8FC7-5CA2-33D6-AA9C3E1B33AD}"/>
          </ac:picMkLst>
        </pc:picChg>
        <pc:picChg chg="del">
          <ac:chgData name="Eric" userId="10bd2a68-7665-4630-8e55-d2276a925cd7" providerId="ADAL" clId="{2A43D85E-9F05-4C08-B8DB-C1DB94FDCCD8}" dt="2024-11-13T08:20:10.907" v="371" actId="478"/>
          <ac:picMkLst>
            <pc:docMk/>
            <pc:sldMk cId="1350312612" sldId="303"/>
            <ac:picMk id="11" creationId="{D7A42C3D-40E1-EBBF-9073-0CF61E9E6B73}"/>
          </ac:picMkLst>
        </pc:picChg>
        <pc:picChg chg="add mod">
          <ac:chgData name="Eric" userId="10bd2a68-7665-4630-8e55-d2276a925cd7" providerId="ADAL" clId="{2A43D85E-9F05-4C08-B8DB-C1DB94FDCCD8}" dt="2024-11-13T08:25:15.063" v="500" actId="14100"/>
          <ac:picMkLst>
            <pc:docMk/>
            <pc:sldMk cId="1350312612" sldId="303"/>
            <ac:picMk id="13" creationId="{13F43971-833C-8A75-3E74-CD1D88C967A8}"/>
          </ac:picMkLst>
        </pc:picChg>
        <pc:picChg chg="add mod">
          <ac:chgData name="Eric" userId="10bd2a68-7665-4630-8e55-d2276a925cd7" providerId="ADAL" clId="{2A43D85E-9F05-4C08-B8DB-C1DB94FDCCD8}" dt="2024-11-13T08:25:20.035" v="502" actId="14100"/>
          <ac:picMkLst>
            <pc:docMk/>
            <pc:sldMk cId="1350312612" sldId="303"/>
            <ac:picMk id="15" creationId="{5AA9A418-1801-2864-72D3-4E31681A0AF0}"/>
          </ac:picMkLst>
        </pc:picChg>
        <pc:picChg chg="add mod ord">
          <ac:chgData name="Eric" userId="10bd2a68-7665-4630-8e55-d2276a925cd7" providerId="ADAL" clId="{2A43D85E-9F05-4C08-B8DB-C1DB94FDCCD8}" dt="2024-11-13T08:25:10.383" v="499" actId="14100"/>
          <ac:picMkLst>
            <pc:docMk/>
            <pc:sldMk cId="1350312612" sldId="303"/>
            <ac:picMk id="17" creationId="{3AD11494-384F-6CEE-BD37-F9D75B7C2AAD}"/>
          </ac:picMkLst>
        </pc:picChg>
        <pc:cxnChg chg="del">
          <ac:chgData name="Eric" userId="10bd2a68-7665-4630-8e55-d2276a925cd7" providerId="ADAL" clId="{2A43D85E-9F05-4C08-B8DB-C1DB94FDCCD8}" dt="2024-11-13T08:20:10.907" v="371" actId="478"/>
          <ac:cxnSpMkLst>
            <pc:docMk/>
            <pc:sldMk cId="1350312612" sldId="303"/>
            <ac:cxnSpMk id="27" creationId="{C4C216F2-9F56-E0E3-176D-C705261D6A4B}"/>
          </ac:cxnSpMkLst>
        </pc:cxnChg>
      </pc:sldChg>
      <pc:sldChg chg="addSp delSp modSp new mod">
        <pc:chgData name="Eric" userId="10bd2a68-7665-4630-8e55-d2276a925cd7" providerId="ADAL" clId="{2A43D85E-9F05-4C08-B8DB-C1DB94FDCCD8}" dt="2024-11-13T08:31:15.804" v="563"/>
        <pc:sldMkLst>
          <pc:docMk/>
          <pc:sldMk cId="2844880568" sldId="304"/>
        </pc:sldMkLst>
        <pc:spChg chg="del">
          <ac:chgData name="Eric" userId="10bd2a68-7665-4630-8e55-d2276a925cd7" providerId="ADAL" clId="{2A43D85E-9F05-4C08-B8DB-C1DB94FDCCD8}" dt="2024-11-13T08:26:32.472" v="504" actId="478"/>
          <ac:spMkLst>
            <pc:docMk/>
            <pc:sldMk cId="2844880568" sldId="304"/>
            <ac:spMk id="2" creationId="{9E00DCCC-7BE9-25C6-C001-3C3C19438DF6}"/>
          </ac:spMkLst>
        </pc:spChg>
        <pc:spChg chg="del">
          <ac:chgData name="Eric" userId="10bd2a68-7665-4630-8e55-d2276a925cd7" providerId="ADAL" clId="{2A43D85E-9F05-4C08-B8DB-C1DB94FDCCD8}" dt="2024-11-13T08:26:32.472" v="504" actId="478"/>
          <ac:spMkLst>
            <pc:docMk/>
            <pc:sldMk cId="2844880568" sldId="304"/>
            <ac:spMk id="3" creationId="{9D35892C-F1F7-BF7A-2466-92FBF7DF7D02}"/>
          </ac:spMkLst>
        </pc:spChg>
        <pc:spChg chg="del">
          <ac:chgData name="Eric" userId="10bd2a68-7665-4630-8e55-d2276a925cd7" providerId="ADAL" clId="{2A43D85E-9F05-4C08-B8DB-C1DB94FDCCD8}" dt="2024-11-13T08:26:32.472" v="504" actId="478"/>
          <ac:spMkLst>
            <pc:docMk/>
            <pc:sldMk cId="2844880568" sldId="304"/>
            <ac:spMk id="4" creationId="{25AE7C4A-97B5-9383-4713-184BC30923D9}"/>
          </ac:spMkLst>
        </pc:spChg>
        <pc:spChg chg="add mod">
          <ac:chgData name="Eric" userId="10bd2a68-7665-4630-8e55-d2276a925cd7" providerId="ADAL" clId="{2A43D85E-9F05-4C08-B8DB-C1DB94FDCCD8}" dt="2024-11-13T08:31:15.804" v="563"/>
          <ac:spMkLst>
            <pc:docMk/>
            <pc:sldMk cId="2844880568" sldId="304"/>
            <ac:spMk id="5" creationId="{8F413E15-8326-48C5-8C3B-8608238CAD13}"/>
          </ac:spMkLst>
        </pc:spChg>
        <pc:picChg chg="add mod">
          <ac:chgData name="Eric" userId="10bd2a68-7665-4630-8e55-d2276a925cd7" providerId="ADAL" clId="{2A43D85E-9F05-4C08-B8DB-C1DB94FDCCD8}" dt="2024-11-13T08:30:56.710" v="554" actId="1076"/>
          <ac:picMkLst>
            <pc:docMk/>
            <pc:sldMk cId="2844880568" sldId="304"/>
            <ac:picMk id="7" creationId="{67795310-5B2E-DF4A-43CA-E75F9EA2E6B8}"/>
          </ac:picMkLst>
        </pc:picChg>
        <pc:picChg chg="add mod">
          <ac:chgData name="Eric" userId="10bd2a68-7665-4630-8e55-d2276a925cd7" providerId="ADAL" clId="{2A43D85E-9F05-4C08-B8DB-C1DB94FDCCD8}" dt="2024-11-13T08:31:05.035" v="559" actId="14100"/>
          <ac:picMkLst>
            <pc:docMk/>
            <pc:sldMk cId="2844880568" sldId="304"/>
            <ac:picMk id="9" creationId="{151311EE-AAC5-C120-6810-641625CE21AF}"/>
          </ac:picMkLst>
        </pc:picChg>
        <pc:picChg chg="add mod">
          <ac:chgData name="Eric" userId="10bd2a68-7665-4630-8e55-d2276a925cd7" providerId="ADAL" clId="{2A43D85E-9F05-4C08-B8DB-C1DB94FDCCD8}" dt="2024-11-13T08:31:01.525" v="556" actId="14100"/>
          <ac:picMkLst>
            <pc:docMk/>
            <pc:sldMk cId="2844880568" sldId="304"/>
            <ac:picMk id="11" creationId="{2894828D-E7AC-0202-61AC-D5D36A618BB2}"/>
          </ac:picMkLst>
        </pc:picChg>
      </pc:sldChg>
      <pc:sldChg chg="addSp delSp modSp add mod">
        <pc:chgData name="Eric" userId="10bd2a68-7665-4630-8e55-d2276a925cd7" providerId="ADAL" clId="{2A43D85E-9F05-4C08-B8DB-C1DB94FDCCD8}" dt="2024-11-13T08:37:18.902" v="675" actId="1076"/>
        <pc:sldMkLst>
          <pc:docMk/>
          <pc:sldMk cId="2555318022" sldId="305"/>
        </pc:sldMkLst>
        <pc:spChg chg="mod">
          <ac:chgData name="Eric" userId="10bd2a68-7665-4630-8e55-d2276a925cd7" providerId="ADAL" clId="{2A43D85E-9F05-4C08-B8DB-C1DB94FDCCD8}" dt="2024-11-13T08:34:18.894" v="636" actId="20577"/>
          <ac:spMkLst>
            <pc:docMk/>
            <pc:sldMk cId="2555318022" sldId="305"/>
            <ac:spMk id="5" creationId="{48D6F400-0A6C-D2A9-559B-51A94A1D8BBD}"/>
          </ac:spMkLst>
        </pc:spChg>
        <pc:picChg chg="add mod">
          <ac:chgData name="Eric" userId="10bd2a68-7665-4630-8e55-d2276a925cd7" providerId="ADAL" clId="{2A43D85E-9F05-4C08-B8DB-C1DB94FDCCD8}" dt="2024-11-13T08:36:58.696" v="666" actId="1076"/>
          <ac:picMkLst>
            <pc:docMk/>
            <pc:sldMk cId="2555318022" sldId="305"/>
            <ac:picMk id="3" creationId="{10A22D0D-3D04-91E1-47CB-BEB0507AD475}"/>
          </ac:picMkLst>
        </pc:picChg>
        <pc:picChg chg="add mod">
          <ac:chgData name="Eric" userId="10bd2a68-7665-4630-8e55-d2276a925cd7" providerId="ADAL" clId="{2A43D85E-9F05-4C08-B8DB-C1DB94FDCCD8}" dt="2024-11-13T08:37:12.984" v="672" actId="14100"/>
          <ac:picMkLst>
            <pc:docMk/>
            <pc:sldMk cId="2555318022" sldId="305"/>
            <ac:picMk id="6" creationId="{2AB1BB4E-CADA-88C3-81B2-25AB1FCDD6B5}"/>
          </ac:picMkLst>
        </pc:picChg>
        <pc:picChg chg="del">
          <ac:chgData name="Eric" userId="10bd2a68-7665-4630-8e55-d2276a925cd7" providerId="ADAL" clId="{2A43D85E-9F05-4C08-B8DB-C1DB94FDCCD8}" dt="2024-11-13T08:33:10.341" v="565" actId="478"/>
          <ac:picMkLst>
            <pc:docMk/>
            <pc:sldMk cId="2555318022" sldId="305"/>
            <ac:picMk id="7" creationId="{D6A3886B-54FA-8443-9CBA-39D7A63E0A1B}"/>
          </ac:picMkLst>
        </pc:picChg>
        <pc:picChg chg="del">
          <ac:chgData name="Eric" userId="10bd2a68-7665-4630-8e55-d2276a925cd7" providerId="ADAL" clId="{2A43D85E-9F05-4C08-B8DB-C1DB94FDCCD8}" dt="2024-11-13T08:33:10.341" v="565" actId="478"/>
          <ac:picMkLst>
            <pc:docMk/>
            <pc:sldMk cId="2555318022" sldId="305"/>
            <ac:picMk id="9" creationId="{9857E4AF-D8C7-5FE3-A670-B6E74BBC2839}"/>
          </ac:picMkLst>
        </pc:picChg>
        <pc:picChg chg="add mod">
          <ac:chgData name="Eric" userId="10bd2a68-7665-4630-8e55-d2276a925cd7" providerId="ADAL" clId="{2A43D85E-9F05-4C08-B8DB-C1DB94FDCCD8}" dt="2024-11-13T08:37:08.493" v="670" actId="1076"/>
          <ac:picMkLst>
            <pc:docMk/>
            <pc:sldMk cId="2555318022" sldId="305"/>
            <ac:picMk id="10" creationId="{9E229226-41CE-63A8-B373-73C22C7364B5}"/>
          </ac:picMkLst>
        </pc:picChg>
        <pc:picChg chg="del">
          <ac:chgData name="Eric" userId="10bd2a68-7665-4630-8e55-d2276a925cd7" providerId="ADAL" clId="{2A43D85E-9F05-4C08-B8DB-C1DB94FDCCD8}" dt="2024-11-13T08:33:10.341" v="565" actId="478"/>
          <ac:picMkLst>
            <pc:docMk/>
            <pc:sldMk cId="2555318022" sldId="305"/>
            <ac:picMk id="11" creationId="{7CDF74AA-651E-E509-8BB2-1E1242F327BA}"/>
          </ac:picMkLst>
        </pc:picChg>
        <pc:picChg chg="add mod">
          <ac:chgData name="Eric" userId="10bd2a68-7665-4630-8e55-d2276a925cd7" providerId="ADAL" clId="{2A43D85E-9F05-4C08-B8DB-C1DB94FDCCD8}" dt="2024-11-13T08:37:01.503" v="668" actId="1076"/>
          <ac:picMkLst>
            <pc:docMk/>
            <pc:sldMk cId="2555318022" sldId="305"/>
            <ac:picMk id="13" creationId="{8883221F-3B0A-C17E-ACD5-6ECB2A558081}"/>
          </ac:picMkLst>
        </pc:picChg>
        <pc:picChg chg="add mod">
          <ac:chgData name="Eric" userId="10bd2a68-7665-4630-8e55-d2276a925cd7" providerId="ADAL" clId="{2A43D85E-9F05-4C08-B8DB-C1DB94FDCCD8}" dt="2024-11-13T08:37:18.902" v="675" actId="1076"/>
          <ac:picMkLst>
            <pc:docMk/>
            <pc:sldMk cId="2555318022" sldId="305"/>
            <ac:picMk id="15" creationId="{668EED60-07A2-73A6-912B-0DA834B7AD9A}"/>
          </ac:picMkLst>
        </pc:picChg>
        <pc:picChg chg="add mod">
          <ac:chgData name="Eric" userId="10bd2a68-7665-4630-8e55-d2276a925cd7" providerId="ADAL" clId="{2A43D85E-9F05-4C08-B8DB-C1DB94FDCCD8}" dt="2024-11-13T08:37:17.168" v="674" actId="14100"/>
          <ac:picMkLst>
            <pc:docMk/>
            <pc:sldMk cId="2555318022" sldId="305"/>
            <ac:picMk id="17" creationId="{CEF6E3B9-6C7F-5533-2B66-1ABA26DB64F2}"/>
          </ac:picMkLst>
        </pc:picChg>
      </pc:sldChg>
      <pc:sldChg chg="addSp delSp modSp add mod setBg">
        <pc:chgData name="Eric" userId="10bd2a68-7665-4630-8e55-d2276a925cd7" providerId="ADAL" clId="{2A43D85E-9F05-4C08-B8DB-C1DB94FDCCD8}" dt="2024-11-13T13:50:28.756" v="933" actId="1076"/>
        <pc:sldMkLst>
          <pc:docMk/>
          <pc:sldMk cId="2594373465" sldId="306"/>
        </pc:sldMkLst>
        <pc:spChg chg="mod ord">
          <ac:chgData name="Eric" userId="10bd2a68-7665-4630-8e55-d2276a925cd7" providerId="ADAL" clId="{2A43D85E-9F05-4C08-B8DB-C1DB94FDCCD8}" dt="2024-11-13T12:26:42.574" v="833"/>
          <ac:spMkLst>
            <pc:docMk/>
            <pc:sldMk cId="2594373465" sldId="306"/>
            <ac:spMk id="5" creationId="{C8BFA67E-6CE2-A1B1-FBCF-F30D78990180}"/>
          </ac:spMkLst>
        </pc:spChg>
        <pc:picChg chg="del">
          <ac:chgData name="Eric" userId="10bd2a68-7665-4630-8e55-d2276a925cd7" providerId="ADAL" clId="{2A43D85E-9F05-4C08-B8DB-C1DB94FDCCD8}" dt="2024-11-13T09:02:15.379" v="677" actId="478"/>
          <ac:picMkLst>
            <pc:docMk/>
            <pc:sldMk cId="2594373465" sldId="306"/>
            <ac:picMk id="3" creationId="{6CEB28F2-F2FB-661B-AAB7-7E02BC6F921D}"/>
          </ac:picMkLst>
        </pc:picChg>
        <pc:picChg chg="add mod ord">
          <ac:chgData name="Eric" userId="10bd2a68-7665-4630-8e55-d2276a925cd7" providerId="ADAL" clId="{2A43D85E-9F05-4C08-B8DB-C1DB94FDCCD8}" dt="2024-11-13T11:47:59.071" v="767" actId="1076"/>
          <ac:picMkLst>
            <pc:docMk/>
            <pc:sldMk cId="2594373465" sldId="306"/>
            <ac:picMk id="4" creationId="{11716768-82DB-5620-49E5-3EDD5E00E5D8}"/>
          </ac:picMkLst>
        </pc:picChg>
        <pc:picChg chg="del">
          <ac:chgData name="Eric" userId="10bd2a68-7665-4630-8e55-d2276a925cd7" providerId="ADAL" clId="{2A43D85E-9F05-4C08-B8DB-C1DB94FDCCD8}" dt="2024-11-13T09:02:18.485" v="678" actId="478"/>
          <ac:picMkLst>
            <pc:docMk/>
            <pc:sldMk cId="2594373465" sldId="306"/>
            <ac:picMk id="6" creationId="{584E468C-B913-686D-167A-E3525BFADC62}"/>
          </ac:picMkLst>
        </pc:picChg>
        <pc:picChg chg="add mod ord">
          <ac:chgData name="Eric" userId="10bd2a68-7665-4630-8e55-d2276a925cd7" providerId="ADAL" clId="{2A43D85E-9F05-4C08-B8DB-C1DB94FDCCD8}" dt="2024-11-13T12:26:00.246" v="811" actId="1076"/>
          <ac:picMkLst>
            <pc:docMk/>
            <pc:sldMk cId="2594373465" sldId="306"/>
            <ac:picMk id="8" creationId="{24198330-4CF9-A511-4DFB-3E7CACFDFBDE}"/>
          </ac:picMkLst>
        </pc:picChg>
        <pc:picChg chg="del">
          <ac:chgData name="Eric" userId="10bd2a68-7665-4630-8e55-d2276a925cd7" providerId="ADAL" clId="{2A43D85E-9F05-4C08-B8DB-C1DB94FDCCD8}" dt="2024-11-13T09:02:18.485" v="678" actId="478"/>
          <ac:picMkLst>
            <pc:docMk/>
            <pc:sldMk cId="2594373465" sldId="306"/>
            <ac:picMk id="10" creationId="{821CD761-8E66-6AD5-5CF5-42B986A3E954}"/>
          </ac:picMkLst>
        </pc:picChg>
        <pc:picChg chg="add mod">
          <ac:chgData name="Eric" userId="10bd2a68-7665-4630-8e55-d2276a925cd7" providerId="ADAL" clId="{2A43D85E-9F05-4C08-B8DB-C1DB94FDCCD8}" dt="2024-11-13T12:22:58.547" v="810" actId="1076"/>
          <ac:picMkLst>
            <pc:docMk/>
            <pc:sldMk cId="2594373465" sldId="306"/>
            <ac:picMk id="11" creationId="{BFC5AEA4-4817-BCC5-D5B7-1F7F11BBDEC1}"/>
          </ac:picMkLst>
        </pc:picChg>
        <pc:picChg chg="del">
          <ac:chgData name="Eric" userId="10bd2a68-7665-4630-8e55-d2276a925cd7" providerId="ADAL" clId="{2A43D85E-9F05-4C08-B8DB-C1DB94FDCCD8}" dt="2024-11-13T09:02:15.379" v="677" actId="478"/>
          <ac:picMkLst>
            <pc:docMk/>
            <pc:sldMk cId="2594373465" sldId="306"/>
            <ac:picMk id="13" creationId="{ABF7D03F-1C37-746B-319D-D61D1F8C2A67}"/>
          </ac:picMkLst>
        </pc:picChg>
        <pc:picChg chg="add mod ord">
          <ac:chgData name="Eric" userId="10bd2a68-7665-4630-8e55-d2276a925cd7" providerId="ADAL" clId="{2A43D85E-9F05-4C08-B8DB-C1DB94FDCCD8}" dt="2024-11-13T12:26:00.246" v="811" actId="1076"/>
          <ac:picMkLst>
            <pc:docMk/>
            <pc:sldMk cId="2594373465" sldId="306"/>
            <ac:picMk id="14" creationId="{5136E44A-DC92-9E35-6E36-853C82AFD3BE}"/>
          </ac:picMkLst>
        </pc:picChg>
        <pc:picChg chg="del">
          <ac:chgData name="Eric" userId="10bd2a68-7665-4630-8e55-d2276a925cd7" providerId="ADAL" clId="{2A43D85E-9F05-4C08-B8DB-C1DB94FDCCD8}" dt="2024-11-13T09:02:18.485" v="678" actId="478"/>
          <ac:picMkLst>
            <pc:docMk/>
            <pc:sldMk cId="2594373465" sldId="306"/>
            <ac:picMk id="15" creationId="{81531F48-23C2-4A84-72F9-CBA0A0E8E60E}"/>
          </ac:picMkLst>
        </pc:picChg>
        <pc:picChg chg="del">
          <ac:chgData name="Eric" userId="10bd2a68-7665-4630-8e55-d2276a925cd7" providerId="ADAL" clId="{2A43D85E-9F05-4C08-B8DB-C1DB94FDCCD8}" dt="2024-11-13T09:02:18.485" v="678" actId="478"/>
          <ac:picMkLst>
            <pc:docMk/>
            <pc:sldMk cId="2594373465" sldId="306"/>
            <ac:picMk id="17" creationId="{CDF6EDD3-67E8-FC48-046E-8C8E4DEBE7A5}"/>
          </ac:picMkLst>
        </pc:picChg>
        <pc:picChg chg="add mod">
          <ac:chgData name="Eric" userId="10bd2a68-7665-4630-8e55-d2276a925cd7" providerId="ADAL" clId="{2A43D85E-9F05-4C08-B8DB-C1DB94FDCCD8}" dt="2024-11-13T12:36:06.278" v="839" actId="1076"/>
          <ac:picMkLst>
            <pc:docMk/>
            <pc:sldMk cId="2594373465" sldId="306"/>
            <ac:picMk id="18" creationId="{D63DBCBA-8DEA-A04D-4C2E-650618A69878}"/>
          </ac:picMkLst>
        </pc:picChg>
        <pc:picChg chg="add mod ord">
          <ac:chgData name="Eric" userId="10bd2a68-7665-4630-8e55-d2276a925cd7" providerId="ADAL" clId="{2A43D85E-9F05-4C08-B8DB-C1DB94FDCCD8}" dt="2024-11-13T13:50:28.756" v="933" actId="1076"/>
          <ac:picMkLst>
            <pc:docMk/>
            <pc:sldMk cId="2594373465" sldId="306"/>
            <ac:picMk id="20" creationId="{948558CC-6DFC-0DEB-93B0-59A750F20B57}"/>
          </ac:picMkLst>
        </pc:picChg>
        <pc:picChg chg="add mod">
          <ac:chgData name="Eric" userId="10bd2a68-7665-4630-8e55-d2276a925cd7" providerId="ADAL" clId="{2A43D85E-9F05-4C08-B8DB-C1DB94FDCCD8}" dt="2024-11-13T13:49:56.402" v="932" actId="1076"/>
          <ac:picMkLst>
            <pc:docMk/>
            <pc:sldMk cId="2594373465" sldId="306"/>
            <ac:picMk id="22" creationId="{0C0515A6-2C9F-5482-F8A7-15714ED8536E}"/>
          </ac:picMkLst>
        </pc:picChg>
        <pc:picChg chg="add mod">
          <ac:chgData name="Eric" userId="10bd2a68-7665-4630-8e55-d2276a925cd7" providerId="ADAL" clId="{2A43D85E-9F05-4C08-B8DB-C1DB94FDCCD8}" dt="2024-11-13T12:27:24.908" v="836" actId="14100"/>
          <ac:picMkLst>
            <pc:docMk/>
            <pc:sldMk cId="2594373465" sldId="306"/>
            <ac:picMk id="24" creationId="{FA80D97A-AF71-6024-CAE3-484DB0BB5CE7}"/>
          </ac:picMkLst>
        </pc:picChg>
        <pc:picChg chg="add mod">
          <ac:chgData name="Eric" userId="10bd2a68-7665-4630-8e55-d2276a925cd7" providerId="ADAL" clId="{2A43D85E-9F05-4C08-B8DB-C1DB94FDCCD8}" dt="2024-11-13T12:26:57.194" v="834" actId="1076"/>
          <ac:picMkLst>
            <pc:docMk/>
            <pc:sldMk cId="2594373465" sldId="306"/>
            <ac:picMk id="26" creationId="{AB3059D7-8D0F-7D4A-AD94-FAA4012CB373}"/>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zh-CN" altLang="en-US" sz="1400" dirty="0">
                <a:latin typeface="微软雅黑" panose="020B0503020204020204" pitchFamily="34" charset="-122"/>
                <a:ea typeface="微软雅黑" panose="020B0503020204020204" pitchFamily="34" charset="-122"/>
              </a:rPr>
              <a:t>重污染企业周边</a:t>
            </a:r>
          </a:p>
        </c:rich>
      </c:tx>
      <c:layout>
        <c:manualLayout>
          <c:xMode val="edge"/>
          <c:yMode val="edge"/>
          <c:x val="0.27463683992440002"/>
          <c:y val="0.13640392372587701"/>
        </c:manualLayout>
      </c:layout>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dLbls>
          <c:showLegendKey val="0"/>
          <c:showVal val="1"/>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2" Type="http://schemas.openxmlformats.org/officeDocument/2006/relationships/hyperlink" Target="https://www.pexels.com/zh-cn/video/3d-4198845/" TargetMode="External"/><Relationship Id="rId1" Type="http://schemas.openxmlformats.org/officeDocument/2006/relationships/image" Target="../media/image5.jp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6" name="图片 5">
          <a:extLst xmlns:a="http://schemas.openxmlformats.org/drawingml/2006/main">
            <a:ext uri="{FF2B5EF4-FFF2-40B4-BE49-F238E27FC236}">
              <a16:creationId xmlns:a16="http://schemas.microsoft.com/office/drawing/2014/main" id="{DA6FF9B4-F985-8354-9D3E-B88FFC267052}"/>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tretch xmlns:a="http://schemas.openxmlformats.org/drawingml/2006/main">
          <a:fillRect/>
        </a:stretch>
      </cdr:blipFill>
      <cdr:spPr>
        <a:xfrm xmlns:a="http://schemas.openxmlformats.org/drawingml/2006/main">
          <a:off x="0" y="0"/>
          <a:ext cx="24384000" cy="13716000"/>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2024/11/13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Good afternoon, professor. I will now proceed with my presentation. My project name is </a:t>
            </a:r>
            <a:r>
              <a:rPr lang="en-US" altLang="zh-CN" sz="1200" b="0" i="0" dirty="0">
                <a:solidFill>
                  <a:schemeClr val="bg1"/>
                </a:solidFill>
                <a:effectLst/>
                <a:latin typeface="Aptos" panose="020B0004020202020204" pitchFamily="34" charset="0"/>
              </a:rPr>
              <a:t>Integration of Computer Vision for Realtime Quality Control in 3D Printing of Pharmaceuticals.</a:t>
            </a:r>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In this project, we mainly use the data-based approach or we call it machine learning approach.</a:t>
            </a:r>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02C62054-B40C-D55C-6795-7FEB1DAB4AAC}"/>
              </a:ext>
            </a:extLst>
          </p:cNvPr>
          <p:cNvSpPr>
            <a:spLocks noGrp="1"/>
          </p:cNvSpPr>
          <p:nvPr>
            <p:ph type="body" idx="1"/>
          </p:nvPr>
        </p:nvSpPr>
        <p:spPr/>
        <p:txBody>
          <a:bodyPr/>
          <a:lstStyle/>
          <a:p>
            <a:r>
              <a:rPr lang="en-US" altLang="zh-CN" dirty="0"/>
              <a:t>Here are some data we can get from Professor Yan. We can see that there are 26 samples, each of them has two </a:t>
            </a:r>
            <a:r>
              <a:rPr lang="en-US" altLang="zh-CN" dirty="0">
                <a:solidFill>
                  <a:schemeClr val="tx1"/>
                </a:solidFill>
                <a:latin typeface="Times New Roman" panose="02020603050405020304" pitchFamily="18" charset="0"/>
                <a:cs typeface="Times New Roman" panose="02020603050405020304" pitchFamily="18" charset="0"/>
              </a:rPr>
              <a:t>manufacturing parameters, laser power and scan speed. </a:t>
            </a:r>
            <a:r>
              <a:rPr lang="en-US" altLang="zh-CN" dirty="0"/>
              <a:t>Three of the samples have incomplete data, and these are the data we need to predict later. </a:t>
            </a:r>
            <a:r>
              <a:rPr lang="en-US" altLang="zh-CN" dirty="0">
                <a:solidFill>
                  <a:schemeClr val="tx1"/>
                </a:solidFill>
                <a:latin typeface="Times New Roman" panose="02020603050405020304" pitchFamily="18" charset="0"/>
                <a:cs typeface="Times New Roman" panose="02020603050405020304" pitchFamily="18" charset="0"/>
              </a:rPr>
              <a:t>We need to combine these data with the provided acoustic signals as the training set. At the same time, select some features to make the prediction more accurate. </a:t>
            </a:r>
            <a:endParaRPr lang="zh-CN" altLang="en-US" dirty="0"/>
          </a:p>
        </p:txBody>
      </p:sp>
    </p:spTree>
    <p:extLst>
      <p:ext uri="{BB962C8B-B14F-4D97-AF65-F5344CB8AC3E}">
        <p14:creationId xmlns:p14="http://schemas.microsoft.com/office/powerpoint/2010/main" val="2672404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960D8-7E34-5DED-B0EA-1B2D970FDDCD}"/>
            </a:ext>
          </a:extLst>
        </p:cNvPr>
        <p:cNvGrpSpPr/>
        <p:nvPr/>
      </p:nvGrpSpPr>
      <p:grpSpPr>
        <a:xfrm>
          <a:off x="0" y="0"/>
          <a:ext cx="0" cy="0"/>
          <a:chOff x="0" y="0"/>
          <a:chExt cx="0" cy="0"/>
        </a:xfrm>
      </p:grpSpPr>
      <p:sp>
        <p:nvSpPr>
          <p:cNvPr id="2" name="备注占位符 1">
            <a:extLst>
              <a:ext uri="{FF2B5EF4-FFF2-40B4-BE49-F238E27FC236}">
                <a16:creationId xmlns:a16="http://schemas.microsoft.com/office/drawing/2014/main" id="{4369C6ED-C471-2277-B300-32F9A08E7B17}"/>
              </a:ext>
            </a:extLst>
          </p:cNvPr>
          <p:cNvSpPr>
            <a:spLocks noGrp="1"/>
          </p:cNvSpPr>
          <p:nvPr>
            <p:ph type="body" idx="1"/>
          </p:nvPr>
        </p:nvSpPr>
        <p:spPr/>
        <p:txBody>
          <a:bodyPr/>
          <a:lstStyle/>
          <a:p>
            <a:r>
              <a:rPr lang="en-US" altLang="zh-CN" dirty="0"/>
              <a:t>Actually, we tried another approach, that is physics-based methods. The specific approach was to calculate the sound pressure of some interference terms using physical formulas, such as the sound generated by powder and spatter collisions, keyhole flow, and vapor jet formation. However, the formulas involved were too complex, with too many unknown parameters, which could easily lead to inaccurate data. Therefore, we ultimately did not adopt this method. </a:t>
            </a:r>
            <a:endParaRPr lang="zh-CN" altLang="en-US" dirty="0"/>
          </a:p>
        </p:txBody>
      </p:sp>
    </p:spTree>
    <p:extLst>
      <p:ext uri="{BB962C8B-B14F-4D97-AF65-F5344CB8AC3E}">
        <p14:creationId xmlns:p14="http://schemas.microsoft.com/office/powerpoint/2010/main" val="1990032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08E70-8206-50A7-8362-A177A3402C6D}"/>
            </a:ext>
          </a:extLst>
        </p:cNvPr>
        <p:cNvGrpSpPr/>
        <p:nvPr/>
      </p:nvGrpSpPr>
      <p:grpSpPr>
        <a:xfrm>
          <a:off x="0" y="0"/>
          <a:ext cx="0" cy="0"/>
          <a:chOff x="0" y="0"/>
          <a:chExt cx="0" cy="0"/>
        </a:xfrm>
      </p:grpSpPr>
      <p:sp>
        <p:nvSpPr>
          <p:cNvPr id="2" name="备注占位符 1">
            <a:extLst>
              <a:ext uri="{FF2B5EF4-FFF2-40B4-BE49-F238E27FC236}">
                <a16:creationId xmlns:a16="http://schemas.microsoft.com/office/drawing/2014/main" id="{C5114F1E-A807-79E5-E91A-0670242A7C84}"/>
              </a:ext>
            </a:extLst>
          </p:cNvPr>
          <p:cNvSpPr>
            <a:spLocks noGrp="1"/>
          </p:cNvSpPr>
          <p:nvPr>
            <p:ph type="body" idx="1"/>
          </p:nvPr>
        </p:nvSpPr>
        <p:spPr/>
        <p:txBody>
          <a:bodyPr/>
          <a:lstStyle/>
          <a:p>
            <a:r>
              <a:rPr lang="en-US" altLang="zh-CN" dirty="0"/>
              <a:t>Actually, we tried another approach, that is physics-based methods. The specific approach was to calculate the sound pressure of some interference terms using physical formulas, such as the sound generated by powder and spatter collisions, keyhole flow, and vapor jet formation. However, the formulas involved were too complex, with too many unknown parameters, which could easily lead to inaccurate data. Therefore, we ultimately did not adopt this method. </a:t>
            </a:r>
            <a:endParaRPr lang="zh-CN" altLang="en-US" dirty="0"/>
          </a:p>
        </p:txBody>
      </p:sp>
    </p:spTree>
    <p:extLst>
      <p:ext uri="{BB962C8B-B14F-4D97-AF65-F5344CB8AC3E}">
        <p14:creationId xmlns:p14="http://schemas.microsoft.com/office/powerpoint/2010/main" val="3690361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B1861-3AEB-39E8-22D6-F34684B5763A}"/>
            </a:ext>
          </a:extLst>
        </p:cNvPr>
        <p:cNvGrpSpPr/>
        <p:nvPr/>
      </p:nvGrpSpPr>
      <p:grpSpPr>
        <a:xfrm>
          <a:off x="0" y="0"/>
          <a:ext cx="0" cy="0"/>
          <a:chOff x="0" y="0"/>
          <a:chExt cx="0" cy="0"/>
        </a:xfrm>
      </p:grpSpPr>
      <p:sp>
        <p:nvSpPr>
          <p:cNvPr id="2" name="备注占位符 1">
            <a:extLst>
              <a:ext uri="{FF2B5EF4-FFF2-40B4-BE49-F238E27FC236}">
                <a16:creationId xmlns:a16="http://schemas.microsoft.com/office/drawing/2014/main" id="{796366F6-ACF7-ACF6-D96F-753993CD3E0C}"/>
              </a:ext>
            </a:extLst>
          </p:cNvPr>
          <p:cNvSpPr>
            <a:spLocks noGrp="1"/>
          </p:cNvSpPr>
          <p:nvPr>
            <p:ph type="body" idx="1"/>
          </p:nvPr>
        </p:nvSpPr>
        <p:spPr/>
        <p:txBody>
          <a:bodyPr/>
          <a:lstStyle/>
          <a:p>
            <a:r>
              <a:rPr lang="en-US" altLang="zh-CN" dirty="0"/>
              <a:t>Actually, we tried another approach, that is physics-based methods. The specific approach was to calculate the sound pressure of some interference terms using physical formulas, such as the sound generated by powder and spatter collisions, keyhole flow, and vapor jet formation. However, the formulas involved were too complex, with too many unknown parameters, which could easily lead to inaccurate data. Therefore, we ultimately did not adopt this method</a:t>
            </a:r>
            <a:r>
              <a:rPr lang="en-US" altLang="zh-CN"/>
              <a:t>. </a:t>
            </a:r>
            <a:endParaRPr lang="zh-CN" altLang="en-US" dirty="0"/>
          </a:p>
        </p:txBody>
      </p:sp>
    </p:spTree>
    <p:extLst>
      <p:ext uri="{BB962C8B-B14F-4D97-AF65-F5344CB8AC3E}">
        <p14:creationId xmlns:p14="http://schemas.microsoft.com/office/powerpoint/2010/main" val="1740595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5A366-D651-7C28-1CE5-5F2534E6C2F7}"/>
            </a:ext>
          </a:extLst>
        </p:cNvPr>
        <p:cNvGrpSpPr/>
        <p:nvPr/>
      </p:nvGrpSpPr>
      <p:grpSpPr>
        <a:xfrm>
          <a:off x="0" y="0"/>
          <a:ext cx="0" cy="0"/>
          <a:chOff x="0" y="0"/>
          <a:chExt cx="0" cy="0"/>
        </a:xfrm>
      </p:grpSpPr>
      <p:sp>
        <p:nvSpPr>
          <p:cNvPr id="2" name="备注占位符 1">
            <a:extLst>
              <a:ext uri="{FF2B5EF4-FFF2-40B4-BE49-F238E27FC236}">
                <a16:creationId xmlns:a16="http://schemas.microsoft.com/office/drawing/2014/main" id="{443BC029-D1DE-6BE1-46F1-37BEF3BF302F}"/>
              </a:ext>
            </a:extLst>
          </p:cNvPr>
          <p:cNvSpPr>
            <a:spLocks noGrp="1"/>
          </p:cNvSpPr>
          <p:nvPr>
            <p:ph type="body" idx="1"/>
          </p:nvPr>
        </p:nvSpPr>
        <p:spPr/>
        <p:txBody>
          <a:bodyPr/>
          <a:lstStyle/>
          <a:p>
            <a:r>
              <a:rPr lang="en-US" altLang="zh-CN" dirty="0"/>
              <a:t>Actually, we tried another approach, that is physics-based methods. The specific approach was to calculate the sound pressure of some interference terms using physical formulas, such as the sound generated by powder and spatter collisions, keyhole flow, and vapor jet formation. However, the formulas involved were too complex, with too many unknown parameters, which could easily lead to inaccurate data. Therefore, we ultimately did not adopt this method</a:t>
            </a:r>
            <a:r>
              <a:rPr lang="en-US" altLang="zh-CN"/>
              <a:t>. </a:t>
            </a:r>
            <a:endParaRPr lang="zh-CN" altLang="en-US" dirty="0"/>
          </a:p>
        </p:txBody>
      </p:sp>
    </p:spTree>
    <p:extLst>
      <p:ext uri="{BB962C8B-B14F-4D97-AF65-F5344CB8AC3E}">
        <p14:creationId xmlns:p14="http://schemas.microsoft.com/office/powerpoint/2010/main" val="2600867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BEE93641-D342-0430-3CC6-C1209F9B4461}"/>
              </a:ext>
            </a:extLst>
          </p:cNvPr>
          <p:cNvSpPr>
            <a:spLocks noGrp="1"/>
          </p:cNvSpPr>
          <p:nvPr>
            <p:ph type="body" idx="1"/>
          </p:nvPr>
        </p:nvSpPr>
        <p:spPr/>
        <p:txBody>
          <a:bodyPr/>
          <a:lstStyle/>
          <a:p>
            <a:r>
              <a:rPr lang="en-US" altLang="zh-CN" dirty="0"/>
              <a:t>Next is the results.</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20</a:t>
            </a:fld>
            <a:endParaRPr lang="zh-CN" altLang="en-US"/>
          </a:p>
        </p:txBody>
      </p:sp>
    </p:spTree>
    <p:extLst>
      <p:ext uri="{BB962C8B-B14F-4D97-AF65-F5344CB8AC3E}">
        <p14:creationId xmlns:p14="http://schemas.microsoft.com/office/powerpoint/2010/main" val="2202431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645F7-060F-4D29-C2E3-B9B37C5299A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F8FB76-E958-6FC5-454D-38C964088352}"/>
              </a:ext>
            </a:extLst>
          </p:cNvPr>
          <p:cNvSpPr>
            <a:spLocks noGrp="1" noRot="1" noChangeAspect="1"/>
          </p:cNvSpPr>
          <p:nvPr>
            <p:ph type="sldImg"/>
          </p:nvPr>
        </p:nvSpPr>
        <p:spPr>
          <a:xfrm>
            <a:off x="1371600" y="1143000"/>
            <a:ext cx="4114800" cy="3086100"/>
          </a:xfrm>
        </p:spPr>
      </p:sp>
      <p:sp>
        <p:nvSpPr>
          <p:cNvPr id="3" name="备注占位符 2">
            <a:extLst>
              <a:ext uri="{FF2B5EF4-FFF2-40B4-BE49-F238E27FC236}">
                <a16:creationId xmlns:a16="http://schemas.microsoft.com/office/drawing/2014/main" id="{A3083AF7-C024-CCB1-542A-2A3FCFAE0B40}"/>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327C8DCE-A062-D276-E4ED-42C03C7830B3}"/>
              </a:ext>
            </a:extLst>
          </p:cNvPr>
          <p:cNvSpPr>
            <a:spLocks noGrp="1"/>
          </p:cNvSpPr>
          <p:nvPr>
            <p:ph type="sldNum" sz="quarter" idx="10"/>
          </p:nvPr>
        </p:nvSpPr>
        <p:spPr/>
        <p:txBody>
          <a:bodyPr/>
          <a:lstStyle/>
          <a:p>
            <a:fld id="{B9BCC932-0C1F-4C94-8B9A-3944ABBB4E30}" type="slidenum">
              <a:rPr lang="zh-CN" altLang="en-US" smtClean="0"/>
              <a:t>21</a:t>
            </a:fld>
            <a:endParaRPr lang="zh-CN" altLang="en-US"/>
          </a:p>
        </p:txBody>
      </p:sp>
    </p:spTree>
    <p:extLst>
      <p:ext uri="{BB962C8B-B14F-4D97-AF65-F5344CB8AC3E}">
        <p14:creationId xmlns:p14="http://schemas.microsoft.com/office/powerpoint/2010/main" val="3712403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71A0B-E627-D835-11C3-FB9419E1F56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DB948F2-3684-6409-9A2C-8FF8E921B2DD}"/>
              </a:ext>
            </a:extLst>
          </p:cNvPr>
          <p:cNvSpPr>
            <a:spLocks noGrp="1" noRot="1" noChangeAspect="1"/>
          </p:cNvSpPr>
          <p:nvPr>
            <p:ph type="sldImg"/>
          </p:nvPr>
        </p:nvSpPr>
        <p:spPr>
          <a:xfrm>
            <a:off x="1371600" y="1143000"/>
            <a:ext cx="4114800" cy="3086100"/>
          </a:xfrm>
        </p:spPr>
      </p:sp>
      <p:sp>
        <p:nvSpPr>
          <p:cNvPr id="3" name="备注占位符 2">
            <a:extLst>
              <a:ext uri="{FF2B5EF4-FFF2-40B4-BE49-F238E27FC236}">
                <a16:creationId xmlns:a16="http://schemas.microsoft.com/office/drawing/2014/main" id="{3A3DFBB1-1607-D858-C44A-5888A1579BA0}"/>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6C0EB93-EEE5-0D71-37F8-70DF6B106B31}"/>
              </a:ext>
            </a:extLst>
          </p:cNvPr>
          <p:cNvSpPr>
            <a:spLocks noGrp="1"/>
          </p:cNvSpPr>
          <p:nvPr>
            <p:ph type="sldNum" sz="quarter" idx="10"/>
          </p:nvPr>
        </p:nvSpPr>
        <p:spPr/>
        <p:txBody>
          <a:bodyPr/>
          <a:lstStyle/>
          <a:p>
            <a:fld id="{B9BCC932-0C1F-4C94-8B9A-3944ABBB4E30}" type="slidenum">
              <a:rPr lang="zh-CN" altLang="en-US" smtClean="0"/>
              <a:t>22</a:t>
            </a:fld>
            <a:endParaRPr lang="zh-CN" altLang="en-US"/>
          </a:p>
        </p:txBody>
      </p:sp>
    </p:spTree>
    <p:extLst>
      <p:ext uri="{BB962C8B-B14F-4D97-AF65-F5344CB8AC3E}">
        <p14:creationId xmlns:p14="http://schemas.microsoft.com/office/powerpoint/2010/main" val="2593456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CC93552A-F69A-C9F8-5A20-112E8E432E73}"/>
              </a:ext>
            </a:extLst>
          </p:cNvPr>
          <p:cNvSpPr>
            <a:spLocks noGrp="1"/>
          </p:cNvSpPr>
          <p:nvPr>
            <p:ph type="body" idx="1"/>
          </p:nvPr>
        </p:nvSpPr>
        <p:spPr/>
        <p:txBody>
          <a:bodyPr/>
          <a:lstStyle/>
          <a:p>
            <a:r>
              <a:rPr lang="en-US" altLang="zh-CN" dirty="0"/>
              <a:t>Here is the content with 5 parts.</a:t>
            </a: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5EEA5-1D17-E009-CA3D-DF06355A8B3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8119EBD-4C2B-34D0-3822-49CCC0C70B6A}"/>
              </a:ext>
            </a:extLst>
          </p:cNvPr>
          <p:cNvSpPr>
            <a:spLocks noGrp="1" noRot="1" noChangeAspect="1"/>
          </p:cNvSpPr>
          <p:nvPr>
            <p:ph type="sldImg"/>
          </p:nvPr>
        </p:nvSpPr>
        <p:spPr>
          <a:xfrm>
            <a:off x="1371600" y="1143000"/>
            <a:ext cx="4114800" cy="3086100"/>
          </a:xfrm>
        </p:spPr>
      </p:sp>
      <p:sp>
        <p:nvSpPr>
          <p:cNvPr id="3" name="备注占位符 2">
            <a:extLst>
              <a:ext uri="{FF2B5EF4-FFF2-40B4-BE49-F238E27FC236}">
                <a16:creationId xmlns:a16="http://schemas.microsoft.com/office/drawing/2014/main" id="{00C9DB78-07E7-0D9E-5B30-6B10D39705C5}"/>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1CE209D-AC36-E28B-C553-9BA46B8E015D}"/>
              </a:ext>
            </a:extLst>
          </p:cNvPr>
          <p:cNvSpPr>
            <a:spLocks noGrp="1"/>
          </p:cNvSpPr>
          <p:nvPr>
            <p:ph type="sldNum" sz="quarter" idx="10"/>
          </p:nvPr>
        </p:nvSpPr>
        <p:spPr/>
        <p:txBody>
          <a:bodyPr/>
          <a:lstStyle/>
          <a:p>
            <a:fld id="{B9BCC932-0C1F-4C94-8B9A-3944ABBB4E30}" type="slidenum">
              <a:rPr lang="zh-CN" altLang="en-US" smtClean="0"/>
              <a:t>23</a:t>
            </a:fld>
            <a:endParaRPr lang="zh-CN" altLang="en-US"/>
          </a:p>
        </p:txBody>
      </p:sp>
    </p:spTree>
    <p:extLst>
      <p:ext uri="{BB962C8B-B14F-4D97-AF65-F5344CB8AC3E}">
        <p14:creationId xmlns:p14="http://schemas.microsoft.com/office/powerpoint/2010/main" val="1484948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Last is our conclusion.</a:t>
            </a:r>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24</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25</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And that’s all. Thank you.</a:t>
            </a:r>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26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I am going to start with background.</a:t>
            </a:r>
            <a:endParaRPr lang="zh-CN" altLang="en-US" dirty="0"/>
          </a:p>
        </p:txBody>
      </p:sp>
      <p:sp>
        <p:nvSpPr>
          <p:cNvPr id="4" name="灯片编号占位符 3"/>
          <p:cNvSpPr>
            <a:spLocks noGrp="1"/>
          </p:cNvSpPr>
          <p:nvPr>
            <p:ph type="sldNum" sz="quarter" idx="5"/>
          </p:nvPr>
        </p:nvSpPr>
        <p:spPr/>
        <p:txBody>
          <a:bodyPr/>
          <a:lstStyle/>
          <a:p>
            <a:fld id="{B9BCC932-0C1F-4C94-8B9A-3944ABBB4E30}" type="slidenum">
              <a:rPr lang="zh-CN" altLang="en-US" smtClean="0"/>
              <a:t>3</a:t>
            </a:fld>
            <a:endParaRPr lang="zh-CN" altLang="en-US"/>
          </a:p>
        </p:txBody>
      </p:sp>
    </p:spTree>
    <p:extLst>
      <p:ext uri="{BB962C8B-B14F-4D97-AF65-F5344CB8AC3E}">
        <p14:creationId xmlns:p14="http://schemas.microsoft.com/office/powerpoint/2010/main" val="3598529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Thanks to some of its inherent advantages, 3D printing is becoming increasingly popular in different kinds of industries. At the same time, acoustic monitoring is essential during 3D printing operations.</a:t>
            </a:r>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3D printing technology has three main advantages. First, it is more suitable for producing personalized products than traditional manufacturing. Second, it has higher production efficiency. Finally, products made with 3D printing technology often demonstrate excellent performance. This is why the technology is becoming increasingly popular. </a:t>
            </a:r>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extLst>
      <p:ext uri="{BB962C8B-B14F-4D97-AF65-F5344CB8AC3E}">
        <p14:creationId xmlns:p14="http://schemas.microsoft.com/office/powerpoint/2010/main" val="972034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Given this, studying acoustic monitoring in 3D printing is also very important. Here are the reasons. First of all, acoustic monitoring captures sound signals generated during key steps like melt pool formation and powder melting, reflecting process stability. By monitoring changes in these signals, potential defects can be detected in real-time, allowing for adjustments to printing parameters and ensuring print quality. In addition, acoustic monitoring helps quickly detect and identify abnormalities, preventing defect accumulation, reducing time and material waste due to print failures, and improving production efficiency. Then, the early warning capability of acoustic monitoring allows defects to be detected early in the manufacturing process, reducing scrap rates and lowering the costs associated with rework and material waste. </a:t>
            </a:r>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1017576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The second part is objective.</a:t>
            </a:r>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dirty="0"/>
              <a:t>As shown in the slide, our objective is to </a:t>
            </a:r>
            <a:r>
              <a:rPr lang="en-US" altLang="zh-CN" dirty="0">
                <a:solidFill>
                  <a:schemeClr val="tx1"/>
                </a:solidFill>
                <a:latin typeface="Times New Roman" panose="02020603050405020304" pitchFamily="18" charset="0"/>
                <a:cs typeface="Times New Roman" panose="02020603050405020304" pitchFamily="18" charset="0"/>
              </a:rPr>
              <a:t>analyze the relationship between the manufacturing parameters and acoustic signal in laser additive manufacturing processes, and then p</a:t>
            </a:r>
            <a:r>
              <a:rPr lang="en-US" altLang="zh-CN" dirty="0">
                <a:latin typeface="Times New Roman" panose="02020603050405020304" pitchFamily="18" charset="0"/>
                <a:cs typeface="Times New Roman" panose="02020603050405020304" pitchFamily="18" charset="0"/>
              </a:rPr>
              <a:t>redict the manufacturing parameters based on the acoustic signal.</a:t>
            </a:r>
            <a:endParaRPr kumimoji="0"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BCC932-0C1F-4C94-8B9A-3944ABBB4E3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87782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Then, methods.</a:t>
            </a:r>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4" name="Date Placeholder 3"/>
          <p:cNvSpPr>
            <a:spLocks noGrp="1"/>
          </p:cNvSpPr>
          <p:nvPr>
            <p:ph type="dt" sz="half" idx="10"/>
          </p:nvPr>
        </p:nvSpPr>
        <p:spPr/>
        <p:txBody>
          <a:bodyPr/>
          <a:lstStyle/>
          <a:p>
            <a:fld id="{00A24E74-3BDB-4430-80BC-1CCAE95C7E9C}" type="datetime1">
              <a:rPr lang="zh-CN" altLang="en-US" smtClean="0"/>
              <a:t>2024/11/13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6799FB-52B8-4698-BECF-01ADD9E846BE}" type="slidenum">
              <a:rPr lang="zh-CN" altLang="en-US" smtClean="0"/>
              <a:t>‹#›</a:t>
            </a:fld>
            <a:endParaRPr lang="zh-CN" altLang="en-US"/>
          </a:p>
        </p:txBody>
      </p:sp>
      <p:sp>
        <p:nvSpPr>
          <p:cNvPr id="7" name="矩形 6"/>
          <p:cNvSpPr/>
          <p:nvPr userDrawn="1"/>
        </p:nvSpPr>
        <p:spPr>
          <a:xfrm>
            <a:off x="7488494" y="5407352"/>
            <a:ext cx="1471152" cy="1272048"/>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userDrawn="1"/>
        </p:nvSpPr>
        <p:spPr>
          <a:xfrm>
            <a:off x="165508" y="235196"/>
            <a:ext cx="1471152" cy="1272048"/>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userDrawn="1"/>
        </p:nvSpPr>
        <p:spPr>
          <a:xfrm>
            <a:off x="184354" y="5387032"/>
            <a:ext cx="1471152" cy="1272048"/>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userDrawn="1"/>
        </p:nvSpPr>
        <p:spPr>
          <a:xfrm>
            <a:off x="7488494" y="235196"/>
            <a:ext cx="1471152" cy="1272048"/>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圆角矩形 7"/>
          <p:cNvSpPr/>
          <p:nvPr userDrawn="1"/>
        </p:nvSpPr>
        <p:spPr>
          <a:xfrm>
            <a:off x="302342" y="374650"/>
            <a:ext cx="8536858" cy="6169025"/>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pic>
        <p:nvPicPr>
          <p:cNvPr id="16" name="图片 15" descr="徽标&#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03856" y="623231"/>
            <a:ext cx="1152147" cy="8141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9B4965C-7497-45E7-8691-A82688CD3781}" type="datetime1">
              <a:rPr lang="zh-CN" altLang="en-US" smtClean="0">
                <a:solidFill>
                  <a:prstClr val="black">
                    <a:tint val="75000"/>
                  </a:prstClr>
                </a:solidFill>
              </a:rPr>
              <a:t>2024/11/13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69DB687-235D-4997-80A6-2922129D4635}" type="datetime1">
              <a:rPr lang="zh-CN" altLang="en-US" smtClean="0">
                <a:solidFill>
                  <a:prstClr val="black">
                    <a:tint val="75000"/>
                  </a:prstClr>
                </a:solidFill>
              </a:rPr>
              <a:t>2024/11/13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F1DDFA5-E699-41C8-A72C-6B13C906B94D}" type="datetime1">
              <a:rPr lang="zh-CN" altLang="en-US" smtClean="0">
                <a:solidFill>
                  <a:prstClr val="black">
                    <a:tint val="75000"/>
                  </a:prstClr>
                </a:solidFill>
              </a:rPr>
              <a:t>2024/11/13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D5F7F69-9BD7-4783-85E4-19ADAA30D8A4}" type="datetime1">
              <a:rPr lang="zh-CN" altLang="en-US" smtClean="0">
                <a:solidFill>
                  <a:prstClr val="black">
                    <a:tint val="75000"/>
                  </a:prstClr>
                </a:solidFill>
              </a:rPr>
              <a:t>2024/11/13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4" name="Date Placeholder 3"/>
          <p:cNvSpPr>
            <a:spLocks noGrp="1"/>
          </p:cNvSpPr>
          <p:nvPr>
            <p:ph type="dt" sz="half" idx="10"/>
          </p:nvPr>
        </p:nvSpPr>
        <p:spPr/>
        <p:txBody>
          <a:bodyPr/>
          <a:lstStyle/>
          <a:p>
            <a:fld id="{43F74C7B-275D-4072-9DFF-AC72FA7BFD97}" type="datetime1">
              <a:rPr lang="zh-CN" altLang="en-US" smtClean="0"/>
              <a:t>2024/11/13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6799FB-52B8-4698-BECF-01ADD9E846BE}" type="slidenum">
              <a:rPr lang="zh-CN" altLang="en-US" smtClean="0"/>
              <a:t>‹#›</a:t>
            </a:fld>
            <a:endParaRPr lang="zh-CN" altLang="en-US"/>
          </a:p>
        </p:txBody>
      </p:sp>
      <p:sp>
        <p:nvSpPr>
          <p:cNvPr id="7" name="矩形 6"/>
          <p:cNvSpPr/>
          <p:nvPr userDrawn="1"/>
        </p:nvSpPr>
        <p:spPr>
          <a:xfrm>
            <a:off x="7488494" y="5407352"/>
            <a:ext cx="1471152" cy="1272048"/>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userDrawn="1"/>
        </p:nvSpPr>
        <p:spPr>
          <a:xfrm>
            <a:off x="165508" y="235196"/>
            <a:ext cx="1471152" cy="1272048"/>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userDrawn="1"/>
        </p:nvSpPr>
        <p:spPr>
          <a:xfrm>
            <a:off x="184354" y="5387032"/>
            <a:ext cx="1471152" cy="1272048"/>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userDrawn="1"/>
        </p:nvSpPr>
        <p:spPr>
          <a:xfrm>
            <a:off x="7488494" y="235196"/>
            <a:ext cx="1471152" cy="1272048"/>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圆角矩形 7"/>
          <p:cNvSpPr/>
          <p:nvPr userDrawn="1"/>
        </p:nvSpPr>
        <p:spPr>
          <a:xfrm>
            <a:off x="302342" y="374650"/>
            <a:ext cx="8536858" cy="6169025"/>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pic>
        <p:nvPicPr>
          <p:cNvPr id="16" name="图片 15" descr="徽标&#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03856" y="623231"/>
            <a:ext cx="1152147" cy="8141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C32D5B0-B5A0-4D79-87D4-EB2FED27A270}" type="datetime1">
              <a:rPr lang="zh-CN" altLang="en-US" smtClean="0">
                <a:solidFill>
                  <a:prstClr val="black">
                    <a:tint val="75000"/>
                  </a:prstClr>
                </a:solidFill>
              </a:rPr>
              <a:t>2024/11/13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6071B1-1537-40E4-B967-BEFA34FA2555}" type="datetime1">
              <a:rPr lang="zh-CN" altLang="en-US" smtClean="0">
                <a:solidFill>
                  <a:prstClr val="black">
                    <a:tint val="75000"/>
                  </a:prstClr>
                </a:solidFill>
              </a:rPr>
              <a:t>2024/11/13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58626B-5E01-43B9-A913-8DF863D8F26E}" type="datetime1">
              <a:rPr lang="zh-CN" altLang="en-US" smtClean="0">
                <a:solidFill>
                  <a:prstClr val="black">
                    <a:tint val="75000"/>
                  </a:prstClr>
                </a:solidFill>
              </a:rPr>
              <a:t>2024/11/13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CC61D86-4A89-44F8-9064-227758072D5E}" type="datetime1">
              <a:rPr lang="zh-CN" altLang="en-US" smtClean="0">
                <a:solidFill>
                  <a:prstClr val="black">
                    <a:tint val="75000"/>
                  </a:prstClr>
                </a:solidFill>
              </a:rPr>
              <a:t>2024/11/13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32F6188-ED33-4B59-8172-88D0A8F05AAC}" type="datetime1">
              <a:rPr lang="zh-CN" altLang="en-US" smtClean="0">
                <a:solidFill>
                  <a:prstClr val="black">
                    <a:tint val="75000"/>
                  </a:prstClr>
                </a:solidFill>
              </a:rPr>
              <a:t>2024/11/13</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D4099B8-E9FB-429F-A0ED-E1F62B95A773}" type="datetime1">
              <a:rPr lang="zh-CN" altLang="en-US" smtClean="0">
                <a:solidFill>
                  <a:prstClr val="black">
                    <a:tint val="75000"/>
                  </a:prstClr>
                </a:solidFill>
              </a:rPr>
              <a:t>2024/11/13</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58214B-04E8-4592-832E-F3C13B268A31}" type="datetime1">
              <a:rPr lang="zh-CN" altLang="en-US" smtClean="0">
                <a:solidFill>
                  <a:prstClr val="black">
                    <a:tint val="75000"/>
                  </a:prstClr>
                </a:solidFill>
              </a:rPr>
              <a:t>2024/11/13</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FBE67-53D3-4F55-A479-E98ECD487809}" type="datetime1">
              <a:rPr lang="zh-CN" altLang="en-US" smtClean="0">
                <a:solidFill>
                  <a:prstClr val="black">
                    <a:tint val="75000"/>
                  </a:prstClr>
                </a:solidFill>
              </a:rPr>
              <a:t>2024/11/13</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azom.com/article.aspx?ArticleID=22545"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17.png"/><Relationship Id="rId2" Type="http://schemas.openxmlformats.org/officeDocument/2006/relationships/image" Target="../media/image31.png"/><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5.png"/><Relationship Id="rId10" Type="http://schemas.openxmlformats.org/officeDocument/2006/relationships/image" Target="../media/image34.png"/><Relationship Id="rId4" Type="http://schemas.openxmlformats.org/officeDocument/2006/relationships/image" Target="../media/image21.png"/><Relationship Id="rId9"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46.png"/><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49.png"/><Relationship Id="rId5" Type="http://schemas.openxmlformats.org/officeDocument/2006/relationships/image" Target="../media/image35.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saturation sat="103000"/>
                    </a14:imgEffect>
                  </a14:imgLayer>
                </a14:imgProps>
              </a:ext>
            </a:extLst>
          </a:blip>
          <a:srcRect/>
          <a:stretch>
            <a:fillRect l="-1000" r="-1000"/>
          </a:stretch>
        </a:blip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0D122E4-FF8E-DF99-B203-2ED1C64689F0}"/>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80000"/>
                    </a14:imgEffect>
                    <a14:imgEffect>
                      <a14:colorTemperature colorTemp="10292"/>
                    </a14:imgEffect>
                    <a14:imgEffect>
                      <a14:saturation sat="1000"/>
                    </a14:imgEffect>
                    <a14:imgEffect>
                      <a14:brightnessContrast bright="-4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53559" y="748700"/>
            <a:ext cx="8036882" cy="5360600"/>
          </a:xfrm>
          <a:prstGeom prst="rect">
            <a:avLst/>
          </a:prstGeom>
          <a:noFill/>
          <a:ln>
            <a:noFill/>
          </a:ln>
          <a:effectLst>
            <a:outerShdw blurRad="723900" dir="5400000" sx="101000" sy="101000" algn="ctr" rotWithShape="0">
              <a:srgbClr val="000000">
                <a:alpha val="0"/>
              </a:srgbClr>
            </a:outerShdw>
            <a:reflection blurRad="558800" stA="43000" endPos="65000" dist="25400" dir="5400000" sy="-100000" algn="bl" rotWithShape="0"/>
            <a:softEdge rad="112500"/>
          </a:effectLst>
        </p:spPr>
      </p:pic>
      <p:sp>
        <p:nvSpPr>
          <p:cNvPr id="23" name="文本框 22"/>
          <p:cNvSpPr txBox="1"/>
          <p:nvPr/>
        </p:nvSpPr>
        <p:spPr>
          <a:xfrm>
            <a:off x="5392920" y="4203080"/>
            <a:ext cx="5000529" cy="1046440"/>
          </a:xfrm>
          <a:prstGeom prst="rect">
            <a:avLst/>
          </a:prstGeom>
          <a:noFill/>
        </p:spPr>
        <p:txBody>
          <a:bodyPr wrap="square" rtlCol="0">
            <a:spAutoFit/>
          </a:bodyPr>
          <a:lstStyle/>
          <a:p>
            <a:pPr algn="just"/>
            <a:r>
              <a:rPr lang="en-US" altLang="zh-CN" sz="1600" b="0" i="0" dirty="0">
                <a:solidFill>
                  <a:schemeClr val="bg1"/>
                </a:solidFill>
                <a:effectLst/>
                <a:latin typeface="Helvetica Neue"/>
              </a:rPr>
              <a:t>Group members:</a:t>
            </a:r>
          </a:p>
          <a:p>
            <a:pPr algn="just"/>
            <a:endParaRPr lang="en-US" altLang="zh-CN" sz="1600" b="0" i="0" dirty="0">
              <a:solidFill>
                <a:schemeClr val="bg1"/>
              </a:solidFill>
              <a:effectLst/>
              <a:latin typeface="Helvetica Neue"/>
            </a:endParaRPr>
          </a:p>
          <a:p>
            <a:pPr algn="just"/>
            <a:r>
              <a:rPr lang="en-US" altLang="zh-CN" sz="1600" b="0" i="0" dirty="0">
                <a:solidFill>
                  <a:schemeClr val="bg1"/>
                </a:solidFill>
                <a:effectLst/>
                <a:latin typeface="Helvetica Neue"/>
              </a:rPr>
              <a:t>                    </a:t>
            </a:r>
          </a:p>
          <a:p>
            <a:pPr algn="just"/>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 name="页脚占位符 1">
            <a:extLst>
              <a:ext uri="{FF2B5EF4-FFF2-40B4-BE49-F238E27FC236}">
                <a16:creationId xmlns:a16="http://schemas.microsoft.com/office/drawing/2014/main" id="{A728E567-9D92-18CB-55B3-6946014ED788}"/>
              </a:ext>
            </a:extLst>
          </p:cNvPr>
          <p:cNvSpPr>
            <a:spLocks noGrp="1"/>
          </p:cNvSpPr>
          <p:nvPr>
            <p:ph type="ftr" sz="quarter" idx="11"/>
          </p:nvPr>
        </p:nvSpPr>
        <p:spPr/>
        <p:txBody>
          <a:bodyPr/>
          <a:lstStyle/>
          <a:p>
            <a:r>
              <a:rPr lang="en-US" altLang="zh-CN" dirty="0">
                <a:solidFill>
                  <a:prstClr val="black">
                    <a:tint val="75000"/>
                  </a:prstClr>
                </a:solidFill>
              </a:rPr>
              <a:t>1</a:t>
            </a:r>
            <a:endParaRPr lang="zh-CN" altLang="en-US" dirty="0">
              <a:solidFill>
                <a:prstClr val="black">
                  <a:tint val="75000"/>
                </a:prstClr>
              </a:solidFill>
            </a:endParaRPr>
          </a:p>
        </p:txBody>
      </p:sp>
      <p:sp>
        <p:nvSpPr>
          <p:cNvPr id="22" name="文本框 21"/>
          <p:cNvSpPr txBox="1"/>
          <p:nvPr/>
        </p:nvSpPr>
        <p:spPr>
          <a:xfrm>
            <a:off x="389282" y="1297755"/>
            <a:ext cx="8010328" cy="646331"/>
          </a:xfrm>
          <a:prstGeom prst="rect">
            <a:avLst/>
          </a:prstGeom>
          <a:noFill/>
        </p:spPr>
        <p:txBody>
          <a:bodyPr wrap="square" rtlCol="0">
            <a:spAutoFit/>
          </a:bodyPr>
          <a:lstStyle/>
          <a:p>
            <a:pPr algn="ctr"/>
            <a:r>
              <a:rPr lang="en-US" altLang="zh-CN" sz="3600" b="0" i="0" dirty="0">
                <a:solidFill>
                  <a:schemeClr val="bg1"/>
                </a:solidFill>
                <a:effectLst/>
                <a:latin typeface="Aptos" panose="020B0004020202020204" pitchFamily="34" charset="0"/>
              </a:rPr>
              <a:t>Acoustic monitoring in 3D printing</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526383" y="3063880"/>
            <a:ext cx="6154694" cy="1200150"/>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2362947" y="3433122"/>
            <a:ext cx="6630225"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 Data-based/Machine learning approaches</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52739" y="1164695"/>
            <a:ext cx="1611732" cy="461665"/>
          </a:xfrm>
          <a:prstGeom prst="rect">
            <a:avLst/>
          </a:prstGeom>
          <a:noFill/>
        </p:spPr>
        <p:txBody>
          <a:bodyPr wrap="square" rtlCol="0">
            <a:spAutoFit/>
          </a:bodyPr>
          <a:lstStyle/>
          <a:p>
            <a:pPr algn="ctr"/>
            <a:r>
              <a:rPr lang="en-US" altLang="zh-CN" sz="2400" dirty="0">
                <a:solidFill>
                  <a:schemeClr val="accent2"/>
                </a:solidFill>
                <a:latin typeface="Times New Roman" panose="02020603050405020304" pitchFamily="18" charset="0"/>
                <a:ea typeface="锐字逼格青春粗黑体简2.0" panose="02010604000000000000" pitchFamily="2" charset="-122"/>
                <a:cs typeface="Times New Roman" panose="02020603050405020304" pitchFamily="18" charset="0"/>
              </a:rPr>
              <a:t>Methods</a:t>
            </a:r>
            <a:endParaRPr lang="zh-CN" altLang="en-US" sz="2400" dirty="0">
              <a:solidFill>
                <a:schemeClr val="accent2"/>
              </a:solidFill>
              <a:latin typeface="Times New Roman" panose="02020603050405020304" pitchFamily="18" charset="0"/>
              <a:ea typeface="锐字逼格青春粗黑体简2.0" panose="02010604000000000000" pitchFamily="2" charset="-122"/>
              <a:cs typeface="Times New Roman" panose="02020603050405020304" pitchFamily="18" charset="0"/>
            </a:endParaRPr>
          </a:p>
        </p:txBody>
      </p:sp>
      <p:cxnSp>
        <p:nvCxnSpPr>
          <p:cNvPr id="18" name="直接连接符 17"/>
          <p:cNvCxnSpPr/>
          <p:nvPr/>
        </p:nvCxnSpPr>
        <p:spPr>
          <a:xfrm>
            <a:off x="597310" y="1200152"/>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页脚占位符 1">
            <a:extLst>
              <a:ext uri="{FF2B5EF4-FFF2-40B4-BE49-F238E27FC236}">
                <a16:creationId xmlns:a16="http://schemas.microsoft.com/office/drawing/2014/main" id="{CDE4A89E-8906-356F-5741-44075958AE67}"/>
              </a:ext>
            </a:extLst>
          </p:cNvPr>
          <p:cNvSpPr>
            <a:spLocks noGrp="1"/>
          </p:cNvSpPr>
          <p:nvPr>
            <p:ph type="ftr" sz="quarter" idx="11"/>
          </p:nvPr>
        </p:nvSpPr>
        <p:spPr/>
        <p:txBody>
          <a:bodyPr/>
          <a:lstStyle/>
          <a:p>
            <a:r>
              <a:rPr lang="en-US" altLang="zh-CN" dirty="0">
                <a:solidFill>
                  <a:prstClr val="black">
                    <a:tint val="75000"/>
                  </a:prstClr>
                </a:solidFill>
              </a:rPr>
              <a:t>10</a:t>
            </a:r>
            <a:endParaRPr lang="zh-CN" altLang="en-US" dirty="0">
              <a:solidFill>
                <a:prstClr val="black">
                  <a:tint val="75000"/>
                </a:prstClr>
              </a:solidFill>
            </a:endParaRPr>
          </a:p>
        </p:txBody>
      </p:sp>
      <p:pic>
        <p:nvPicPr>
          <p:cNvPr id="4" name="图片 3">
            <a:extLst>
              <a:ext uri="{FF2B5EF4-FFF2-40B4-BE49-F238E27FC236}">
                <a16:creationId xmlns:a16="http://schemas.microsoft.com/office/drawing/2014/main" id="{EA0A71B7-CF12-9AC1-40EF-723688DC9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310" y="2711455"/>
            <a:ext cx="1905000" cy="1905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452739" y="1200152"/>
            <a:ext cx="1640012" cy="461665"/>
          </a:xfrm>
          <a:prstGeom prst="rect">
            <a:avLst/>
          </a:prstGeom>
          <a:noFill/>
        </p:spPr>
        <p:txBody>
          <a:bodyPr wrap="square" rtlCol="0">
            <a:spAutoFit/>
          </a:bodyPr>
          <a:lstStyle/>
          <a:p>
            <a:pPr algn="ctr"/>
            <a:r>
              <a:rPr lang="en-US" altLang="zh-CN" sz="2400" dirty="0">
                <a:solidFill>
                  <a:schemeClr val="accent2"/>
                </a:solidFill>
                <a:latin typeface="Times New Roman" panose="02020603050405020304" pitchFamily="18" charset="0"/>
                <a:ea typeface="锐字逼格青春粗黑体简2.0" panose="02010604000000000000" pitchFamily="2" charset="-122"/>
                <a:cs typeface="Times New Roman" panose="02020603050405020304" pitchFamily="18" charset="0"/>
              </a:rPr>
              <a:t>Methods</a:t>
            </a:r>
            <a:endParaRPr lang="zh-CN" altLang="en-US" sz="2400" dirty="0">
              <a:solidFill>
                <a:schemeClr val="accent2"/>
              </a:solidFill>
              <a:latin typeface="Times New Roman" panose="02020603050405020304" pitchFamily="18" charset="0"/>
              <a:ea typeface="锐字逼格青春粗黑体简2.0" panose="02010604000000000000" pitchFamily="2" charset="-122"/>
              <a:cs typeface="Times New Roman" panose="02020603050405020304" pitchFamily="18" charset="0"/>
            </a:endParaRPr>
          </a:p>
        </p:txBody>
      </p:sp>
      <p:cxnSp>
        <p:nvCxnSpPr>
          <p:cNvPr id="27" name="直接连接符 26"/>
          <p:cNvCxnSpPr/>
          <p:nvPr/>
        </p:nvCxnSpPr>
        <p:spPr>
          <a:xfrm>
            <a:off x="597310" y="1200152"/>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页脚占位符 1">
            <a:extLst>
              <a:ext uri="{FF2B5EF4-FFF2-40B4-BE49-F238E27FC236}">
                <a16:creationId xmlns:a16="http://schemas.microsoft.com/office/drawing/2014/main" id="{B3233AFD-07D4-EEF0-0467-596AD6044F94}"/>
              </a:ext>
            </a:extLst>
          </p:cNvPr>
          <p:cNvSpPr>
            <a:spLocks noGrp="1"/>
          </p:cNvSpPr>
          <p:nvPr>
            <p:ph type="ftr" sz="quarter" idx="11"/>
          </p:nvPr>
        </p:nvSpPr>
        <p:spPr/>
        <p:txBody>
          <a:bodyPr/>
          <a:lstStyle/>
          <a:p>
            <a:r>
              <a:rPr lang="en-US" altLang="zh-CN" dirty="0">
                <a:solidFill>
                  <a:prstClr val="black">
                    <a:tint val="75000"/>
                  </a:prstClr>
                </a:solidFill>
              </a:rPr>
              <a:t>11</a:t>
            </a:r>
            <a:endParaRPr lang="zh-CN" altLang="en-US" dirty="0">
              <a:solidFill>
                <a:prstClr val="black">
                  <a:tint val="75000"/>
                </a:prstClr>
              </a:solidFill>
            </a:endParaRPr>
          </a:p>
        </p:txBody>
      </p:sp>
      <p:pic>
        <p:nvPicPr>
          <p:cNvPr id="4" name="图片 3">
            <a:extLst>
              <a:ext uri="{FF2B5EF4-FFF2-40B4-BE49-F238E27FC236}">
                <a16:creationId xmlns:a16="http://schemas.microsoft.com/office/drawing/2014/main" id="{C44E1B67-7575-7C72-AD64-218BBF0D0E9A}"/>
              </a:ext>
            </a:extLst>
          </p:cNvPr>
          <p:cNvPicPr>
            <a:picLocks noChangeAspect="1"/>
          </p:cNvPicPr>
          <p:nvPr/>
        </p:nvPicPr>
        <p:blipFill>
          <a:blip r:embed="rId3"/>
          <a:stretch>
            <a:fillRect/>
          </a:stretch>
        </p:blipFill>
        <p:spPr>
          <a:xfrm>
            <a:off x="1365389" y="1783154"/>
            <a:ext cx="6413221" cy="4090595"/>
          </a:xfrm>
          <a:prstGeom prst="rect">
            <a:avLst/>
          </a:prstGeom>
        </p:spPr>
      </p:pic>
    </p:spTree>
    <p:extLst>
      <p:ext uri="{BB962C8B-B14F-4D97-AF65-F5344CB8AC3E}">
        <p14:creationId xmlns:p14="http://schemas.microsoft.com/office/powerpoint/2010/main" val="6758071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89F3C-43F4-5BFE-A167-48B459A24515}"/>
            </a:ext>
          </a:extLst>
        </p:cNvPr>
        <p:cNvGrpSpPr/>
        <p:nvPr/>
      </p:nvGrpSpPr>
      <p:grpSpPr>
        <a:xfrm>
          <a:off x="0" y="0"/>
          <a:ext cx="0" cy="0"/>
          <a:chOff x="0" y="0"/>
          <a:chExt cx="0" cy="0"/>
        </a:xfrm>
      </p:grpSpPr>
      <p:sp>
        <p:nvSpPr>
          <p:cNvPr id="25" name="文本框 24">
            <a:extLst>
              <a:ext uri="{FF2B5EF4-FFF2-40B4-BE49-F238E27FC236}">
                <a16:creationId xmlns:a16="http://schemas.microsoft.com/office/drawing/2014/main" id="{C0CE5608-3271-9C7C-4ADD-D3C775A101CD}"/>
              </a:ext>
            </a:extLst>
          </p:cNvPr>
          <p:cNvSpPr txBox="1"/>
          <p:nvPr/>
        </p:nvSpPr>
        <p:spPr>
          <a:xfrm>
            <a:off x="452739" y="1200152"/>
            <a:ext cx="1640012" cy="461665"/>
          </a:xfrm>
          <a:prstGeom prst="rect">
            <a:avLst/>
          </a:prstGeom>
          <a:noFill/>
        </p:spPr>
        <p:txBody>
          <a:bodyPr wrap="square" rtlCol="0">
            <a:spAutoFit/>
          </a:bodyPr>
          <a:lstStyle/>
          <a:p>
            <a:pPr algn="ctr"/>
            <a:r>
              <a:rPr lang="en-US" altLang="zh-CN" sz="2400" dirty="0">
                <a:solidFill>
                  <a:schemeClr val="accent2"/>
                </a:solidFill>
                <a:latin typeface="Times New Roman" panose="02020603050405020304" pitchFamily="18" charset="0"/>
                <a:ea typeface="锐字逼格青春粗黑体简2.0" panose="02010604000000000000" pitchFamily="2" charset="-122"/>
                <a:cs typeface="Times New Roman" panose="02020603050405020304" pitchFamily="18" charset="0"/>
              </a:rPr>
              <a:t>Methods</a:t>
            </a:r>
            <a:endParaRPr lang="zh-CN" altLang="en-US" sz="2400" dirty="0">
              <a:solidFill>
                <a:schemeClr val="accent2"/>
              </a:solidFill>
              <a:latin typeface="Times New Roman" panose="02020603050405020304" pitchFamily="18" charset="0"/>
              <a:ea typeface="锐字逼格青春粗黑体简2.0" panose="02010604000000000000" pitchFamily="2" charset="-122"/>
              <a:cs typeface="Times New Roman" panose="02020603050405020304" pitchFamily="18" charset="0"/>
            </a:endParaRPr>
          </a:p>
        </p:txBody>
      </p:sp>
      <p:cxnSp>
        <p:nvCxnSpPr>
          <p:cNvPr id="27" name="直接连接符 26">
            <a:extLst>
              <a:ext uri="{FF2B5EF4-FFF2-40B4-BE49-F238E27FC236}">
                <a16:creationId xmlns:a16="http://schemas.microsoft.com/office/drawing/2014/main" id="{FC9FDA39-2E66-3963-B2EB-E7DCD28BF03B}"/>
              </a:ext>
            </a:extLst>
          </p:cNvPr>
          <p:cNvCxnSpPr/>
          <p:nvPr/>
        </p:nvCxnSpPr>
        <p:spPr>
          <a:xfrm>
            <a:off x="597310" y="1200152"/>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页脚占位符 1">
            <a:extLst>
              <a:ext uri="{FF2B5EF4-FFF2-40B4-BE49-F238E27FC236}">
                <a16:creationId xmlns:a16="http://schemas.microsoft.com/office/drawing/2014/main" id="{20B203CF-6241-D7E4-137A-5C0BA8806BDA}"/>
              </a:ext>
            </a:extLst>
          </p:cNvPr>
          <p:cNvSpPr>
            <a:spLocks noGrp="1"/>
          </p:cNvSpPr>
          <p:nvPr>
            <p:ph type="ftr" sz="quarter" idx="11"/>
          </p:nvPr>
        </p:nvSpPr>
        <p:spPr/>
        <p:txBody>
          <a:bodyPr/>
          <a:lstStyle/>
          <a:p>
            <a:r>
              <a:rPr lang="en-US" altLang="zh-CN" dirty="0">
                <a:solidFill>
                  <a:prstClr val="black">
                    <a:tint val="75000"/>
                  </a:prstClr>
                </a:solidFill>
              </a:rPr>
              <a:t>11</a:t>
            </a:r>
            <a:endParaRPr lang="zh-CN" altLang="en-US" dirty="0">
              <a:solidFill>
                <a:prstClr val="black">
                  <a:tint val="75000"/>
                </a:prstClr>
              </a:solidFill>
            </a:endParaRPr>
          </a:p>
        </p:txBody>
      </p:sp>
      <p:sp>
        <p:nvSpPr>
          <p:cNvPr id="3" name="文本框 2">
            <a:extLst>
              <a:ext uri="{FF2B5EF4-FFF2-40B4-BE49-F238E27FC236}">
                <a16:creationId xmlns:a16="http://schemas.microsoft.com/office/drawing/2014/main" id="{4CA8BF8D-7CF9-9472-2CA3-80A992B37807}"/>
              </a:ext>
            </a:extLst>
          </p:cNvPr>
          <p:cNvSpPr txBox="1"/>
          <p:nvPr/>
        </p:nvSpPr>
        <p:spPr>
          <a:xfrm>
            <a:off x="366588" y="699796"/>
            <a:ext cx="1640011" cy="369332"/>
          </a:xfrm>
          <a:prstGeom prst="rect">
            <a:avLst/>
          </a:prstGeom>
          <a:noFill/>
        </p:spPr>
        <p:txBody>
          <a:bodyPr wrap="square" rtlCol="0">
            <a:spAutoFit/>
          </a:bodyPr>
          <a:lstStyle/>
          <a:p>
            <a:r>
              <a:rPr lang="en-US" altLang="zh-CN" dirty="0"/>
              <a:t>Laser power</a:t>
            </a:r>
          </a:p>
        </p:txBody>
      </p:sp>
      <p:pic>
        <p:nvPicPr>
          <p:cNvPr id="5" name="图片 4" descr="图表, 直方图&#10;&#10;描述已自动生成">
            <a:extLst>
              <a:ext uri="{FF2B5EF4-FFF2-40B4-BE49-F238E27FC236}">
                <a16:creationId xmlns:a16="http://schemas.microsoft.com/office/drawing/2014/main" id="{29D01AE8-873D-F2EA-D727-C0BB66882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265" y="354557"/>
            <a:ext cx="4039539" cy="3029654"/>
          </a:xfrm>
          <a:prstGeom prst="rect">
            <a:avLst/>
          </a:prstGeom>
        </p:spPr>
      </p:pic>
      <p:pic>
        <p:nvPicPr>
          <p:cNvPr id="7" name="图片 6" descr="图表, 直方图&#10;&#10;描述已自动生成">
            <a:extLst>
              <a:ext uri="{FF2B5EF4-FFF2-40B4-BE49-F238E27FC236}">
                <a16:creationId xmlns:a16="http://schemas.microsoft.com/office/drawing/2014/main" id="{8E1F6674-DFF7-C177-F93A-C2117B47EB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5914" y="326568"/>
            <a:ext cx="4039539" cy="3029654"/>
          </a:xfrm>
          <a:prstGeom prst="rect">
            <a:avLst/>
          </a:prstGeom>
        </p:spPr>
      </p:pic>
      <p:pic>
        <p:nvPicPr>
          <p:cNvPr id="9" name="图片 8" descr="图表, 直方图&#10;&#10;描述已自动生成">
            <a:extLst>
              <a:ext uri="{FF2B5EF4-FFF2-40B4-BE49-F238E27FC236}">
                <a16:creationId xmlns:a16="http://schemas.microsoft.com/office/drawing/2014/main" id="{C0093384-483A-C61C-3826-2B256CFEBB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8841" y="3433664"/>
            <a:ext cx="4201271" cy="3150953"/>
          </a:xfrm>
          <a:prstGeom prst="rect">
            <a:avLst/>
          </a:prstGeom>
        </p:spPr>
      </p:pic>
      <p:pic>
        <p:nvPicPr>
          <p:cNvPr id="11" name="图片 10" descr="图表, 直方图&#10;&#10;描述已自动生成">
            <a:extLst>
              <a:ext uri="{FF2B5EF4-FFF2-40B4-BE49-F238E27FC236}">
                <a16:creationId xmlns:a16="http://schemas.microsoft.com/office/drawing/2014/main" id="{43CD48D4-EF82-EE65-1A44-E89D88100E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5914" y="3401007"/>
            <a:ext cx="3921351" cy="2941013"/>
          </a:xfrm>
          <a:prstGeom prst="rect">
            <a:avLst/>
          </a:prstGeom>
        </p:spPr>
      </p:pic>
      <p:sp>
        <p:nvSpPr>
          <p:cNvPr id="12" name="文本框 11">
            <a:extLst>
              <a:ext uri="{FF2B5EF4-FFF2-40B4-BE49-F238E27FC236}">
                <a16:creationId xmlns:a16="http://schemas.microsoft.com/office/drawing/2014/main" id="{621D9278-06C2-B1D2-E334-66CC0AEDA301}"/>
              </a:ext>
            </a:extLst>
          </p:cNvPr>
          <p:cNvSpPr txBox="1"/>
          <p:nvPr/>
        </p:nvSpPr>
        <p:spPr>
          <a:xfrm>
            <a:off x="0" y="2179812"/>
            <a:ext cx="1752595" cy="1477328"/>
          </a:xfrm>
          <a:prstGeom prst="rect">
            <a:avLst/>
          </a:prstGeom>
          <a:noFill/>
        </p:spPr>
        <p:txBody>
          <a:bodyPr wrap="square" rtlCol="0">
            <a:spAutoFit/>
          </a:bodyPr>
          <a:lstStyle/>
          <a:p>
            <a:r>
              <a:rPr lang="en-US" altLang="zh-CN" dirty="0"/>
              <a:t>B5 150  500</a:t>
            </a:r>
          </a:p>
          <a:p>
            <a:r>
              <a:rPr lang="en-US" altLang="zh-CN" dirty="0"/>
              <a:t>A9  350  500</a:t>
            </a:r>
          </a:p>
          <a:p>
            <a:endParaRPr lang="en-US" altLang="zh-CN" dirty="0"/>
          </a:p>
          <a:p>
            <a:r>
              <a:rPr lang="en-US" altLang="zh-CN" dirty="0"/>
              <a:t>B11  150  200</a:t>
            </a:r>
          </a:p>
          <a:p>
            <a:r>
              <a:rPr lang="en-US" altLang="zh-CN" dirty="0"/>
              <a:t>A1  350  1200</a:t>
            </a:r>
            <a:endParaRPr lang="zh-CN" altLang="en-US" dirty="0"/>
          </a:p>
        </p:txBody>
      </p:sp>
    </p:spTree>
    <p:extLst>
      <p:ext uri="{BB962C8B-B14F-4D97-AF65-F5344CB8AC3E}">
        <p14:creationId xmlns:p14="http://schemas.microsoft.com/office/powerpoint/2010/main" val="34584270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932D2-6292-49AA-194E-194D32CA415E}"/>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9EADCACF-84D5-589D-0E1A-3C22C6A5AC14}"/>
              </a:ext>
            </a:extLst>
          </p:cNvPr>
          <p:cNvSpPr txBox="1"/>
          <p:nvPr/>
        </p:nvSpPr>
        <p:spPr>
          <a:xfrm>
            <a:off x="-2025445" y="1160205"/>
            <a:ext cx="1671484" cy="1754326"/>
          </a:xfrm>
          <a:prstGeom prst="rect">
            <a:avLst/>
          </a:prstGeom>
          <a:noFill/>
        </p:spPr>
        <p:txBody>
          <a:bodyPr wrap="square" rtlCol="0">
            <a:spAutoFit/>
          </a:bodyPr>
          <a:lstStyle/>
          <a:p>
            <a:r>
              <a:rPr lang="en-US" altLang="zh-CN" dirty="0"/>
              <a:t>Laser power200</a:t>
            </a:r>
          </a:p>
          <a:p>
            <a:r>
              <a:rPr lang="en-US" altLang="zh-CN" dirty="0"/>
              <a:t>B1  200  200</a:t>
            </a:r>
          </a:p>
          <a:p>
            <a:r>
              <a:rPr lang="en-US" altLang="zh-CN" dirty="0"/>
              <a:t>A10 200  400</a:t>
            </a:r>
          </a:p>
          <a:p>
            <a:r>
              <a:rPr lang="en-US" altLang="zh-CN" dirty="0"/>
              <a:t>A8 200  500</a:t>
            </a:r>
          </a:p>
          <a:p>
            <a:r>
              <a:rPr lang="en-US" altLang="zh-CN" dirty="0"/>
              <a:t>A11 200  700</a:t>
            </a:r>
          </a:p>
          <a:p>
            <a:endParaRPr lang="zh-CN" altLang="en-US" dirty="0"/>
          </a:p>
        </p:txBody>
      </p:sp>
      <p:pic>
        <p:nvPicPr>
          <p:cNvPr id="8" name="图片 7" descr="图表, 直方图&#10;&#10;描述已自动生成">
            <a:extLst>
              <a:ext uri="{FF2B5EF4-FFF2-40B4-BE49-F238E27FC236}">
                <a16:creationId xmlns:a16="http://schemas.microsoft.com/office/drawing/2014/main" id="{427C25E7-740D-C25E-FA5F-37792050C8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04" y="3312495"/>
            <a:ext cx="4361596" cy="3271197"/>
          </a:xfrm>
          <a:prstGeom prst="rect">
            <a:avLst/>
          </a:prstGeom>
        </p:spPr>
      </p:pic>
      <p:pic>
        <p:nvPicPr>
          <p:cNvPr id="13" name="图片 12" descr="图表, 直方图&#10;&#10;描述已自动生成">
            <a:extLst>
              <a:ext uri="{FF2B5EF4-FFF2-40B4-BE49-F238E27FC236}">
                <a16:creationId xmlns:a16="http://schemas.microsoft.com/office/drawing/2014/main" id="{13F43971-833C-8A75-3E74-CD1D88C967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79194"/>
            <a:ext cx="4218039" cy="3163529"/>
          </a:xfrm>
          <a:prstGeom prst="rect">
            <a:avLst/>
          </a:prstGeom>
        </p:spPr>
      </p:pic>
      <p:pic>
        <p:nvPicPr>
          <p:cNvPr id="15" name="图片 14" descr="图表, 直方图&#10;&#10;描述已自动生成">
            <a:extLst>
              <a:ext uri="{FF2B5EF4-FFF2-40B4-BE49-F238E27FC236}">
                <a16:creationId xmlns:a16="http://schemas.microsoft.com/office/drawing/2014/main" id="{5AA9A418-1801-2864-72D3-4E31681A0A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3342722"/>
            <a:ext cx="4361596" cy="3271197"/>
          </a:xfrm>
          <a:prstGeom prst="rect">
            <a:avLst/>
          </a:prstGeom>
        </p:spPr>
      </p:pic>
      <p:pic>
        <p:nvPicPr>
          <p:cNvPr id="17" name="图片 16" descr="图表, 直方图&#10;&#10;描述已自动生成">
            <a:extLst>
              <a:ext uri="{FF2B5EF4-FFF2-40B4-BE49-F238E27FC236}">
                <a16:creationId xmlns:a16="http://schemas.microsoft.com/office/drawing/2014/main" id="{3AD11494-384F-6CEE-BD37-F9D75B7C2A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961" y="179193"/>
            <a:ext cx="4218039" cy="3163529"/>
          </a:xfrm>
          <a:prstGeom prst="rect">
            <a:avLst/>
          </a:prstGeom>
        </p:spPr>
      </p:pic>
    </p:spTree>
    <p:extLst>
      <p:ext uri="{BB962C8B-B14F-4D97-AF65-F5344CB8AC3E}">
        <p14:creationId xmlns:p14="http://schemas.microsoft.com/office/powerpoint/2010/main" val="135031261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F413E15-8326-48C5-8C3B-8608238CAD13}"/>
              </a:ext>
            </a:extLst>
          </p:cNvPr>
          <p:cNvSpPr txBox="1"/>
          <p:nvPr/>
        </p:nvSpPr>
        <p:spPr>
          <a:xfrm>
            <a:off x="-2025445" y="1160205"/>
            <a:ext cx="1671484" cy="1477328"/>
          </a:xfrm>
          <a:prstGeom prst="rect">
            <a:avLst/>
          </a:prstGeom>
          <a:noFill/>
        </p:spPr>
        <p:txBody>
          <a:bodyPr wrap="square" rtlCol="0">
            <a:spAutoFit/>
          </a:bodyPr>
          <a:lstStyle/>
          <a:p>
            <a:r>
              <a:rPr lang="en-US" altLang="zh-CN" dirty="0"/>
              <a:t>Laser power300</a:t>
            </a:r>
          </a:p>
          <a:p>
            <a:r>
              <a:rPr lang="en-US" altLang="zh-CN" dirty="0"/>
              <a:t>B8  300  700</a:t>
            </a:r>
          </a:p>
          <a:p>
            <a:r>
              <a:rPr lang="en-US" altLang="zh-CN" dirty="0"/>
              <a:t>B6  300  800</a:t>
            </a:r>
          </a:p>
          <a:p>
            <a:r>
              <a:rPr lang="en-US" altLang="zh-CN" dirty="0"/>
              <a:t>B2  300  1000</a:t>
            </a:r>
          </a:p>
          <a:p>
            <a:endParaRPr lang="zh-CN" altLang="en-US" dirty="0"/>
          </a:p>
        </p:txBody>
      </p:sp>
      <p:pic>
        <p:nvPicPr>
          <p:cNvPr id="7" name="图片 6" descr="图表, 直方图&#10;&#10;描述已自动生成">
            <a:extLst>
              <a:ext uri="{FF2B5EF4-FFF2-40B4-BE49-F238E27FC236}">
                <a16:creationId xmlns:a16="http://schemas.microsoft.com/office/drawing/2014/main" id="{67795310-5B2E-DF4A-43CA-E75F9EA2E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155" y="3342969"/>
            <a:ext cx="4341932" cy="3256449"/>
          </a:xfrm>
          <a:prstGeom prst="rect">
            <a:avLst/>
          </a:prstGeom>
        </p:spPr>
      </p:pic>
      <p:pic>
        <p:nvPicPr>
          <p:cNvPr id="9" name="图片 8" descr="图表, 直方图&#10;&#10;描述已自动生成">
            <a:extLst>
              <a:ext uri="{FF2B5EF4-FFF2-40B4-BE49-F238E27FC236}">
                <a16:creationId xmlns:a16="http://schemas.microsoft.com/office/drawing/2014/main" id="{151311EE-AAC5-C120-6810-641625CE2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1243" y="258582"/>
            <a:ext cx="4020746" cy="3015560"/>
          </a:xfrm>
          <a:prstGeom prst="rect">
            <a:avLst/>
          </a:prstGeom>
        </p:spPr>
      </p:pic>
      <p:pic>
        <p:nvPicPr>
          <p:cNvPr id="11" name="图片 10" descr="图表, 直方图&#10;&#10;描述已自动生成">
            <a:extLst>
              <a:ext uri="{FF2B5EF4-FFF2-40B4-BE49-F238E27FC236}">
                <a16:creationId xmlns:a16="http://schemas.microsoft.com/office/drawing/2014/main" id="{2894828D-E7AC-0202-61AC-D5D36A618B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727" y="258582"/>
            <a:ext cx="4112516" cy="3084387"/>
          </a:xfrm>
          <a:prstGeom prst="rect">
            <a:avLst/>
          </a:prstGeom>
        </p:spPr>
      </p:pic>
    </p:spTree>
    <p:extLst>
      <p:ext uri="{BB962C8B-B14F-4D97-AF65-F5344CB8AC3E}">
        <p14:creationId xmlns:p14="http://schemas.microsoft.com/office/powerpoint/2010/main" val="284488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0E5CF7-4783-B843-0854-08E4584D5257}"/>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48D6F400-0A6C-D2A9-559B-51A94A1D8BBD}"/>
              </a:ext>
            </a:extLst>
          </p:cNvPr>
          <p:cNvSpPr txBox="1"/>
          <p:nvPr/>
        </p:nvSpPr>
        <p:spPr>
          <a:xfrm>
            <a:off x="-2025445" y="1160205"/>
            <a:ext cx="1671484" cy="2308324"/>
          </a:xfrm>
          <a:prstGeom prst="rect">
            <a:avLst/>
          </a:prstGeom>
          <a:noFill/>
        </p:spPr>
        <p:txBody>
          <a:bodyPr wrap="square" rtlCol="0">
            <a:spAutoFit/>
          </a:bodyPr>
          <a:lstStyle/>
          <a:p>
            <a:r>
              <a:rPr lang="en-US" altLang="zh-CN" dirty="0"/>
              <a:t>Laser power400</a:t>
            </a:r>
          </a:p>
          <a:p>
            <a:r>
              <a:rPr lang="en-US" altLang="zh-CN" dirty="0"/>
              <a:t>A2  400  600</a:t>
            </a:r>
          </a:p>
          <a:p>
            <a:r>
              <a:rPr lang="en-US" altLang="zh-CN" dirty="0"/>
              <a:t>B4  400  800</a:t>
            </a:r>
          </a:p>
          <a:p>
            <a:r>
              <a:rPr lang="en-US" altLang="zh-CN" dirty="0"/>
              <a:t>A5  400  1000</a:t>
            </a:r>
          </a:p>
          <a:p>
            <a:r>
              <a:rPr lang="en-US" altLang="zh-CN" dirty="0"/>
              <a:t>A13  400  1200</a:t>
            </a:r>
          </a:p>
          <a:p>
            <a:r>
              <a:rPr lang="en-US" altLang="zh-CN" dirty="0"/>
              <a:t>B9  400  1600</a:t>
            </a:r>
          </a:p>
          <a:p>
            <a:r>
              <a:rPr lang="en-US" altLang="zh-CN" dirty="0"/>
              <a:t>B13  400 2000</a:t>
            </a:r>
          </a:p>
          <a:p>
            <a:endParaRPr lang="zh-CN" altLang="en-US" dirty="0"/>
          </a:p>
        </p:txBody>
      </p:sp>
      <p:pic>
        <p:nvPicPr>
          <p:cNvPr id="3" name="图片 2" descr="图表, 直方图&#10;&#10;描述已自动生成">
            <a:extLst>
              <a:ext uri="{FF2B5EF4-FFF2-40B4-BE49-F238E27FC236}">
                <a16:creationId xmlns:a16="http://schemas.microsoft.com/office/drawing/2014/main" id="{10A22D0D-3D04-91E1-47CB-BEB0507AD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96" y="3244158"/>
            <a:ext cx="4204280" cy="3153210"/>
          </a:xfrm>
          <a:prstGeom prst="rect">
            <a:avLst/>
          </a:prstGeom>
        </p:spPr>
      </p:pic>
      <p:pic>
        <p:nvPicPr>
          <p:cNvPr id="6" name="图片 5" descr="图表, 直方图&#10;&#10;描述已自动生成">
            <a:extLst>
              <a:ext uri="{FF2B5EF4-FFF2-40B4-BE49-F238E27FC236}">
                <a16:creationId xmlns:a16="http://schemas.microsoft.com/office/drawing/2014/main" id="{2AB1BB4E-CADA-88C3-81B2-25AB1FCDD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7878" y="172679"/>
            <a:ext cx="4125621" cy="3094216"/>
          </a:xfrm>
          <a:prstGeom prst="rect">
            <a:avLst/>
          </a:prstGeom>
        </p:spPr>
      </p:pic>
      <p:pic>
        <p:nvPicPr>
          <p:cNvPr id="10" name="图片 9" descr="图表, 直方图&#10;&#10;描述已自动生成">
            <a:extLst>
              <a:ext uri="{FF2B5EF4-FFF2-40B4-BE49-F238E27FC236}">
                <a16:creationId xmlns:a16="http://schemas.microsoft.com/office/drawing/2014/main" id="{9E229226-41CE-63A8-B373-73C22C7364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448" y="181896"/>
            <a:ext cx="3982405" cy="2986804"/>
          </a:xfrm>
          <a:prstGeom prst="rect">
            <a:avLst/>
          </a:prstGeom>
        </p:spPr>
      </p:pic>
      <p:pic>
        <p:nvPicPr>
          <p:cNvPr id="13" name="图片 12" descr="图表, 直方图&#10;&#10;描述已自动生成">
            <a:extLst>
              <a:ext uri="{FF2B5EF4-FFF2-40B4-BE49-F238E27FC236}">
                <a16:creationId xmlns:a16="http://schemas.microsoft.com/office/drawing/2014/main" id="{8883221F-3B0A-C17E-ACD5-6ECB2A5580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6584" y="3289632"/>
            <a:ext cx="4083016" cy="3062262"/>
          </a:xfrm>
          <a:prstGeom prst="rect">
            <a:avLst/>
          </a:prstGeom>
        </p:spPr>
      </p:pic>
      <p:pic>
        <p:nvPicPr>
          <p:cNvPr id="15" name="图片 14" descr="图表, 直方图&#10;&#10;描述已自动生成">
            <a:extLst>
              <a:ext uri="{FF2B5EF4-FFF2-40B4-BE49-F238E27FC236}">
                <a16:creationId xmlns:a16="http://schemas.microsoft.com/office/drawing/2014/main" id="{668EED60-07A2-73A6-912B-0DA834B7AD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0962" y="3344324"/>
            <a:ext cx="4083015" cy="3062262"/>
          </a:xfrm>
          <a:prstGeom prst="rect">
            <a:avLst/>
          </a:prstGeom>
        </p:spPr>
      </p:pic>
      <p:pic>
        <p:nvPicPr>
          <p:cNvPr id="17" name="图片 16" descr="图表, 直方图&#10;&#10;描述已自动生成">
            <a:extLst>
              <a:ext uri="{FF2B5EF4-FFF2-40B4-BE49-F238E27FC236}">
                <a16:creationId xmlns:a16="http://schemas.microsoft.com/office/drawing/2014/main" id="{CEF6E3B9-6C7F-5533-2B66-1ABA26DB64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53452" y="5172"/>
            <a:ext cx="4421886" cy="3316415"/>
          </a:xfrm>
          <a:prstGeom prst="rect">
            <a:avLst/>
          </a:prstGeom>
        </p:spPr>
      </p:pic>
    </p:spTree>
    <p:extLst>
      <p:ext uri="{BB962C8B-B14F-4D97-AF65-F5344CB8AC3E}">
        <p14:creationId xmlns:p14="http://schemas.microsoft.com/office/powerpoint/2010/main" val="25553180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513421-2604-5F87-C96B-6F4C0530834B}"/>
            </a:ext>
          </a:extLst>
        </p:cNvPr>
        <p:cNvGrpSpPr/>
        <p:nvPr/>
      </p:nvGrpSpPr>
      <p:grpSpPr>
        <a:xfrm>
          <a:off x="0" y="0"/>
          <a:ext cx="0" cy="0"/>
          <a:chOff x="0" y="0"/>
          <a:chExt cx="0" cy="0"/>
        </a:xfrm>
      </p:grpSpPr>
      <p:pic>
        <p:nvPicPr>
          <p:cNvPr id="20" name="图片 19" descr="图表, 直方图&#10;&#10;描述已自动生成">
            <a:extLst>
              <a:ext uri="{FF2B5EF4-FFF2-40B4-BE49-F238E27FC236}">
                <a16:creationId xmlns:a16="http://schemas.microsoft.com/office/drawing/2014/main" id="{948558CC-6DFC-0DEB-93B0-59A750F20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845" y="7283139"/>
            <a:ext cx="4309122" cy="3231841"/>
          </a:xfrm>
          <a:prstGeom prst="rect">
            <a:avLst/>
          </a:prstGeom>
        </p:spPr>
      </p:pic>
      <p:pic>
        <p:nvPicPr>
          <p:cNvPr id="11" name="图片 10" descr="图表, 直方图&#10;&#10;描述已自动生成">
            <a:extLst>
              <a:ext uri="{FF2B5EF4-FFF2-40B4-BE49-F238E27FC236}">
                <a16:creationId xmlns:a16="http://schemas.microsoft.com/office/drawing/2014/main" id="{BFC5AEA4-4817-BCC5-D5B7-1F7F11BBDE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1636" y="0"/>
            <a:ext cx="4237069" cy="3177801"/>
          </a:xfrm>
          <a:prstGeom prst="rect">
            <a:avLst/>
          </a:prstGeom>
        </p:spPr>
      </p:pic>
      <p:pic>
        <p:nvPicPr>
          <p:cNvPr id="8" name="图片 7" descr="图表, 直方图&#10;&#10;描述已自动生成">
            <a:extLst>
              <a:ext uri="{FF2B5EF4-FFF2-40B4-BE49-F238E27FC236}">
                <a16:creationId xmlns:a16="http://schemas.microsoft.com/office/drawing/2014/main" id="{24198330-4CF9-A511-4DFB-3E7CACFDFB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783" y="7093397"/>
            <a:ext cx="4444515" cy="3333385"/>
          </a:xfrm>
          <a:prstGeom prst="rect">
            <a:avLst/>
          </a:prstGeom>
        </p:spPr>
      </p:pic>
      <p:pic>
        <p:nvPicPr>
          <p:cNvPr id="4" name="图片 3" descr="图表, 直方图&#10;&#10;描述已自动生成">
            <a:extLst>
              <a:ext uri="{FF2B5EF4-FFF2-40B4-BE49-F238E27FC236}">
                <a16:creationId xmlns:a16="http://schemas.microsoft.com/office/drawing/2014/main" id="{11716768-82DB-5620-49E5-3EDD5E00E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475" y="33844"/>
            <a:ext cx="4169882" cy="3127411"/>
          </a:xfrm>
          <a:prstGeom prst="rect">
            <a:avLst/>
          </a:prstGeom>
        </p:spPr>
      </p:pic>
      <p:pic>
        <p:nvPicPr>
          <p:cNvPr id="18" name="图片 17" descr="图表, 直方图&#10;&#10;描述已自动生成">
            <a:extLst>
              <a:ext uri="{FF2B5EF4-FFF2-40B4-BE49-F238E27FC236}">
                <a16:creationId xmlns:a16="http://schemas.microsoft.com/office/drawing/2014/main" id="{D63DBCBA-8DEA-A04D-4C2E-650618A698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98845" y="57976"/>
            <a:ext cx="4344397" cy="3258297"/>
          </a:xfrm>
          <a:prstGeom prst="rect">
            <a:avLst/>
          </a:prstGeom>
        </p:spPr>
      </p:pic>
      <p:pic>
        <p:nvPicPr>
          <p:cNvPr id="14" name="图片 13" descr="图表, 直方图&#10;&#10;描述已自动生成">
            <a:extLst>
              <a:ext uri="{FF2B5EF4-FFF2-40B4-BE49-F238E27FC236}">
                <a16:creationId xmlns:a16="http://schemas.microsoft.com/office/drawing/2014/main" id="{5136E44A-DC92-9E35-6E36-853C82AFD3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68727" y="7053842"/>
            <a:ext cx="4441259" cy="3330944"/>
          </a:xfrm>
          <a:prstGeom prst="rect">
            <a:avLst/>
          </a:prstGeom>
        </p:spPr>
      </p:pic>
      <p:sp>
        <p:nvSpPr>
          <p:cNvPr id="5" name="文本框 4">
            <a:extLst>
              <a:ext uri="{FF2B5EF4-FFF2-40B4-BE49-F238E27FC236}">
                <a16:creationId xmlns:a16="http://schemas.microsoft.com/office/drawing/2014/main" id="{C8BFA67E-6CE2-A1B1-FBCF-F30D78990180}"/>
              </a:ext>
            </a:extLst>
          </p:cNvPr>
          <p:cNvSpPr txBox="1"/>
          <p:nvPr/>
        </p:nvSpPr>
        <p:spPr>
          <a:xfrm>
            <a:off x="-2025445" y="1160205"/>
            <a:ext cx="1671484" cy="2139047"/>
          </a:xfrm>
          <a:prstGeom prst="rect">
            <a:avLst/>
          </a:prstGeom>
          <a:noFill/>
        </p:spPr>
        <p:txBody>
          <a:bodyPr wrap="square" rtlCol="0">
            <a:spAutoFit/>
          </a:bodyPr>
          <a:lstStyle/>
          <a:p>
            <a:pPr>
              <a:spcAft>
                <a:spcPts val="600"/>
              </a:spcAft>
            </a:pPr>
            <a:r>
              <a:rPr lang="en-US" altLang="zh-CN" dirty="0"/>
              <a:t>Scan speed 500</a:t>
            </a:r>
          </a:p>
          <a:p>
            <a:pPr>
              <a:spcAft>
                <a:spcPts val="600"/>
              </a:spcAft>
            </a:pPr>
            <a:r>
              <a:rPr lang="en-US" altLang="zh-CN" dirty="0"/>
              <a:t>B9 B13 A13</a:t>
            </a:r>
          </a:p>
          <a:p>
            <a:pPr>
              <a:spcAft>
                <a:spcPts val="600"/>
              </a:spcAft>
            </a:pPr>
            <a:r>
              <a:rPr lang="en-US" altLang="zh-CN" dirty="0"/>
              <a:t>'A2','B4','A5'</a:t>
            </a:r>
          </a:p>
          <a:p>
            <a:pPr>
              <a:spcAft>
                <a:spcPts val="600"/>
              </a:spcAft>
            </a:pPr>
            <a:endParaRPr lang="en-US" altLang="zh-CN" dirty="0"/>
          </a:p>
          <a:p>
            <a:pPr>
              <a:spcAft>
                <a:spcPts val="600"/>
              </a:spcAft>
            </a:pPr>
            <a:r>
              <a:rPr lang="en-US" altLang="zh-CN" dirty="0"/>
              <a:t>B11  A3  B1</a:t>
            </a:r>
          </a:p>
          <a:p>
            <a:pPr>
              <a:spcAft>
                <a:spcPts val="600"/>
              </a:spcAft>
            </a:pPr>
            <a:endParaRPr lang="zh-CN" altLang="en-US" dirty="0"/>
          </a:p>
        </p:txBody>
      </p:sp>
      <p:pic>
        <p:nvPicPr>
          <p:cNvPr id="22" name="图片 21">
            <a:extLst>
              <a:ext uri="{FF2B5EF4-FFF2-40B4-BE49-F238E27FC236}">
                <a16:creationId xmlns:a16="http://schemas.microsoft.com/office/drawing/2014/main" id="{0C0515A6-2C9F-5482-F8A7-15714ED8536E}"/>
              </a:ext>
            </a:extLst>
          </p:cNvPr>
          <p:cNvPicPr>
            <a:picLocks noChangeAspect="1"/>
          </p:cNvPicPr>
          <p:nvPr/>
        </p:nvPicPr>
        <p:blipFill>
          <a:blip r:embed="rId8"/>
          <a:stretch>
            <a:fillRect/>
          </a:stretch>
        </p:blipFill>
        <p:spPr>
          <a:xfrm>
            <a:off x="3979332" y="3372374"/>
            <a:ext cx="3672304" cy="3127411"/>
          </a:xfrm>
          <a:prstGeom prst="rect">
            <a:avLst/>
          </a:prstGeom>
        </p:spPr>
      </p:pic>
      <p:pic>
        <p:nvPicPr>
          <p:cNvPr id="24" name="图片 23">
            <a:extLst>
              <a:ext uri="{FF2B5EF4-FFF2-40B4-BE49-F238E27FC236}">
                <a16:creationId xmlns:a16="http://schemas.microsoft.com/office/drawing/2014/main" id="{FA80D97A-AF71-6024-CAE3-484DB0BB5CE7}"/>
              </a:ext>
            </a:extLst>
          </p:cNvPr>
          <p:cNvPicPr>
            <a:picLocks noChangeAspect="1"/>
          </p:cNvPicPr>
          <p:nvPr/>
        </p:nvPicPr>
        <p:blipFill>
          <a:blip r:embed="rId9"/>
          <a:stretch>
            <a:fillRect/>
          </a:stretch>
        </p:blipFill>
        <p:spPr>
          <a:xfrm>
            <a:off x="0" y="3316273"/>
            <a:ext cx="3825996" cy="3258298"/>
          </a:xfrm>
          <a:prstGeom prst="rect">
            <a:avLst/>
          </a:prstGeom>
        </p:spPr>
      </p:pic>
      <p:pic>
        <p:nvPicPr>
          <p:cNvPr id="26" name="图片 25">
            <a:extLst>
              <a:ext uri="{FF2B5EF4-FFF2-40B4-BE49-F238E27FC236}">
                <a16:creationId xmlns:a16="http://schemas.microsoft.com/office/drawing/2014/main" id="{AB3059D7-8D0F-7D4A-AD94-FAA4012CB373}"/>
              </a:ext>
            </a:extLst>
          </p:cNvPr>
          <p:cNvPicPr>
            <a:picLocks noChangeAspect="1"/>
          </p:cNvPicPr>
          <p:nvPr/>
        </p:nvPicPr>
        <p:blipFill>
          <a:blip r:embed="rId10"/>
          <a:stretch>
            <a:fillRect/>
          </a:stretch>
        </p:blipFill>
        <p:spPr>
          <a:xfrm>
            <a:off x="7941165" y="3299252"/>
            <a:ext cx="3672304" cy="3127411"/>
          </a:xfrm>
          <a:prstGeom prst="rect">
            <a:avLst/>
          </a:prstGeom>
        </p:spPr>
      </p:pic>
    </p:spTree>
    <p:extLst>
      <p:ext uri="{BB962C8B-B14F-4D97-AF65-F5344CB8AC3E}">
        <p14:creationId xmlns:p14="http://schemas.microsoft.com/office/powerpoint/2010/main" val="25943734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3F9A8A-BB82-6626-3461-683D0AF2FBC2}"/>
            </a:ext>
          </a:extLst>
        </p:cNvPr>
        <p:cNvGrpSpPr/>
        <p:nvPr/>
      </p:nvGrpSpPr>
      <p:grpSpPr>
        <a:xfrm>
          <a:off x="0" y="0"/>
          <a:ext cx="0" cy="0"/>
          <a:chOff x="0" y="0"/>
          <a:chExt cx="0" cy="0"/>
        </a:xfrm>
      </p:grpSpPr>
      <p:sp>
        <p:nvSpPr>
          <p:cNvPr id="25" name="文本框 24">
            <a:extLst>
              <a:ext uri="{FF2B5EF4-FFF2-40B4-BE49-F238E27FC236}">
                <a16:creationId xmlns:a16="http://schemas.microsoft.com/office/drawing/2014/main" id="{7A070803-C44B-C0FB-BF2F-F62B8E71E4D7}"/>
              </a:ext>
            </a:extLst>
          </p:cNvPr>
          <p:cNvSpPr txBox="1"/>
          <p:nvPr/>
        </p:nvSpPr>
        <p:spPr>
          <a:xfrm>
            <a:off x="452739" y="1200152"/>
            <a:ext cx="1640012" cy="461665"/>
          </a:xfrm>
          <a:prstGeom prst="rect">
            <a:avLst/>
          </a:prstGeom>
          <a:noFill/>
        </p:spPr>
        <p:txBody>
          <a:bodyPr wrap="square" rtlCol="0">
            <a:spAutoFit/>
          </a:bodyPr>
          <a:lstStyle/>
          <a:p>
            <a:pPr algn="ctr"/>
            <a:r>
              <a:rPr lang="en-US" altLang="zh-CN" sz="2400" dirty="0">
                <a:solidFill>
                  <a:schemeClr val="accent2"/>
                </a:solidFill>
                <a:latin typeface="Times New Roman" panose="02020603050405020304" pitchFamily="18" charset="0"/>
                <a:ea typeface="锐字逼格青春粗黑体简2.0" panose="02010604000000000000" pitchFamily="2" charset="-122"/>
                <a:cs typeface="Times New Roman" panose="02020603050405020304" pitchFamily="18" charset="0"/>
              </a:rPr>
              <a:t>Methods</a:t>
            </a:r>
            <a:endParaRPr lang="zh-CN" altLang="en-US" sz="2400" dirty="0">
              <a:solidFill>
                <a:schemeClr val="accent2"/>
              </a:solidFill>
              <a:latin typeface="Times New Roman" panose="02020603050405020304" pitchFamily="18" charset="0"/>
              <a:ea typeface="锐字逼格青春粗黑体简2.0" panose="02010604000000000000" pitchFamily="2" charset="-122"/>
              <a:cs typeface="Times New Roman" panose="02020603050405020304" pitchFamily="18" charset="0"/>
            </a:endParaRPr>
          </a:p>
        </p:txBody>
      </p:sp>
      <p:cxnSp>
        <p:nvCxnSpPr>
          <p:cNvPr id="27" name="直接连接符 26">
            <a:extLst>
              <a:ext uri="{FF2B5EF4-FFF2-40B4-BE49-F238E27FC236}">
                <a16:creationId xmlns:a16="http://schemas.microsoft.com/office/drawing/2014/main" id="{FBA19BC8-1E7E-9255-C5C3-D6C7C8236996}"/>
              </a:ext>
            </a:extLst>
          </p:cNvPr>
          <p:cNvCxnSpPr/>
          <p:nvPr/>
        </p:nvCxnSpPr>
        <p:spPr>
          <a:xfrm>
            <a:off x="597310" y="1200152"/>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页脚占位符 1">
            <a:extLst>
              <a:ext uri="{FF2B5EF4-FFF2-40B4-BE49-F238E27FC236}">
                <a16:creationId xmlns:a16="http://schemas.microsoft.com/office/drawing/2014/main" id="{BA268696-2FEE-42D4-7477-088A07F3AA62}"/>
              </a:ext>
            </a:extLst>
          </p:cNvPr>
          <p:cNvSpPr>
            <a:spLocks noGrp="1"/>
          </p:cNvSpPr>
          <p:nvPr>
            <p:ph type="ftr" sz="quarter" idx="11"/>
          </p:nvPr>
        </p:nvSpPr>
        <p:spPr/>
        <p:txBody>
          <a:bodyPr/>
          <a:lstStyle/>
          <a:p>
            <a:r>
              <a:rPr lang="en-US" altLang="zh-CN" dirty="0">
                <a:solidFill>
                  <a:prstClr val="black">
                    <a:tint val="75000"/>
                  </a:prstClr>
                </a:solidFill>
              </a:rPr>
              <a:t>11</a:t>
            </a:r>
            <a:endParaRPr lang="zh-CN" altLang="en-US" dirty="0">
              <a:solidFill>
                <a:prstClr val="black">
                  <a:tint val="75000"/>
                </a:prstClr>
              </a:solidFill>
            </a:endParaRPr>
          </a:p>
        </p:txBody>
      </p:sp>
      <p:pic>
        <p:nvPicPr>
          <p:cNvPr id="3" name="图片 2" descr="图表, 直方图&#10;&#10;描述已自动生成">
            <a:extLst>
              <a:ext uri="{FF2B5EF4-FFF2-40B4-BE49-F238E27FC236}">
                <a16:creationId xmlns:a16="http://schemas.microsoft.com/office/drawing/2014/main" id="{0D613EBF-B61F-BA93-77E8-34BCDF9948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6312" y="2440606"/>
            <a:ext cx="4201271" cy="3150953"/>
          </a:xfrm>
          <a:prstGeom prst="rect">
            <a:avLst/>
          </a:prstGeom>
        </p:spPr>
      </p:pic>
      <p:sp>
        <p:nvSpPr>
          <p:cNvPr id="5" name="文本框 4">
            <a:extLst>
              <a:ext uri="{FF2B5EF4-FFF2-40B4-BE49-F238E27FC236}">
                <a16:creationId xmlns:a16="http://schemas.microsoft.com/office/drawing/2014/main" id="{E181E0DA-4545-BA33-0A5F-C62FD9761836}"/>
              </a:ext>
            </a:extLst>
          </p:cNvPr>
          <p:cNvSpPr txBox="1"/>
          <p:nvPr/>
        </p:nvSpPr>
        <p:spPr>
          <a:xfrm>
            <a:off x="2092751" y="1661817"/>
            <a:ext cx="196796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Fourier transform</a:t>
            </a:r>
            <a:endParaRPr lang="zh-CN" altLang="en-US" dirty="0">
              <a:latin typeface="Times New Roman" panose="02020603050405020304" pitchFamily="18" charset="0"/>
              <a:cs typeface="Times New Roman" panose="02020603050405020304" pitchFamily="18" charset="0"/>
            </a:endParaRPr>
          </a:p>
        </p:txBody>
      </p:sp>
      <p:sp>
        <p:nvSpPr>
          <p:cNvPr id="6" name="箭头: 右 5">
            <a:extLst>
              <a:ext uri="{FF2B5EF4-FFF2-40B4-BE49-F238E27FC236}">
                <a16:creationId xmlns:a16="http://schemas.microsoft.com/office/drawing/2014/main" id="{3A86373D-4BE8-4135-034D-D255C797F51D}"/>
              </a:ext>
            </a:extLst>
          </p:cNvPr>
          <p:cNvSpPr/>
          <p:nvPr/>
        </p:nvSpPr>
        <p:spPr>
          <a:xfrm>
            <a:off x="3944285" y="1613360"/>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50A527B1-A8F0-8026-8282-0C9FEF77E11F}"/>
              </a:ext>
            </a:extLst>
          </p:cNvPr>
          <p:cNvSpPr txBox="1"/>
          <p:nvPr/>
        </p:nvSpPr>
        <p:spPr>
          <a:xfrm>
            <a:off x="5220730" y="1547385"/>
            <a:ext cx="3106993" cy="1200329"/>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the energy distribution at different frequencies</a:t>
            </a:r>
          </a:p>
          <a:p>
            <a:r>
              <a:rPr lang="zh-CN" altLang="en-US" b="1" dirty="0"/>
              <a:t>频率特征比时间特征更能代表打印过程中的物理变化</a:t>
            </a:r>
            <a:r>
              <a:rPr lang="zh-CN" altLang="en-US" dirty="0"/>
              <a:t>。</a:t>
            </a:r>
            <a:endParaRPr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22E5A8DF-F304-A714-F3ED-70EAB93E709E}"/>
              </a:ext>
            </a:extLst>
          </p:cNvPr>
          <p:cNvSpPr txBox="1"/>
          <p:nvPr/>
        </p:nvSpPr>
        <p:spPr>
          <a:xfrm>
            <a:off x="1081547" y="5591559"/>
            <a:ext cx="5663381" cy="646331"/>
          </a:xfrm>
          <a:prstGeom prst="rect">
            <a:avLst/>
          </a:prstGeom>
          <a:noFill/>
        </p:spPr>
        <p:txBody>
          <a:bodyPr wrap="square" rtlCol="0">
            <a:spAutoFit/>
          </a:bodyPr>
          <a:lstStyle/>
          <a:p>
            <a:r>
              <a:rPr lang="zh-CN" altLang="en-US"/>
              <a:t>许多打印过程中的物理现象（如熔化、蒸气喷射、粉末碰撞）会产生特定频率的声学波动</a:t>
            </a:r>
            <a:endParaRPr lang="zh-CN" altLang="en-US" dirty="0"/>
          </a:p>
        </p:txBody>
      </p:sp>
    </p:spTree>
    <p:extLst>
      <p:ext uri="{BB962C8B-B14F-4D97-AF65-F5344CB8AC3E}">
        <p14:creationId xmlns:p14="http://schemas.microsoft.com/office/powerpoint/2010/main" val="18561444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AAA67-FB3E-D848-8585-EFEEF92349B7}"/>
            </a:ext>
          </a:extLst>
        </p:cNvPr>
        <p:cNvGrpSpPr/>
        <p:nvPr/>
      </p:nvGrpSpPr>
      <p:grpSpPr>
        <a:xfrm>
          <a:off x="0" y="0"/>
          <a:ext cx="0" cy="0"/>
          <a:chOff x="0" y="0"/>
          <a:chExt cx="0" cy="0"/>
        </a:xfrm>
      </p:grpSpPr>
      <p:sp>
        <p:nvSpPr>
          <p:cNvPr id="25" name="文本框 24">
            <a:extLst>
              <a:ext uri="{FF2B5EF4-FFF2-40B4-BE49-F238E27FC236}">
                <a16:creationId xmlns:a16="http://schemas.microsoft.com/office/drawing/2014/main" id="{92A4168F-93EE-7996-3274-F9D24B99C3CE}"/>
              </a:ext>
            </a:extLst>
          </p:cNvPr>
          <p:cNvSpPr txBox="1"/>
          <p:nvPr/>
        </p:nvSpPr>
        <p:spPr>
          <a:xfrm>
            <a:off x="452739" y="1200152"/>
            <a:ext cx="1640012" cy="461665"/>
          </a:xfrm>
          <a:prstGeom prst="rect">
            <a:avLst/>
          </a:prstGeom>
          <a:noFill/>
        </p:spPr>
        <p:txBody>
          <a:bodyPr wrap="square" rtlCol="0">
            <a:spAutoFit/>
          </a:bodyPr>
          <a:lstStyle/>
          <a:p>
            <a:pPr algn="ctr"/>
            <a:r>
              <a:rPr lang="en-US" altLang="zh-CN" sz="2400" dirty="0">
                <a:solidFill>
                  <a:schemeClr val="accent2"/>
                </a:solidFill>
                <a:latin typeface="Times New Roman" panose="02020603050405020304" pitchFamily="18" charset="0"/>
                <a:ea typeface="锐字逼格青春粗黑体简2.0" panose="02010604000000000000" pitchFamily="2" charset="-122"/>
                <a:cs typeface="Times New Roman" panose="02020603050405020304" pitchFamily="18" charset="0"/>
              </a:rPr>
              <a:t>Methods</a:t>
            </a:r>
            <a:endParaRPr lang="zh-CN" altLang="en-US" sz="2400" dirty="0">
              <a:solidFill>
                <a:schemeClr val="accent2"/>
              </a:solidFill>
              <a:latin typeface="Times New Roman" panose="02020603050405020304" pitchFamily="18" charset="0"/>
              <a:ea typeface="锐字逼格青春粗黑体简2.0" panose="02010604000000000000" pitchFamily="2" charset="-122"/>
              <a:cs typeface="Times New Roman" panose="02020603050405020304" pitchFamily="18" charset="0"/>
            </a:endParaRPr>
          </a:p>
        </p:txBody>
      </p:sp>
      <p:cxnSp>
        <p:nvCxnSpPr>
          <p:cNvPr id="27" name="直接连接符 26">
            <a:extLst>
              <a:ext uri="{FF2B5EF4-FFF2-40B4-BE49-F238E27FC236}">
                <a16:creationId xmlns:a16="http://schemas.microsoft.com/office/drawing/2014/main" id="{0F0EF60E-75C1-C050-6E61-4D2860F2D013}"/>
              </a:ext>
            </a:extLst>
          </p:cNvPr>
          <p:cNvCxnSpPr/>
          <p:nvPr/>
        </p:nvCxnSpPr>
        <p:spPr>
          <a:xfrm>
            <a:off x="597310" y="1200152"/>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页脚占位符 1">
            <a:extLst>
              <a:ext uri="{FF2B5EF4-FFF2-40B4-BE49-F238E27FC236}">
                <a16:creationId xmlns:a16="http://schemas.microsoft.com/office/drawing/2014/main" id="{507951D3-3D5E-59B9-E0EA-A8A2B1EC4C9A}"/>
              </a:ext>
            </a:extLst>
          </p:cNvPr>
          <p:cNvSpPr>
            <a:spLocks noGrp="1"/>
          </p:cNvSpPr>
          <p:nvPr>
            <p:ph type="ftr" sz="quarter" idx="11"/>
          </p:nvPr>
        </p:nvSpPr>
        <p:spPr/>
        <p:txBody>
          <a:bodyPr/>
          <a:lstStyle/>
          <a:p>
            <a:r>
              <a:rPr lang="en-US" altLang="zh-CN" dirty="0">
                <a:solidFill>
                  <a:prstClr val="black">
                    <a:tint val="75000"/>
                  </a:prstClr>
                </a:solidFill>
              </a:rPr>
              <a:t>11</a:t>
            </a:r>
            <a:endParaRPr lang="zh-CN" altLang="en-US" dirty="0">
              <a:solidFill>
                <a:prstClr val="black">
                  <a:tint val="75000"/>
                </a:prstClr>
              </a:solidFill>
            </a:endParaRPr>
          </a:p>
        </p:txBody>
      </p:sp>
      <p:sp>
        <p:nvSpPr>
          <p:cNvPr id="3" name="文本框 2">
            <a:extLst>
              <a:ext uri="{FF2B5EF4-FFF2-40B4-BE49-F238E27FC236}">
                <a16:creationId xmlns:a16="http://schemas.microsoft.com/office/drawing/2014/main" id="{0A47CBD5-55E5-1A29-3F0A-857A85BC14FE}"/>
              </a:ext>
            </a:extLst>
          </p:cNvPr>
          <p:cNvSpPr txBox="1"/>
          <p:nvPr/>
        </p:nvSpPr>
        <p:spPr>
          <a:xfrm>
            <a:off x="294967" y="1799303"/>
            <a:ext cx="10421443" cy="1754326"/>
          </a:xfrm>
          <a:prstGeom prst="rect">
            <a:avLst/>
          </a:prstGeom>
          <a:noFill/>
        </p:spPr>
        <p:txBody>
          <a:bodyPr wrap="none" rtlCol="0">
            <a:spAutoFit/>
          </a:bodyPr>
          <a:lstStyle/>
          <a:p>
            <a:r>
              <a:rPr lang="zh-CN" altLang="en-US" b="1" dirty="0"/>
              <a:t>平均频率的含义和作用</a:t>
            </a:r>
            <a:r>
              <a:rPr lang="zh-CN" altLang="en-US" dirty="0"/>
              <a:t>：</a:t>
            </a:r>
          </a:p>
          <a:p>
            <a:pPr>
              <a:buFont typeface="Arial" panose="020B0604020202020204" pitchFamily="34" charset="0"/>
              <a:buChar char="•"/>
            </a:pPr>
            <a:r>
              <a:rPr lang="zh-CN" altLang="en-US" b="1" dirty="0"/>
              <a:t>定义</a:t>
            </a:r>
            <a:r>
              <a:rPr lang="zh-CN" altLang="en-US" dirty="0"/>
              <a:t>：平均频率是所有频率的幅值加权平均，反映信号的“中心”频率。</a:t>
            </a:r>
          </a:p>
          <a:p>
            <a:pPr>
              <a:buFont typeface="Arial" panose="020B0604020202020204" pitchFamily="34" charset="0"/>
              <a:buChar char="•"/>
            </a:pPr>
            <a:r>
              <a:rPr lang="zh-CN" altLang="en-US" b="1" dirty="0"/>
              <a:t>作用</a:t>
            </a:r>
            <a:r>
              <a:rPr lang="zh-CN" altLang="en-US" dirty="0"/>
              <a:t>：平均频率表示信号的频率分布重心，它能反映信号在打印过程中是偏向高频还是低频。例如：</a:t>
            </a:r>
          </a:p>
          <a:p>
            <a:pPr marL="742950" lvl="1" indent="-285750">
              <a:buFont typeface="Arial" panose="020B0604020202020204" pitchFamily="34" charset="0"/>
              <a:buChar char="•"/>
            </a:pPr>
            <a:r>
              <a:rPr lang="zh-CN" altLang="en-US" b="1" dirty="0"/>
              <a:t>高激光功率</a:t>
            </a:r>
            <a:r>
              <a:rPr lang="zh-CN" altLang="en-US" dirty="0"/>
              <a:t>可能会导致高温熔化，产生更多高频成分，从而提高平均频率。</a:t>
            </a:r>
          </a:p>
          <a:p>
            <a:pPr marL="742950" lvl="1" indent="-285750">
              <a:buFont typeface="Arial" panose="020B0604020202020204" pitchFamily="34" charset="0"/>
              <a:buChar char="•"/>
            </a:pPr>
            <a:r>
              <a:rPr lang="zh-CN" altLang="en-US" b="1" dirty="0"/>
              <a:t>较低的激光功率或较慢的扫描速度</a:t>
            </a:r>
            <a:r>
              <a:rPr lang="zh-CN" altLang="en-US" dirty="0"/>
              <a:t>，可能使信号偏向于低频，降低平均频率。</a:t>
            </a:r>
          </a:p>
          <a:p>
            <a:endParaRPr lang="zh-CN" altLang="en-US" dirty="0"/>
          </a:p>
        </p:txBody>
      </p:sp>
      <p:sp>
        <p:nvSpPr>
          <p:cNvPr id="4" name="文本框 3">
            <a:extLst>
              <a:ext uri="{FF2B5EF4-FFF2-40B4-BE49-F238E27FC236}">
                <a16:creationId xmlns:a16="http://schemas.microsoft.com/office/drawing/2014/main" id="{6601F3CD-9C68-9481-6D2C-1C9DFDFD9F55}"/>
              </a:ext>
            </a:extLst>
          </p:cNvPr>
          <p:cNvSpPr txBox="1"/>
          <p:nvPr/>
        </p:nvSpPr>
        <p:spPr>
          <a:xfrm>
            <a:off x="294967" y="4001729"/>
            <a:ext cx="7836310" cy="2585323"/>
          </a:xfrm>
          <a:prstGeom prst="rect">
            <a:avLst/>
          </a:prstGeom>
          <a:noFill/>
        </p:spPr>
        <p:txBody>
          <a:bodyPr wrap="square" rtlCol="0">
            <a:spAutoFit/>
          </a:bodyPr>
          <a:lstStyle/>
          <a:p>
            <a:r>
              <a:rPr lang="zh-CN" altLang="en-US" b="1" dirty="0"/>
              <a:t>最大幅值对应的频率</a:t>
            </a:r>
          </a:p>
          <a:p>
            <a:pPr>
              <a:buFont typeface="Arial" panose="020B0604020202020204" pitchFamily="34" charset="0"/>
              <a:buChar char="•"/>
            </a:pPr>
            <a:r>
              <a:rPr lang="zh-CN" altLang="en-US" b="1" dirty="0"/>
              <a:t>定义</a:t>
            </a:r>
            <a:r>
              <a:rPr lang="zh-CN" altLang="en-US" dirty="0"/>
              <a:t>：在频谱中具有最大幅值的频率，即能量最强的频率成分。</a:t>
            </a:r>
          </a:p>
          <a:p>
            <a:pPr>
              <a:buFont typeface="Arial" panose="020B0604020202020204" pitchFamily="34" charset="0"/>
              <a:buChar char="•"/>
            </a:pPr>
            <a:r>
              <a:rPr lang="zh-CN" altLang="en-US" b="1" dirty="0"/>
              <a:t>物理含义</a:t>
            </a:r>
            <a:r>
              <a:rPr lang="zh-CN" altLang="en-US" dirty="0"/>
              <a:t>：</a:t>
            </a:r>
          </a:p>
          <a:p>
            <a:pPr marL="742950" lvl="1" indent="-285750">
              <a:buFont typeface="Arial" panose="020B0604020202020204" pitchFamily="34" charset="0"/>
              <a:buChar char="•"/>
            </a:pPr>
            <a:r>
              <a:rPr lang="zh-CN" altLang="en-US" b="1" dirty="0"/>
              <a:t>熔池振动</a:t>
            </a:r>
            <a:r>
              <a:rPr lang="zh-CN" altLang="en-US" dirty="0"/>
              <a:t>：激光功率影响熔池的大小和振动频率，导致信号的主能量集中在某个频率上。较高的功率会使熔池形成更强的振动，进而在较高的频段上产生峰值。</a:t>
            </a:r>
          </a:p>
          <a:p>
            <a:pPr marL="742950" lvl="1" indent="-285750">
              <a:buFont typeface="Arial" panose="020B0604020202020204" pitchFamily="34" charset="0"/>
              <a:buChar char="•"/>
            </a:pPr>
            <a:r>
              <a:rPr lang="zh-CN" altLang="en-US" b="1" dirty="0"/>
              <a:t>粉末碰撞</a:t>
            </a:r>
            <a:r>
              <a:rPr lang="zh-CN" altLang="en-US" dirty="0"/>
              <a:t>：高功率和高速度使得粉末与材料表面之间的碰撞频率增加，导致主频段上幅值增加。</a:t>
            </a:r>
          </a:p>
          <a:p>
            <a:endParaRPr lang="zh-CN" altLang="en-US" dirty="0"/>
          </a:p>
        </p:txBody>
      </p:sp>
    </p:spTree>
    <p:extLst>
      <p:ext uri="{BB962C8B-B14F-4D97-AF65-F5344CB8AC3E}">
        <p14:creationId xmlns:p14="http://schemas.microsoft.com/office/powerpoint/2010/main" val="40111495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00DE4A2-75CD-1417-1FBD-206149312840}"/>
              </a:ext>
            </a:extLst>
          </p:cNvPr>
          <p:cNvSpPr>
            <a:spLocks noGrp="1"/>
          </p:cNvSpPr>
          <p:nvPr>
            <p:ph type="ftr" sz="quarter" idx="11"/>
          </p:nvPr>
        </p:nvSpPr>
        <p:spPr/>
        <p:txBody>
          <a:bodyPr/>
          <a:lstStyle/>
          <a:p>
            <a:r>
              <a:rPr lang="en-US" altLang="zh-CN" dirty="0">
                <a:solidFill>
                  <a:prstClr val="black">
                    <a:tint val="75000"/>
                  </a:prstClr>
                </a:solidFill>
              </a:rPr>
              <a:t>12</a:t>
            </a:r>
            <a:endParaRPr lang="zh-CN" altLang="en-US" dirty="0">
              <a:solidFill>
                <a:prstClr val="black">
                  <a:tint val="75000"/>
                </a:prstClr>
              </a:solidFill>
            </a:endParaRPr>
          </a:p>
        </p:txBody>
      </p:sp>
      <p:pic>
        <p:nvPicPr>
          <p:cNvPr id="4" name="图片 3">
            <a:extLst>
              <a:ext uri="{FF2B5EF4-FFF2-40B4-BE49-F238E27FC236}">
                <a16:creationId xmlns:a16="http://schemas.microsoft.com/office/drawing/2014/main" id="{0D57CC7D-62C2-829C-2315-DF07F4FC798B}"/>
              </a:ext>
            </a:extLst>
          </p:cNvPr>
          <p:cNvPicPr>
            <a:picLocks noChangeAspect="1"/>
          </p:cNvPicPr>
          <p:nvPr/>
        </p:nvPicPr>
        <p:blipFill>
          <a:blip r:embed="rId3"/>
          <a:stretch>
            <a:fillRect/>
          </a:stretch>
        </p:blipFill>
        <p:spPr>
          <a:xfrm>
            <a:off x="766542" y="136524"/>
            <a:ext cx="3823596" cy="3267868"/>
          </a:xfrm>
          <a:prstGeom prst="rect">
            <a:avLst/>
          </a:prstGeom>
        </p:spPr>
      </p:pic>
      <p:pic>
        <p:nvPicPr>
          <p:cNvPr id="6" name="图片 5">
            <a:extLst>
              <a:ext uri="{FF2B5EF4-FFF2-40B4-BE49-F238E27FC236}">
                <a16:creationId xmlns:a16="http://schemas.microsoft.com/office/drawing/2014/main" id="{FA416DDC-EB7C-4465-1A54-3A9BA25BEE79}"/>
              </a:ext>
            </a:extLst>
          </p:cNvPr>
          <p:cNvPicPr>
            <a:picLocks noChangeAspect="1"/>
          </p:cNvPicPr>
          <p:nvPr/>
        </p:nvPicPr>
        <p:blipFill>
          <a:blip r:embed="rId4"/>
          <a:stretch>
            <a:fillRect/>
          </a:stretch>
        </p:blipFill>
        <p:spPr>
          <a:xfrm>
            <a:off x="5927758" y="262587"/>
            <a:ext cx="3944294" cy="3341693"/>
          </a:xfrm>
          <a:prstGeom prst="rect">
            <a:avLst/>
          </a:prstGeom>
        </p:spPr>
      </p:pic>
      <p:pic>
        <p:nvPicPr>
          <p:cNvPr id="10" name="图片 9">
            <a:extLst>
              <a:ext uri="{FF2B5EF4-FFF2-40B4-BE49-F238E27FC236}">
                <a16:creationId xmlns:a16="http://schemas.microsoft.com/office/drawing/2014/main" id="{07C5A680-F6CE-E398-DF5D-E3FE497BC37C}"/>
              </a:ext>
            </a:extLst>
          </p:cNvPr>
          <p:cNvPicPr>
            <a:picLocks noChangeAspect="1"/>
          </p:cNvPicPr>
          <p:nvPr/>
        </p:nvPicPr>
        <p:blipFill>
          <a:blip r:embed="rId5"/>
          <a:stretch>
            <a:fillRect/>
          </a:stretch>
        </p:blipFill>
        <p:spPr>
          <a:xfrm>
            <a:off x="-1042452" y="3332527"/>
            <a:ext cx="4168519" cy="3525473"/>
          </a:xfrm>
          <a:prstGeom prst="rect">
            <a:avLst/>
          </a:prstGeom>
        </p:spPr>
      </p:pic>
      <p:pic>
        <p:nvPicPr>
          <p:cNvPr id="12" name="图片 11">
            <a:extLst>
              <a:ext uri="{FF2B5EF4-FFF2-40B4-BE49-F238E27FC236}">
                <a16:creationId xmlns:a16="http://schemas.microsoft.com/office/drawing/2014/main" id="{5A768E55-C948-D63B-39F4-BB3E087A6554}"/>
              </a:ext>
            </a:extLst>
          </p:cNvPr>
          <p:cNvPicPr>
            <a:picLocks noChangeAspect="1"/>
          </p:cNvPicPr>
          <p:nvPr/>
        </p:nvPicPr>
        <p:blipFill>
          <a:blip r:embed="rId6"/>
          <a:stretch>
            <a:fillRect/>
          </a:stretch>
        </p:blipFill>
        <p:spPr>
          <a:xfrm>
            <a:off x="3349060" y="3429000"/>
            <a:ext cx="4066828" cy="3451489"/>
          </a:xfrm>
          <a:prstGeom prst="rect">
            <a:avLst/>
          </a:prstGeom>
        </p:spPr>
      </p:pic>
      <p:pic>
        <p:nvPicPr>
          <p:cNvPr id="14" name="图片 13">
            <a:extLst>
              <a:ext uri="{FF2B5EF4-FFF2-40B4-BE49-F238E27FC236}">
                <a16:creationId xmlns:a16="http://schemas.microsoft.com/office/drawing/2014/main" id="{4B81511A-9411-9505-553C-076008054A4A}"/>
              </a:ext>
            </a:extLst>
          </p:cNvPr>
          <p:cNvPicPr>
            <a:picLocks noChangeAspect="1"/>
          </p:cNvPicPr>
          <p:nvPr/>
        </p:nvPicPr>
        <p:blipFill>
          <a:blip r:embed="rId7"/>
          <a:stretch>
            <a:fillRect/>
          </a:stretch>
        </p:blipFill>
        <p:spPr>
          <a:xfrm>
            <a:off x="7731160" y="3604280"/>
            <a:ext cx="4066828" cy="34633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4953824" y="854234"/>
            <a:ext cx="1676869" cy="461665"/>
          </a:xfrm>
          <a:prstGeom prst="rect">
            <a:avLst/>
          </a:prstGeom>
        </p:spPr>
        <p:txBody>
          <a:bodyPr wrap="none">
            <a:spAutoFit/>
          </a:bodyPr>
          <a:lstStyle/>
          <a:p>
            <a:r>
              <a:rPr lang="en-US" altLang="zh-CN" sz="2400" i="1" dirty="0">
                <a:solidFill>
                  <a:schemeClr val="bg1">
                    <a:lumMod val="65000"/>
                  </a:schemeClr>
                </a:solidFill>
                <a:latin typeface="Times New Roman" panose="02020603050405020304" pitchFamily="18" charset="0"/>
                <a:ea typeface="思源黑体 CN Light" panose="020B0300000000000000"/>
                <a:cs typeface="Times New Roman" panose="02020603050405020304" pitchFamily="18" charset="0"/>
              </a:rPr>
              <a:t>Background</a:t>
            </a:r>
            <a:endParaRPr lang="zh-CN" altLang="en-US" sz="2400" i="1" dirty="0">
              <a:solidFill>
                <a:schemeClr val="bg1">
                  <a:lumMod val="65000"/>
                </a:schemeClr>
              </a:solidFill>
              <a:latin typeface="Times New Roman" panose="02020603050405020304" pitchFamily="18" charset="0"/>
              <a:ea typeface="思源黑体 CN Light" panose="020B0300000000000000"/>
              <a:cs typeface="Times New Roman" panose="02020603050405020304" pitchFamily="18" charset="0"/>
            </a:endParaRPr>
          </a:p>
        </p:txBody>
      </p:sp>
      <p:sp>
        <p:nvSpPr>
          <p:cNvPr id="18" name="矩形 17"/>
          <p:cNvSpPr/>
          <p:nvPr/>
        </p:nvSpPr>
        <p:spPr>
          <a:xfrm>
            <a:off x="4953824" y="1978375"/>
            <a:ext cx="1361270" cy="461665"/>
          </a:xfrm>
          <a:prstGeom prst="rect">
            <a:avLst/>
          </a:prstGeom>
        </p:spPr>
        <p:txBody>
          <a:bodyPr wrap="none">
            <a:spAutoFit/>
          </a:bodyPr>
          <a:lstStyle/>
          <a:p>
            <a:r>
              <a:rPr lang="en-US" altLang="zh-CN" sz="2400" i="1" dirty="0">
                <a:solidFill>
                  <a:schemeClr val="bg1">
                    <a:lumMod val="65000"/>
                  </a:schemeClr>
                </a:solidFill>
                <a:latin typeface="Times New Roman" panose="02020603050405020304" pitchFamily="18" charset="0"/>
                <a:ea typeface="思源黑体 CN Light" panose="020B0300000000000000"/>
                <a:cs typeface="Times New Roman" panose="02020603050405020304" pitchFamily="18" charset="0"/>
              </a:rPr>
              <a:t>Objective</a:t>
            </a:r>
            <a:endParaRPr lang="zh-CN" altLang="en-US" sz="2400" i="1" dirty="0">
              <a:solidFill>
                <a:schemeClr val="bg1">
                  <a:lumMod val="65000"/>
                </a:schemeClr>
              </a:solidFill>
              <a:latin typeface="Times New Roman" panose="02020603050405020304" pitchFamily="18" charset="0"/>
              <a:ea typeface="思源黑体 CN Light" panose="020B0300000000000000"/>
              <a:cs typeface="Times New Roman" panose="02020603050405020304" pitchFamily="18" charset="0"/>
            </a:endParaRPr>
          </a:p>
        </p:txBody>
      </p:sp>
      <p:sp>
        <p:nvSpPr>
          <p:cNvPr id="19" name="矩形 18"/>
          <p:cNvSpPr/>
          <p:nvPr/>
        </p:nvSpPr>
        <p:spPr>
          <a:xfrm>
            <a:off x="4955898" y="3086014"/>
            <a:ext cx="1244251" cy="461665"/>
          </a:xfrm>
          <a:prstGeom prst="rect">
            <a:avLst/>
          </a:prstGeom>
        </p:spPr>
        <p:txBody>
          <a:bodyPr wrap="none">
            <a:spAutoFit/>
          </a:bodyPr>
          <a:lstStyle/>
          <a:p>
            <a:r>
              <a:rPr lang="en-US" altLang="zh-CN" sz="2400" i="1" dirty="0">
                <a:solidFill>
                  <a:schemeClr val="bg1">
                    <a:lumMod val="65000"/>
                  </a:schemeClr>
                </a:solidFill>
                <a:latin typeface="Times New Roman" panose="02020603050405020304" pitchFamily="18" charset="0"/>
                <a:ea typeface="思源黑体 CN Light" panose="020B0300000000000000"/>
                <a:cs typeface="Times New Roman" panose="02020603050405020304" pitchFamily="18" charset="0"/>
              </a:rPr>
              <a:t>Methods</a:t>
            </a:r>
            <a:endParaRPr lang="zh-CN" altLang="en-US" sz="2400" i="1" dirty="0">
              <a:solidFill>
                <a:schemeClr val="bg1">
                  <a:lumMod val="65000"/>
                </a:schemeClr>
              </a:solidFill>
              <a:latin typeface="Times New Roman" panose="02020603050405020304" pitchFamily="18" charset="0"/>
              <a:ea typeface="思源黑体 CN Light" panose="020B0300000000000000"/>
              <a:cs typeface="Times New Roman" panose="02020603050405020304" pitchFamily="18" charset="0"/>
            </a:endParaRPr>
          </a:p>
        </p:txBody>
      </p:sp>
      <p:sp>
        <p:nvSpPr>
          <p:cNvPr id="20" name="矩形 19"/>
          <p:cNvSpPr/>
          <p:nvPr/>
        </p:nvSpPr>
        <p:spPr>
          <a:xfrm>
            <a:off x="4953824" y="4201042"/>
            <a:ext cx="1072730" cy="461665"/>
          </a:xfrm>
          <a:prstGeom prst="rect">
            <a:avLst/>
          </a:prstGeom>
        </p:spPr>
        <p:txBody>
          <a:bodyPr wrap="none">
            <a:spAutoFit/>
          </a:bodyPr>
          <a:lstStyle/>
          <a:p>
            <a:r>
              <a:rPr lang="en-US" altLang="zh-CN" sz="2400" i="1" dirty="0">
                <a:solidFill>
                  <a:schemeClr val="bg1">
                    <a:lumMod val="65000"/>
                  </a:schemeClr>
                </a:solidFill>
                <a:latin typeface="Times New Roman" panose="02020603050405020304" pitchFamily="18" charset="0"/>
                <a:ea typeface="思源黑体 CN Light" panose="020B0300000000000000"/>
                <a:cs typeface="Times New Roman" panose="02020603050405020304" pitchFamily="18" charset="0"/>
              </a:rPr>
              <a:t>Results</a:t>
            </a:r>
            <a:endParaRPr lang="zh-CN" altLang="en-US" sz="2400" i="1" dirty="0">
              <a:solidFill>
                <a:schemeClr val="bg1">
                  <a:lumMod val="65000"/>
                </a:schemeClr>
              </a:solidFill>
              <a:latin typeface="Times New Roman" panose="02020603050405020304" pitchFamily="18" charset="0"/>
              <a:ea typeface="思源黑体 CN Light" panose="020B0300000000000000"/>
              <a:cs typeface="Times New Roman" panose="02020603050405020304" pitchFamily="18" charset="0"/>
            </a:endParaRPr>
          </a:p>
        </p:txBody>
      </p:sp>
      <p:sp>
        <p:nvSpPr>
          <p:cNvPr id="21" name="文本框 20"/>
          <p:cNvSpPr txBox="1"/>
          <p:nvPr/>
        </p:nvSpPr>
        <p:spPr>
          <a:xfrm>
            <a:off x="3832718" y="583003"/>
            <a:ext cx="596900" cy="1015663"/>
          </a:xfrm>
          <a:prstGeom prst="rect">
            <a:avLst/>
          </a:prstGeom>
          <a:noFill/>
        </p:spPr>
        <p:txBody>
          <a:bodyPr wrap="square" rtlCol="0">
            <a:spAutoFit/>
          </a:bodyPr>
          <a:lstStyle/>
          <a:p>
            <a:pPr algn="ctr"/>
            <a:r>
              <a:rPr lang="en-US" altLang="zh-CN" sz="6000" dirty="0">
                <a:solidFill>
                  <a:srgbClr val="034C9C"/>
                </a:solidFill>
                <a:latin typeface="思源宋体 CN Heavy" panose="02020900000000000000" pitchFamily="18" charset="-122"/>
                <a:ea typeface="思源宋体 CN Heavy" panose="02020900000000000000" pitchFamily="18" charset="-122"/>
              </a:rPr>
              <a:t>1</a:t>
            </a:r>
            <a:endParaRPr lang="zh-CN" altLang="en-US" sz="6000" dirty="0">
              <a:solidFill>
                <a:srgbClr val="034C9C"/>
              </a:solidFill>
              <a:latin typeface="思源宋体 CN Heavy" panose="02020900000000000000" pitchFamily="18" charset="-122"/>
              <a:ea typeface="思源宋体 CN Heavy" panose="02020900000000000000" pitchFamily="18" charset="-122"/>
            </a:endParaRPr>
          </a:p>
        </p:txBody>
      </p:sp>
      <p:sp>
        <p:nvSpPr>
          <p:cNvPr id="25" name="矩形 24"/>
          <p:cNvSpPr/>
          <p:nvPr/>
        </p:nvSpPr>
        <p:spPr>
          <a:xfrm>
            <a:off x="233680" y="233680"/>
            <a:ext cx="2342573" cy="6390639"/>
          </a:xfrm>
          <a:prstGeom prst="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832718" y="1706693"/>
            <a:ext cx="596900" cy="1015663"/>
          </a:xfrm>
          <a:prstGeom prst="rect">
            <a:avLst/>
          </a:prstGeom>
          <a:noFill/>
        </p:spPr>
        <p:txBody>
          <a:bodyPr wrap="square" rtlCol="0">
            <a:spAutoFit/>
          </a:bodyPr>
          <a:lstStyle/>
          <a:p>
            <a:pPr algn="ctr"/>
            <a:r>
              <a:rPr lang="en-US" altLang="zh-CN" sz="6000" dirty="0">
                <a:solidFill>
                  <a:srgbClr val="034C9C"/>
                </a:solidFill>
                <a:latin typeface="思源宋体 CN Heavy" panose="02020900000000000000" pitchFamily="18" charset="-122"/>
                <a:ea typeface="思源宋体 CN Heavy" panose="02020900000000000000" pitchFamily="18" charset="-122"/>
              </a:rPr>
              <a:t>2</a:t>
            </a:r>
            <a:endParaRPr lang="zh-CN" altLang="en-US" sz="6000" dirty="0">
              <a:solidFill>
                <a:srgbClr val="034C9C"/>
              </a:solidFill>
              <a:latin typeface="思源宋体 CN Heavy" panose="02020900000000000000" pitchFamily="18" charset="-122"/>
              <a:ea typeface="思源宋体 CN Heavy" panose="02020900000000000000" pitchFamily="18" charset="-122"/>
            </a:endParaRPr>
          </a:p>
        </p:txBody>
      </p:sp>
      <p:sp>
        <p:nvSpPr>
          <p:cNvPr id="28" name="文本框 27"/>
          <p:cNvSpPr txBox="1"/>
          <p:nvPr/>
        </p:nvSpPr>
        <p:spPr>
          <a:xfrm>
            <a:off x="3845418" y="2814819"/>
            <a:ext cx="596900" cy="1015663"/>
          </a:xfrm>
          <a:prstGeom prst="rect">
            <a:avLst/>
          </a:prstGeom>
          <a:noFill/>
        </p:spPr>
        <p:txBody>
          <a:bodyPr wrap="square" rtlCol="0">
            <a:spAutoFit/>
          </a:bodyPr>
          <a:lstStyle/>
          <a:p>
            <a:pPr algn="ctr"/>
            <a:r>
              <a:rPr lang="en-US" altLang="zh-CN" sz="6000" dirty="0">
                <a:solidFill>
                  <a:srgbClr val="034C9C"/>
                </a:solidFill>
                <a:latin typeface="思源宋体 CN Heavy" panose="02020900000000000000" pitchFamily="18" charset="-122"/>
                <a:ea typeface="思源宋体 CN Heavy" panose="02020900000000000000" pitchFamily="18" charset="-122"/>
              </a:rPr>
              <a:t>3</a:t>
            </a:r>
            <a:endParaRPr lang="zh-CN" altLang="en-US" sz="6000" dirty="0">
              <a:solidFill>
                <a:srgbClr val="034C9C"/>
              </a:solidFill>
              <a:latin typeface="思源宋体 CN Heavy" panose="02020900000000000000" pitchFamily="18" charset="-122"/>
              <a:ea typeface="思源宋体 CN Heavy" panose="02020900000000000000" pitchFamily="18" charset="-122"/>
            </a:endParaRPr>
          </a:p>
        </p:txBody>
      </p:sp>
      <p:sp>
        <p:nvSpPr>
          <p:cNvPr id="29" name="文本框 28"/>
          <p:cNvSpPr txBox="1"/>
          <p:nvPr/>
        </p:nvSpPr>
        <p:spPr>
          <a:xfrm>
            <a:off x="3845418" y="3924044"/>
            <a:ext cx="596900" cy="1015663"/>
          </a:xfrm>
          <a:prstGeom prst="rect">
            <a:avLst/>
          </a:prstGeom>
          <a:noFill/>
        </p:spPr>
        <p:txBody>
          <a:bodyPr wrap="square" rtlCol="0">
            <a:spAutoFit/>
          </a:bodyPr>
          <a:lstStyle/>
          <a:p>
            <a:pPr algn="ctr"/>
            <a:r>
              <a:rPr lang="en-US" altLang="zh-CN" sz="6000" dirty="0">
                <a:solidFill>
                  <a:srgbClr val="034C9C"/>
                </a:solidFill>
                <a:latin typeface="思源宋体 CN Heavy" panose="02020900000000000000" pitchFamily="18" charset="-122"/>
                <a:ea typeface="思源宋体 CN Heavy" panose="02020900000000000000" pitchFamily="18" charset="-122"/>
              </a:rPr>
              <a:t>4</a:t>
            </a:r>
            <a:endParaRPr lang="zh-CN" altLang="en-US" sz="6000" dirty="0">
              <a:solidFill>
                <a:srgbClr val="034C9C"/>
              </a:solidFill>
              <a:latin typeface="思源宋体 CN Heavy" panose="02020900000000000000" pitchFamily="18" charset="-122"/>
              <a:ea typeface="思源宋体 CN Heavy" panose="02020900000000000000" pitchFamily="18" charset="-122"/>
            </a:endParaRPr>
          </a:p>
        </p:txBody>
      </p:sp>
      <p:sp>
        <p:nvSpPr>
          <p:cNvPr id="31" name="文本框 30"/>
          <p:cNvSpPr txBox="1"/>
          <p:nvPr/>
        </p:nvSpPr>
        <p:spPr>
          <a:xfrm>
            <a:off x="420975" y="2948687"/>
            <a:ext cx="1967982" cy="584775"/>
          </a:xfrm>
          <a:prstGeom prst="rect">
            <a:avLst/>
          </a:prstGeom>
          <a:noFill/>
        </p:spPr>
        <p:txBody>
          <a:bodyPr wrap="square" rtlCol="0">
            <a:spAutoFit/>
          </a:bodyPr>
          <a:lstStyle/>
          <a:p>
            <a:pPr algn="dist"/>
            <a:r>
              <a:rPr lang="en-US" altLang="zh-CN" sz="3200" dirty="0">
                <a:solidFill>
                  <a:schemeClr val="bg1"/>
                </a:solidFill>
                <a:latin typeface="微软雅黑" panose="020B0503020204020204" pitchFamily="34" charset="-122"/>
                <a:ea typeface="微软雅黑" panose="020B0503020204020204" pitchFamily="34" charset="-122"/>
              </a:rPr>
              <a:t>Content</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3" name="矩形 32"/>
          <p:cNvSpPr/>
          <p:nvPr/>
        </p:nvSpPr>
        <p:spPr>
          <a:xfrm>
            <a:off x="4953824" y="5306895"/>
            <a:ext cx="1585690" cy="461665"/>
          </a:xfrm>
          <a:prstGeom prst="rect">
            <a:avLst/>
          </a:prstGeom>
        </p:spPr>
        <p:txBody>
          <a:bodyPr wrap="none">
            <a:spAutoFit/>
          </a:bodyPr>
          <a:lstStyle/>
          <a:p>
            <a:r>
              <a:rPr lang="en-US" altLang="zh-CN" sz="2400" i="1" dirty="0">
                <a:solidFill>
                  <a:schemeClr val="bg1">
                    <a:lumMod val="65000"/>
                  </a:schemeClr>
                </a:solidFill>
                <a:latin typeface="Times New Roman" panose="02020603050405020304" pitchFamily="18" charset="0"/>
                <a:ea typeface="思源黑体 CN Light" panose="020B0300000000000000"/>
                <a:cs typeface="Times New Roman" panose="02020603050405020304" pitchFamily="18" charset="0"/>
              </a:rPr>
              <a:t>Conclusion</a:t>
            </a:r>
            <a:endParaRPr lang="zh-CN" altLang="en-US" sz="2400" i="1" dirty="0">
              <a:solidFill>
                <a:schemeClr val="bg1">
                  <a:lumMod val="65000"/>
                </a:schemeClr>
              </a:solidFill>
              <a:latin typeface="Times New Roman" panose="02020603050405020304" pitchFamily="18" charset="0"/>
              <a:ea typeface="思源黑体 CN Light" panose="020B0300000000000000"/>
              <a:cs typeface="Times New Roman" panose="02020603050405020304" pitchFamily="18" charset="0"/>
            </a:endParaRPr>
          </a:p>
        </p:txBody>
      </p:sp>
      <p:sp>
        <p:nvSpPr>
          <p:cNvPr id="34" name="文本框 33"/>
          <p:cNvSpPr txBox="1"/>
          <p:nvPr/>
        </p:nvSpPr>
        <p:spPr>
          <a:xfrm>
            <a:off x="3832718" y="5029897"/>
            <a:ext cx="596900" cy="1015663"/>
          </a:xfrm>
          <a:prstGeom prst="rect">
            <a:avLst/>
          </a:prstGeom>
          <a:noFill/>
        </p:spPr>
        <p:txBody>
          <a:bodyPr wrap="square" rtlCol="0">
            <a:spAutoFit/>
          </a:bodyPr>
          <a:lstStyle/>
          <a:p>
            <a:pPr algn="ctr"/>
            <a:r>
              <a:rPr lang="en-US" altLang="zh-CN" sz="6000" dirty="0">
                <a:solidFill>
                  <a:srgbClr val="034C9C"/>
                </a:solidFill>
                <a:latin typeface="思源宋体 CN Heavy" panose="02020900000000000000" pitchFamily="18" charset="-122"/>
                <a:ea typeface="思源宋体 CN Heavy" panose="02020900000000000000" pitchFamily="18" charset="-122"/>
              </a:rPr>
              <a:t>5</a:t>
            </a:r>
            <a:endParaRPr lang="zh-CN" altLang="en-US" sz="6000" dirty="0">
              <a:solidFill>
                <a:srgbClr val="034C9C"/>
              </a:solidFill>
              <a:latin typeface="思源宋体 CN Heavy" panose="02020900000000000000" pitchFamily="18" charset="-122"/>
              <a:ea typeface="思源宋体 CN Heavy" panose="02020900000000000000" pitchFamily="18" charset="-122"/>
            </a:endParaRPr>
          </a:p>
        </p:txBody>
      </p:sp>
      <p:sp>
        <p:nvSpPr>
          <p:cNvPr id="2" name="页脚占位符 1">
            <a:extLst>
              <a:ext uri="{FF2B5EF4-FFF2-40B4-BE49-F238E27FC236}">
                <a16:creationId xmlns:a16="http://schemas.microsoft.com/office/drawing/2014/main" id="{15C78197-2A7C-7E86-F63A-46ADB383BC3A}"/>
              </a:ext>
            </a:extLst>
          </p:cNvPr>
          <p:cNvSpPr>
            <a:spLocks noGrp="1"/>
          </p:cNvSpPr>
          <p:nvPr>
            <p:ph type="ftr" sz="quarter" idx="11"/>
          </p:nvPr>
        </p:nvSpPr>
        <p:spPr/>
        <p:txBody>
          <a:bodyPr/>
          <a:lstStyle/>
          <a:p>
            <a:r>
              <a:rPr lang="en-US" altLang="zh-CN" dirty="0">
                <a:solidFill>
                  <a:prstClr val="black">
                    <a:tint val="75000"/>
                  </a:prstClr>
                </a:solidFill>
              </a:rPr>
              <a:t>2</a:t>
            </a:r>
            <a:endParaRPr lang="zh-CN" altLang="en-US" dirty="0">
              <a:solidFill>
                <a:prstClr val="black">
                  <a:tint val="75000"/>
                </a:prstClr>
              </a:solidFill>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8229" y="1200152"/>
            <a:ext cx="1159742" cy="461665"/>
          </a:xfrm>
          <a:prstGeom prst="rect">
            <a:avLst/>
          </a:prstGeom>
          <a:noFill/>
        </p:spPr>
        <p:txBody>
          <a:bodyPr wrap="square" rtlCol="0">
            <a:spAutoFit/>
          </a:bodyPr>
          <a:lstStyle/>
          <a:p>
            <a:pPr algn="ctr"/>
            <a:r>
              <a:rPr lang="en-US" altLang="zh-CN" sz="2400" dirty="0">
                <a:solidFill>
                  <a:schemeClr val="accent2"/>
                </a:solidFill>
                <a:latin typeface="Times New Roman" panose="02020603050405020304" pitchFamily="18" charset="0"/>
                <a:ea typeface="锐字逼格青春粗黑体简2.0" panose="02010604000000000000" pitchFamily="2" charset="-122"/>
                <a:cs typeface="Times New Roman" panose="02020603050405020304" pitchFamily="18" charset="0"/>
              </a:rPr>
              <a:t>Results</a:t>
            </a:r>
            <a:endParaRPr lang="zh-CN" altLang="en-US" sz="2400" dirty="0">
              <a:solidFill>
                <a:schemeClr val="accent2"/>
              </a:solidFill>
              <a:latin typeface="Times New Roman" panose="02020603050405020304" pitchFamily="18" charset="0"/>
              <a:ea typeface="锐字逼格青春粗黑体简2.0" panose="02010604000000000000" pitchFamily="2" charset="-122"/>
              <a:cs typeface="Times New Roman" panose="02020603050405020304" pitchFamily="18" charset="0"/>
            </a:endParaRPr>
          </a:p>
        </p:txBody>
      </p:sp>
      <p:cxnSp>
        <p:nvCxnSpPr>
          <p:cNvPr id="6" name="直接连接符 5"/>
          <p:cNvCxnSpPr/>
          <p:nvPr/>
        </p:nvCxnSpPr>
        <p:spPr>
          <a:xfrm>
            <a:off x="597310" y="1200152"/>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3" name="页脚占位符 2">
            <a:extLst>
              <a:ext uri="{FF2B5EF4-FFF2-40B4-BE49-F238E27FC236}">
                <a16:creationId xmlns:a16="http://schemas.microsoft.com/office/drawing/2014/main" id="{B8BCEBE0-7F13-73B4-3446-8FCB1491CB26}"/>
              </a:ext>
            </a:extLst>
          </p:cNvPr>
          <p:cNvSpPr>
            <a:spLocks noGrp="1"/>
          </p:cNvSpPr>
          <p:nvPr>
            <p:ph type="ftr" sz="quarter" idx="11"/>
          </p:nvPr>
        </p:nvSpPr>
        <p:spPr/>
        <p:txBody>
          <a:bodyPr/>
          <a:lstStyle/>
          <a:p>
            <a:r>
              <a:rPr lang="en-US" altLang="zh-CN" dirty="0">
                <a:solidFill>
                  <a:prstClr val="black">
                    <a:tint val="75000"/>
                  </a:prstClr>
                </a:solidFill>
              </a:rPr>
              <a:t>13</a:t>
            </a:r>
            <a:endParaRPr lang="zh-CN" altLang="en-US" dirty="0">
              <a:solidFill>
                <a:prstClr val="black">
                  <a:tint val="75000"/>
                </a:prstClr>
              </a:solidFill>
            </a:endParaRPr>
          </a:p>
        </p:txBody>
      </p:sp>
      <p:pic>
        <p:nvPicPr>
          <p:cNvPr id="5" name="图片 4">
            <a:extLst>
              <a:ext uri="{FF2B5EF4-FFF2-40B4-BE49-F238E27FC236}">
                <a16:creationId xmlns:a16="http://schemas.microsoft.com/office/drawing/2014/main" id="{2088D929-E1DC-3E69-4B8E-7A68BA299395}"/>
              </a:ext>
            </a:extLst>
          </p:cNvPr>
          <p:cNvPicPr>
            <a:picLocks noChangeAspect="1"/>
          </p:cNvPicPr>
          <p:nvPr/>
        </p:nvPicPr>
        <p:blipFill>
          <a:blip r:embed="rId3"/>
          <a:stretch>
            <a:fillRect/>
          </a:stretch>
        </p:blipFill>
        <p:spPr>
          <a:xfrm>
            <a:off x="3469673" y="-1468272"/>
            <a:ext cx="5156098" cy="4391042"/>
          </a:xfrm>
          <a:prstGeom prst="rect">
            <a:avLst/>
          </a:prstGeom>
        </p:spPr>
      </p:pic>
      <p:pic>
        <p:nvPicPr>
          <p:cNvPr id="8" name="图片 7">
            <a:extLst>
              <a:ext uri="{FF2B5EF4-FFF2-40B4-BE49-F238E27FC236}">
                <a16:creationId xmlns:a16="http://schemas.microsoft.com/office/drawing/2014/main" id="{CA31D93A-E9C3-E187-76A6-35762E5F7977}"/>
              </a:ext>
            </a:extLst>
          </p:cNvPr>
          <p:cNvPicPr>
            <a:picLocks noChangeAspect="1"/>
          </p:cNvPicPr>
          <p:nvPr/>
        </p:nvPicPr>
        <p:blipFill>
          <a:blip r:embed="rId4"/>
          <a:stretch>
            <a:fillRect/>
          </a:stretch>
        </p:blipFill>
        <p:spPr>
          <a:xfrm>
            <a:off x="-2245682" y="2956598"/>
            <a:ext cx="5324130" cy="4534141"/>
          </a:xfrm>
          <a:prstGeom prst="rect">
            <a:avLst/>
          </a:prstGeom>
        </p:spPr>
      </p:pic>
      <p:pic>
        <p:nvPicPr>
          <p:cNvPr id="10" name="图片 9">
            <a:extLst>
              <a:ext uri="{FF2B5EF4-FFF2-40B4-BE49-F238E27FC236}">
                <a16:creationId xmlns:a16="http://schemas.microsoft.com/office/drawing/2014/main" id="{3967C44D-AF8F-58F6-E3A8-58869EAAA1E7}"/>
              </a:ext>
            </a:extLst>
          </p:cNvPr>
          <p:cNvPicPr>
            <a:picLocks noChangeAspect="1"/>
          </p:cNvPicPr>
          <p:nvPr/>
        </p:nvPicPr>
        <p:blipFill>
          <a:blip r:embed="rId5"/>
          <a:stretch>
            <a:fillRect/>
          </a:stretch>
        </p:blipFill>
        <p:spPr>
          <a:xfrm>
            <a:off x="8625771" y="-1318196"/>
            <a:ext cx="4979875" cy="4240966"/>
          </a:xfrm>
          <a:prstGeom prst="rect">
            <a:avLst/>
          </a:prstGeom>
        </p:spPr>
      </p:pic>
      <p:pic>
        <p:nvPicPr>
          <p:cNvPr id="11" name="图片 10">
            <a:extLst>
              <a:ext uri="{FF2B5EF4-FFF2-40B4-BE49-F238E27FC236}">
                <a16:creationId xmlns:a16="http://schemas.microsoft.com/office/drawing/2014/main" id="{2D92040A-BF33-8F03-96ED-1837F3CC2A79}"/>
              </a:ext>
            </a:extLst>
          </p:cNvPr>
          <p:cNvPicPr>
            <a:picLocks noChangeAspect="1"/>
          </p:cNvPicPr>
          <p:nvPr/>
        </p:nvPicPr>
        <p:blipFill>
          <a:blip r:embed="rId6"/>
          <a:stretch>
            <a:fillRect/>
          </a:stretch>
        </p:blipFill>
        <p:spPr>
          <a:xfrm>
            <a:off x="3028950" y="3101547"/>
            <a:ext cx="5137775" cy="4391042"/>
          </a:xfrm>
          <a:prstGeom prst="rect">
            <a:avLst/>
          </a:prstGeom>
        </p:spPr>
      </p:pic>
      <p:pic>
        <p:nvPicPr>
          <p:cNvPr id="12" name="图片 11" descr="图表, 直方图&#10;&#10;描述已自动生成">
            <a:extLst>
              <a:ext uri="{FF2B5EF4-FFF2-40B4-BE49-F238E27FC236}">
                <a16:creationId xmlns:a16="http://schemas.microsoft.com/office/drawing/2014/main" id="{A3873095-9685-EF06-0433-4454EC27908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86914" y="3240911"/>
            <a:ext cx="5287356" cy="3965517"/>
          </a:xfrm>
          <a:prstGeom prst="rect">
            <a:avLst/>
          </a:prstGeom>
        </p:spPr>
      </p:pic>
    </p:spTree>
    <p:extLst>
      <p:ext uri="{BB962C8B-B14F-4D97-AF65-F5344CB8AC3E}">
        <p14:creationId xmlns:p14="http://schemas.microsoft.com/office/powerpoint/2010/main" val="181739180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49842-9B33-7FE0-37B0-EB09AF6CA263}"/>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5D811866-3F46-88FC-1743-BB5B1F2366ED}"/>
              </a:ext>
            </a:extLst>
          </p:cNvPr>
          <p:cNvSpPr txBox="1"/>
          <p:nvPr/>
        </p:nvSpPr>
        <p:spPr>
          <a:xfrm>
            <a:off x="597310" y="1212670"/>
            <a:ext cx="1159740" cy="461665"/>
          </a:xfrm>
          <a:prstGeom prst="rect">
            <a:avLst/>
          </a:prstGeom>
          <a:noFill/>
        </p:spPr>
        <p:txBody>
          <a:bodyPr wrap="square" rtlCol="0">
            <a:spAutoFit/>
          </a:bodyPr>
          <a:lstStyle/>
          <a:p>
            <a:pPr algn="ctr"/>
            <a:r>
              <a:rPr lang="en-US" altLang="zh-CN" sz="2400" dirty="0">
                <a:solidFill>
                  <a:schemeClr val="accent2"/>
                </a:solidFill>
                <a:latin typeface="Times New Roman" panose="02020603050405020304" pitchFamily="18" charset="0"/>
                <a:ea typeface="锐字逼格青春粗黑体简2.0" panose="02010604000000000000" pitchFamily="2" charset="-122"/>
                <a:cs typeface="Times New Roman" panose="02020603050405020304" pitchFamily="18" charset="0"/>
              </a:rPr>
              <a:t>Results</a:t>
            </a:r>
            <a:endParaRPr lang="zh-CN" altLang="en-US" sz="2400" dirty="0">
              <a:solidFill>
                <a:schemeClr val="accent2"/>
              </a:solidFill>
              <a:latin typeface="Times New Roman" panose="02020603050405020304" pitchFamily="18" charset="0"/>
              <a:ea typeface="锐字逼格青春粗黑体简2.0" panose="02010604000000000000" pitchFamily="2"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8FD9B9AC-5D37-6958-A99B-987C89A4675A}"/>
              </a:ext>
            </a:extLst>
          </p:cNvPr>
          <p:cNvCxnSpPr/>
          <p:nvPr/>
        </p:nvCxnSpPr>
        <p:spPr>
          <a:xfrm>
            <a:off x="597310" y="1200152"/>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3" name="页脚占位符 2">
            <a:extLst>
              <a:ext uri="{FF2B5EF4-FFF2-40B4-BE49-F238E27FC236}">
                <a16:creationId xmlns:a16="http://schemas.microsoft.com/office/drawing/2014/main" id="{290A3EAB-5279-8612-6DA6-E9DDF147D1CF}"/>
              </a:ext>
            </a:extLst>
          </p:cNvPr>
          <p:cNvSpPr>
            <a:spLocks noGrp="1"/>
          </p:cNvSpPr>
          <p:nvPr>
            <p:ph type="ftr" sz="quarter" idx="11"/>
          </p:nvPr>
        </p:nvSpPr>
        <p:spPr/>
        <p:txBody>
          <a:bodyPr/>
          <a:lstStyle/>
          <a:p>
            <a:r>
              <a:rPr lang="en-US" altLang="zh-CN" dirty="0">
                <a:solidFill>
                  <a:prstClr val="black">
                    <a:tint val="75000"/>
                  </a:prstClr>
                </a:solidFill>
              </a:rPr>
              <a:t>14</a:t>
            </a:r>
            <a:endParaRPr lang="zh-CN" altLang="en-US" dirty="0">
              <a:solidFill>
                <a:prstClr val="black">
                  <a:tint val="75000"/>
                </a:prstClr>
              </a:solidFill>
            </a:endParaRPr>
          </a:p>
        </p:txBody>
      </p:sp>
      <p:pic>
        <p:nvPicPr>
          <p:cNvPr id="7" name="图片 6">
            <a:extLst>
              <a:ext uri="{FF2B5EF4-FFF2-40B4-BE49-F238E27FC236}">
                <a16:creationId xmlns:a16="http://schemas.microsoft.com/office/drawing/2014/main" id="{9F1DC7BF-834C-C35D-95C7-739A276231A4}"/>
              </a:ext>
            </a:extLst>
          </p:cNvPr>
          <p:cNvPicPr>
            <a:picLocks noChangeAspect="1"/>
          </p:cNvPicPr>
          <p:nvPr/>
        </p:nvPicPr>
        <p:blipFill>
          <a:blip r:embed="rId3"/>
          <a:stretch>
            <a:fillRect/>
          </a:stretch>
        </p:blipFill>
        <p:spPr>
          <a:xfrm>
            <a:off x="-916397" y="1212670"/>
            <a:ext cx="5488397" cy="4674034"/>
          </a:xfrm>
          <a:prstGeom prst="rect">
            <a:avLst/>
          </a:prstGeom>
        </p:spPr>
      </p:pic>
      <p:pic>
        <p:nvPicPr>
          <p:cNvPr id="8" name="图片 7">
            <a:extLst>
              <a:ext uri="{FF2B5EF4-FFF2-40B4-BE49-F238E27FC236}">
                <a16:creationId xmlns:a16="http://schemas.microsoft.com/office/drawing/2014/main" id="{BEE9F0DE-3AA3-AE91-21C3-ED533A0CB3C9}"/>
              </a:ext>
            </a:extLst>
          </p:cNvPr>
          <p:cNvPicPr>
            <a:picLocks noChangeAspect="1"/>
          </p:cNvPicPr>
          <p:nvPr/>
        </p:nvPicPr>
        <p:blipFill>
          <a:blip r:embed="rId4"/>
          <a:stretch>
            <a:fillRect/>
          </a:stretch>
        </p:blipFill>
        <p:spPr>
          <a:xfrm>
            <a:off x="4849599" y="1352563"/>
            <a:ext cx="5324130" cy="4534141"/>
          </a:xfrm>
          <a:prstGeom prst="rect">
            <a:avLst/>
          </a:prstGeom>
        </p:spPr>
      </p:pic>
    </p:spTree>
    <p:extLst>
      <p:ext uri="{BB962C8B-B14F-4D97-AF65-F5344CB8AC3E}">
        <p14:creationId xmlns:p14="http://schemas.microsoft.com/office/powerpoint/2010/main" val="195122860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6FB85-9B5F-465F-3903-FEA399366CBE}"/>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60071892-8F7C-5576-E360-7B4CD375AC70}"/>
              </a:ext>
            </a:extLst>
          </p:cNvPr>
          <p:cNvSpPr txBox="1"/>
          <p:nvPr/>
        </p:nvSpPr>
        <p:spPr>
          <a:xfrm>
            <a:off x="597310" y="1212670"/>
            <a:ext cx="1188022" cy="461665"/>
          </a:xfrm>
          <a:prstGeom prst="rect">
            <a:avLst/>
          </a:prstGeom>
          <a:noFill/>
        </p:spPr>
        <p:txBody>
          <a:bodyPr wrap="square" rtlCol="0">
            <a:spAutoFit/>
          </a:bodyPr>
          <a:lstStyle/>
          <a:p>
            <a:pPr algn="ctr"/>
            <a:r>
              <a:rPr lang="en-US" altLang="zh-CN" sz="2400" dirty="0">
                <a:solidFill>
                  <a:schemeClr val="accent2"/>
                </a:solidFill>
                <a:latin typeface="Times New Roman" panose="02020603050405020304" pitchFamily="18" charset="0"/>
                <a:ea typeface="锐字逼格青春粗黑体简2.0" panose="02010604000000000000" pitchFamily="2" charset="-122"/>
                <a:cs typeface="Times New Roman" panose="02020603050405020304" pitchFamily="18" charset="0"/>
              </a:rPr>
              <a:t>Results</a:t>
            </a:r>
            <a:endParaRPr lang="zh-CN" altLang="en-US" sz="2400" dirty="0">
              <a:solidFill>
                <a:schemeClr val="accent2"/>
              </a:solidFill>
              <a:latin typeface="Times New Roman" panose="02020603050405020304" pitchFamily="18" charset="0"/>
              <a:ea typeface="锐字逼格青春粗黑体简2.0" panose="02010604000000000000" pitchFamily="2"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1627DDFB-3C98-CB35-DD03-844DF21E9392}"/>
              </a:ext>
            </a:extLst>
          </p:cNvPr>
          <p:cNvCxnSpPr/>
          <p:nvPr/>
        </p:nvCxnSpPr>
        <p:spPr>
          <a:xfrm>
            <a:off x="597310" y="1200152"/>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3" name="页脚占位符 2">
            <a:extLst>
              <a:ext uri="{FF2B5EF4-FFF2-40B4-BE49-F238E27FC236}">
                <a16:creationId xmlns:a16="http://schemas.microsoft.com/office/drawing/2014/main" id="{6FE08E0D-5EE4-CC12-24DF-9BD63FCB7093}"/>
              </a:ext>
            </a:extLst>
          </p:cNvPr>
          <p:cNvSpPr>
            <a:spLocks noGrp="1"/>
          </p:cNvSpPr>
          <p:nvPr>
            <p:ph type="ftr" sz="quarter" idx="11"/>
          </p:nvPr>
        </p:nvSpPr>
        <p:spPr/>
        <p:txBody>
          <a:bodyPr/>
          <a:lstStyle/>
          <a:p>
            <a:r>
              <a:rPr lang="en-US" altLang="zh-CN" dirty="0">
                <a:solidFill>
                  <a:prstClr val="black">
                    <a:tint val="75000"/>
                  </a:prstClr>
                </a:solidFill>
              </a:rPr>
              <a:t>15</a:t>
            </a:r>
            <a:endParaRPr lang="zh-CN" altLang="en-US" dirty="0">
              <a:solidFill>
                <a:prstClr val="black">
                  <a:tint val="75000"/>
                </a:prstClr>
              </a:solidFill>
            </a:endParaRPr>
          </a:p>
        </p:txBody>
      </p:sp>
      <p:pic>
        <p:nvPicPr>
          <p:cNvPr id="5" name="图片 4">
            <a:extLst>
              <a:ext uri="{FF2B5EF4-FFF2-40B4-BE49-F238E27FC236}">
                <a16:creationId xmlns:a16="http://schemas.microsoft.com/office/drawing/2014/main" id="{54E154B3-09D5-DA75-4886-53FA959482A0}"/>
              </a:ext>
            </a:extLst>
          </p:cNvPr>
          <p:cNvPicPr>
            <a:picLocks noChangeAspect="1"/>
          </p:cNvPicPr>
          <p:nvPr/>
        </p:nvPicPr>
        <p:blipFill>
          <a:blip r:embed="rId3"/>
          <a:stretch>
            <a:fillRect/>
          </a:stretch>
        </p:blipFill>
        <p:spPr>
          <a:xfrm>
            <a:off x="751942" y="175759"/>
            <a:ext cx="3900587" cy="3321822"/>
          </a:xfrm>
          <a:prstGeom prst="rect">
            <a:avLst/>
          </a:prstGeom>
        </p:spPr>
      </p:pic>
      <p:pic>
        <p:nvPicPr>
          <p:cNvPr id="8" name="图片 7">
            <a:extLst>
              <a:ext uri="{FF2B5EF4-FFF2-40B4-BE49-F238E27FC236}">
                <a16:creationId xmlns:a16="http://schemas.microsoft.com/office/drawing/2014/main" id="{94CC384E-D531-FF8E-5A63-6E1898E9F7B5}"/>
              </a:ext>
            </a:extLst>
          </p:cNvPr>
          <p:cNvPicPr>
            <a:picLocks noChangeAspect="1"/>
          </p:cNvPicPr>
          <p:nvPr/>
        </p:nvPicPr>
        <p:blipFill>
          <a:blip r:embed="rId4"/>
          <a:stretch>
            <a:fillRect/>
          </a:stretch>
        </p:blipFill>
        <p:spPr>
          <a:xfrm>
            <a:off x="4571998" y="175759"/>
            <a:ext cx="3820059" cy="3253242"/>
          </a:xfrm>
          <a:prstGeom prst="rect">
            <a:avLst/>
          </a:prstGeom>
        </p:spPr>
      </p:pic>
      <p:pic>
        <p:nvPicPr>
          <p:cNvPr id="10" name="图片 9">
            <a:extLst>
              <a:ext uri="{FF2B5EF4-FFF2-40B4-BE49-F238E27FC236}">
                <a16:creationId xmlns:a16="http://schemas.microsoft.com/office/drawing/2014/main" id="{CA6B124D-50BC-AF41-AC4E-EF93F7A63911}"/>
              </a:ext>
            </a:extLst>
          </p:cNvPr>
          <p:cNvPicPr>
            <a:picLocks noChangeAspect="1"/>
          </p:cNvPicPr>
          <p:nvPr/>
        </p:nvPicPr>
        <p:blipFill>
          <a:blip r:embed="rId5"/>
          <a:stretch>
            <a:fillRect/>
          </a:stretch>
        </p:blipFill>
        <p:spPr>
          <a:xfrm>
            <a:off x="2581440" y="3217091"/>
            <a:ext cx="3900587" cy="3321822"/>
          </a:xfrm>
          <a:prstGeom prst="rect">
            <a:avLst/>
          </a:prstGeom>
        </p:spPr>
      </p:pic>
    </p:spTree>
    <p:extLst>
      <p:ext uri="{BB962C8B-B14F-4D97-AF65-F5344CB8AC3E}">
        <p14:creationId xmlns:p14="http://schemas.microsoft.com/office/powerpoint/2010/main" val="108661991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EC20B-746E-B9E5-78D9-BEE93E9DC816}"/>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C3DCAACE-9714-5259-F318-A2D0F750CE35}"/>
              </a:ext>
            </a:extLst>
          </p:cNvPr>
          <p:cNvSpPr txBox="1"/>
          <p:nvPr/>
        </p:nvSpPr>
        <p:spPr>
          <a:xfrm>
            <a:off x="597310" y="1212670"/>
            <a:ext cx="1122035" cy="461665"/>
          </a:xfrm>
          <a:prstGeom prst="rect">
            <a:avLst/>
          </a:prstGeom>
          <a:noFill/>
        </p:spPr>
        <p:txBody>
          <a:bodyPr wrap="square" rtlCol="0">
            <a:spAutoFit/>
          </a:bodyPr>
          <a:lstStyle/>
          <a:p>
            <a:pPr algn="ctr"/>
            <a:r>
              <a:rPr lang="en-US" altLang="zh-CN" sz="2400" dirty="0">
                <a:solidFill>
                  <a:schemeClr val="accent2"/>
                </a:solidFill>
                <a:latin typeface="Times New Roman" panose="02020603050405020304" pitchFamily="18" charset="0"/>
                <a:ea typeface="锐字逼格青春粗黑体简2.0" panose="02010604000000000000" pitchFamily="2" charset="-122"/>
                <a:cs typeface="Times New Roman" panose="02020603050405020304" pitchFamily="18" charset="0"/>
              </a:rPr>
              <a:t>Results</a:t>
            </a:r>
            <a:endParaRPr lang="zh-CN" altLang="en-US" sz="2400" dirty="0">
              <a:solidFill>
                <a:schemeClr val="accent2"/>
              </a:solidFill>
              <a:latin typeface="Times New Roman" panose="02020603050405020304" pitchFamily="18" charset="0"/>
              <a:ea typeface="锐字逼格青春粗黑体简2.0" panose="02010604000000000000" pitchFamily="2"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49426127-6E73-BCA6-E0B4-2AB14049BDF6}"/>
              </a:ext>
            </a:extLst>
          </p:cNvPr>
          <p:cNvCxnSpPr/>
          <p:nvPr/>
        </p:nvCxnSpPr>
        <p:spPr>
          <a:xfrm>
            <a:off x="597310" y="1200152"/>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3" name="页脚占位符 2">
            <a:extLst>
              <a:ext uri="{FF2B5EF4-FFF2-40B4-BE49-F238E27FC236}">
                <a16:creationId xmlns:a16="http://schemas.microsoft.com/office/drawing/2014/main" id="{D27A5B76-F2D4-20E3-EA60-57CC55420A4C}"/>
              </a:ext>
            </a:extLst>
          </p:cNvPr>
          <p:cNvSpPr>
            <a:spLocks noGrp="1"/>
          </p:cNvSpPr>
          <p:nvPr>
            <p:ph type="ftr" sz="quarter" idx="11"/>
          </p:nvPr>
        </p:nvSpPr>
        <p:spPr/>
        <p:txBody>
          <a:bodyPr/>
          <a:lstStyle/>
          <a:p>
            <a:r>
              <a:rPr lang="en-US" altLang="zh-CN" dirty="0">
                <a:solidFill>
                  <a:prstClr val="black">
                    <a:tint val="75000"/>
                  </a:prstClr>
                </a:solidFill>
              </a:rPr>
              <a:t>16</a:t>
            </a:r>
            <a:endParaRPr lang="zh-CN" altLang="en-US" dirty="0">
              <a:solidFill>
                <a:prstClr val="black">
                  <a:tint val="75000"/>
                </a:prstClr>
              </a:solidFill>
            </a:endParaRPr>
          </a:p>
        </p:txBody>
      </p:sp>
      <p:pic>
        <p:nvPicPr>
          <p:cNvPr id="5" name="图片 4">
            <a:extLst>
              <a:ext uri="{FF2B5EF4-FFF2-40B4-BE49-F238E27FC236}">
                <a16:creationId xmlns:a16="http://schemas.microsoft.com/office/drawing/2014/main" id="{925BDD06-D809-7F63-6F42-C5B69FF0646B}"/>
              </a:ext>
            </a:extLst>
          </p:cNvPr>
          <p:cNvPicPr>
            <a:picLocks noChangeAspect="1"/>
          </p:cNvPicPr>
          <p:nvPr/>
        </p:nvPicPr>
        <p:blipFill>
          <a:blip r:embed="rId3"/>
          <a:stretch>
            <a:fillRect/>
          </a:stretch>
        </p:blipFill>
        <p:spPr>
          <a:xfrm>
            <a:off x="-314998" y="299494"/>
            <a:ext cx="4580608" cy="3900942"/>
          </a:xfrm>
          <a:prstGeom prst="rect">
            <a:avLst/>
          </a:prstGeom>
        </p:spPr>
      </p:pic>
      <p:pic>
        <p:nvPicPr>
          <p:cNvPr id="8" name="图片 7">
            <a:extLst>
              <a:ext uri="{FF2B5EF4-FFF2-40B4-BE49-F238E27FC236}">
                <a16:creationId xmlns:a16="http://schemas.microsoft.com/office/drawing/2014/main" id="{68184D30-CB5D-D8A6-1BE8-E153B617F867}"/>
              </a:ext>
            </a:extLst>
          </p:cNvPr>
          <p:cNvPicPr>
            <a:picLocks noChangeAspect="1"/>
          </p:cNvPicPr>
          <p:nvPr/>
        </p:nvPicPr>
        <p:blipFill>
          <a:blip r:embed="rId4"/>
          <a:stretch>
            <a:fillRect/>
          </a:stretch>
        </p:blipFill>
        <p:spPr>
          <a:xfrm>
            <a:off x="4283257" y="236395"/>
            <a:ext cx="4498238" cy="3830794"/>
          </a:xfrm>
          <a:prstGeom prst="rect">
            <a:avLst/>
          </a:prstGeom>
        </p:spPr>
      </p:pic>
      <p:pic>
        <p:nvPicPr>
          <p:cNvPr id="9" name="图片 8">
            <a:extLst>
              <a:ext uri="{FF2B5EF4-FFF2-40B4-BE49-F238E27FC236}">
                <a16:creationId xmlns:a16="http://schemas.microsoft.com/office/drawing/2014/main" id="{08F0D3CD-7820-A6EB-C101-2FDF8965FE2B}"/>
              </a:ext>
            </a:extLst>
          </p:cNvPr>
          <p:cNvPicPr>
            <a:picLocks noChangeAspect="1"/>
          </p:cNvPicPr>
          <p:nvPr/>
        </p:nvPicPr>
        <p:blipFill>
          <a:blip r:embed="rId5"/>
          <a:stretch>
            <a:fillRect/>
          </a:stretch>
        </p:blipFill>
        <p:spPr>
          <a:xfrm>
            <a:off x="-314998" y="4200436"/>
            <a:ext cx="3992635" cy="3412339"/>
          </a:xfrm>
          <a:prstGeom prst="rect">
            <a:avLst/>
          </a:prstGeom>
        </p:spPr>
      </p:pic>
      <p:pic>
        <p:nvPicPr>
          <p:cNvPr id="11" name="图片 10">
            <a:extLst>
              <a:ext uri="{FF2B5EF4-FFF2-40B4-BE49-F238E27FC236}">
                <a16:creationId xmlns:a16="http://schemas.microsoft.com/office/drawing/2014/main" id="{6B0934BD-F48D-30FD-4344-A30C4D02602D}"/>
              </a:ext>
            </a:extLst>
          </p:cNvPr>
          <p:cNvPicPr>
            <a:picLocks noChangeAspect="1"/>
          </p:cNvPicPr>
          <p:nvPr/>
        </p:nvPicPr>
        <p:blipFill>
          <a:blip r:embed="rId6"/>
          <a:stretch>
            <a:fillRect/>
          </a:stretch>
        </p:blipFill>
        <p:spPr>
          <a:xfrm>
            <a:off x="4064751" y="5277867"/>
            <a:ext cx="4486901" cy="628738"/>
          </a:xfrm>
          <a:prstGeom prst="rect">
            <a:avLst/>
          </a:prstGeom>
        </p:spPr>
      </p:pic>
    </p:spTree>
    <p:extLst>
      <p:ext uri="{BB962C8B-B14F-4D97-AF65-F5344CB8AC3E}">
        <p14:creationId xmlns:p14="http://schemas.microsoft.com/office/powerpoint/2010/main" val="159726658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2431883" y="2672858"/>
            <a:ext cx="1194134" cy="119413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350" b="1" dirty="0">
                <a:solidFill>
                  <a:schemeClr val="bg1"/>
                </a:solidFill>
                <a:latin typeface="FuturaBookC" pitchFamily="2" charset="-52"/>
              </a:rPr>
              <a:t>5</a:t>
            </a:r>
            <a:endParaRPr lang="zh-CN" altLang="en-US" sz="10350" b="1" dirty="0">
              <a:solidFill>
                <a:schemeClr val="bg1"/>
              </a:solidFill>
              <a:latin typeface="FuturaBookC" pitchFamily="2" charset="-52"/>
            </a:endParaRPr>
          </a:p>
        </p:txBody>
      </p:sp>
      <p:sp>
        <p:nvSpPr>
          <p:cNvPr id="8" name="文本框 7"/>
          <p:cNvSpPr txBox="1"/>
          <p:nvPr/>
        </p:nvSpPr>
        <p:spPr>
          <a:xfrm>
            <a:off x="3642998" y="2854427"/>
            <a:ext cx="3086100" cy="830997"/>
          </a:xfrm>
          <a:prstGeom prst="rect">
            <a:avLst/>
          </a:prstGeom>
          <a:noFill/>
        </p:spPr>
        <p:txBody>
          <a:bodyPr wrap="square" rtlCol="0">
            <a:spAutoFit/>
          </a:bodyPr>
          <a:lstStyle/>
          <a:p>
            <a:pPr algn="dist"/>
            <a:r>
              <a:rPr lang="en-US" altLang="zh-CN" sz="4800" dirty="0">
                <a:solidFill>
                  <a:srgbClr val="1C4885"/>
                </a:solidFill>
                <a:latin typeface="FZZhengHeiS-DB-GB" panose="02000000000000000000" pitchFamily="2" charset="0"/>
                <a:ea typeface="FZZhengHeiS-DB-GB" panose="02000000000000000000" pitchFamily="2" charset="0"/>
              </a:rPr>
              <a:t>Conclusion</a:t>
            </a:r>
            <a:endParaRPr lang="zh-CN" altLang="en-US" sz="4800" dirty="0">
              <a:solidFill>
                <a:srgbClr val="1C4885"/>
              </a:solidFill>
              <a:latin typeface="FZZhengHeiS-DB-GB" panose="02000000000000000000" pitchFamily="2" charset="0"/>
              <a:ea typeface="FZZhengHeiS-DB-GB" panose="02000000000000000000" pitchFamily="2" charset="0"/>
            </a:endParaRPr>
          </a:p>
        </p:txBody>
      </p:sp>
      <p:sp>
        <p:nvSpPr>
          <p:cNvPr id="2" name="页脚占位符 1">
            <a:extLst>
              <a:ext uri="{FF2B5EF4-FFF2-40B4-BE49-F238E27FC236}">
                <a16:creationId xmlns:a16="http://schemas.microsoft.com/office/drawing/2014/main" id="{7E600B85-64AB-BB45-AE8E-FFECDE906D7F}"/>
              </a:ext>
            </a:extLst>
          </p:cNvPr>
          <p:cNvSpPr>
            <a:spLocks noGrp="1"/>
          </p:cNvSpPr>
          <p:nvPr>
            <p:ph type="ftr" sz="quarter" idx="11"/>
          </p:nvPr>
        </p:nvSpPr>
        <p:spPr/>
        <p:txBody>
          <a:bodyPr/>
          <a:lstStyle/>
          <a:p>
            <a:r>
              <a:rPr lang="en-US" altLang="zh-CN" dirty="0">
                <a:solidFill>
                  <a:prstClr val="black">
                    <a:tint val="75000"/>
                  </a:prstClr>
                </a:solidFill>
              </a:rPr>
              <a:t>17</a:t>
            </a:r>
            <a:endParaRPr lang="zh-CN" altLang="en-US" dirty="0">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678485" y="1164695"/>
            <a:ext cx="2756955" cy="461665"/>
          </a:xfrm>
          <a:prstGeom prst="rect">
            <a:avLst/>
          </a:prstGeom>
          <a:noFill/>
        </p:spPr>
        <p:txBody>
          <a:bodyPr wrap="square" rtlCol="0">
            <a:spAutoFit/>
          </a:bodyPr>
          <a:lstStyle/>
          <a:p>
            <a:r>
              <a:rPr lang="en-US" altLang="zh-CN" sz="2400" dirty="0">
                <a:solidFill>
                  <a:schemeClr val="accent2"/>
                </a:solidFill>
                <a:latin typeface="FZZhengHeiS-DB-GB" panose="02000000000000000000" pitchFamily="2" charset="0"/>
                <a:ea typeface="FZZhengHeiS-DB-GB" panose="02000000000000000000" pitchFamily="2" charset="0"/>
              </a:rPr>
              <a:t>Conclusion</a:t>
            </a:r>
            <a:endParaRPr lang="zh-CN" altLang="en-US" sz="2400" dirty="0">
              <a:solidFill>
                <a:schemeClr val="accent2"/>
              </a:solidFill>
              <a:latin typeface="FZZhengHeiS-DB-GB" panose="02000000000000000000" pitchFamily="2" charset="0"/>
              <a:ea typeface="FZZhengHeiS-DB-GB" panose="02000000000000000000" pitchFamily="2" charset="0"/>
            </a:endParaRPr>
          </a:p>
        </p:txBody>
      </p:sp>
      <p:sp>
        <p:nvSpPr>
          <p:cNvPr id="31" name="文本框 30"/>
          <p:cNvSpPr txBox="1"/>
          <p:nvPr/>
        </p:nvSpPr>
        <p:spPr>
          <a:xfrm>
            <a:off x="2738105" y="1626360"/>
            <a:ext cx="3414120" cy="400110"/>
          </a:xfrm>
          <a:prstGeom prst="rect">
            <a:avLst/>
          </a:prstGeom>
          <a:noFill/>
        </p:spPr>
        <p:txBody>
          <a:bodyPr wrap="square" rtlCol="0">
            <a:spAutoFit/>
          </a:bodyPr>
          <a:lstStyle/>
          <a:p>
            <a:pPr algn="ctr"/>
            <a:r>
              <a:rPr lang="en-US" altLang="zh-CN" sz="2000" dirty="0">
                <a:solidFill>
                  <a:schemeClr val="accent5"/>
                </a:solidFill>
                <a:latin typeface="Times New Roman" panose="02020603050405020304" pitchFamily="18" charset="0"/>
                <a:ea typeface="微软雅黑" panose="020B0503020204020204" pitchFamily="34" charset="-122"/>
                <a:cs typeface="Times New Roman" panose="02020603050405020304" pitchFamily="18" charset="0"/>
              </a:rPr>
              <a:t>Tasks that still need to be done</a:t>
            </a:r>
          </a:p>
        </p:txBody>
      </p:sp>
      <p:cxnSp>
        <p:nvCxnSpPr>
          <p:cNvPr id="32" name="直接连接符 31"/>
          <p:cNvCxnSpPr/>
          <p:nvPr/>
        </p:nvCxnSpPr>
        <p:spPr>
          <a:xfrm>
            <a:off x="597310" y="1200152"/>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9138FC82-DE3D-7EA4-57A9-D794E32ED713}"/>
              </a:ext>
            </a:extLst>
          </p:cNvPr>
          <p:cNvPicPr>
            <a:picLocks noChangeAspect="1"/>
          </p:cNvPicPr>
          <p:nvPr/>
        </p:nvPicPr>
        <p:blipFill>
          <a:blip r:embed="rId3"/>
          <a:stretch>
            <a:fillRect/>
          </a:stretch>
        </p:blipFill>
        <p:spPr>
          <a:xfrm>
            <a:off x="4935984" y="4154749"/>
            <a:ext cx="3935814" cy="2263677"/>
          </a:xfrm>
          <a:prstGeom prst="rect">
            <a:avLst/>
          </a:prstGeom>
        </p:spPr>
      </p:pic>
      <p:sp>
        <p:nvSpPr>
          <p:cNvPr id="5" name="文本框 4">
            <a:extLst>
              <a:ext uri="{FF2B5EF4-FFF2-40B4-BE49-F238E27FC236}">
                <a16:creationId xmlns:a16="http://schemas.microsoft.com/office/drawing/2014/main" id="{FD18652B-3384-B023-FFC9-AF171487B5FA}"/>
              </a:ext>
            </a:extLst>
          </p:cNvPr>
          <p:cNvSpPr txBox="1"/>
          <p:nvPr/>
        </p:nvSpPr>
        <p:spPr>
          <a:xfrm>
            <a:off x="4610197" y="2647675"/>
            <a:ext cx="3935814" cy="58477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The first thing to do is to solve the problem about webcam stream.</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8E9AA7CC-F548-0F14-4736-A8E00F975650}"/>
              </a:ext>
            </a:extLst>
          </p:cNvPr>
          <p:cNvSpPr txBox="1"/>
          <p:nvPr/>
        </p:nvSpPr>
        <p:spPr>
          <a:xfrm>
            <a:off x="815350" y="5231640"/>
            <a:ext cx="3794847" cy="58477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The next step is to find the best place for the camera.</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页脚占位符 3">
            <a:extLst>
              <a:ext uri="{FF2B5EF4-FFF2-40B4-BE49-F238E27FC236}">
                <a16:creationId xmlns:a16="http://schemas.microsoft.com/office/drawing/2014/main" id="{07F438C6-38E5-187F-1AEE-E1B0A1291830}"/>
              </a:ext>
            </a:extLst>
          </p:cNvPr>
          <p:cNvSpPr>
            <a:spLocks noGrp="1"/>
          </p:cNvSpPr>
          <p:nvPr>
            <p:ph type="ftr" sz="quarter" idx="11"/>
          </p:nvPr>
        </p:nvSpPr>
        <p:spPr/>
        <p:txBody>
          <a:bodyPr/>
          <a:lstStyle/>
          <a:p>
            <a:r>
              <a:rPr lang="en-US" altLang="zh-CN" dirty="0">
                <a:solidFill>
                  <a:prstClr val="black">
                    <a:tint val="75000"/>
                  </a:prstClr>
                </a:solidFill>
              </a:rPr>
              <a:t>18</a:t>
            </a:r>
            <a:endParaRPr lang="zh-CN" altLang="en-US" dirty="0">
              <a:solidFill>
                <a:prstClr val="black">
                  <a:tint val="75000"/>
                </a:prstClr>
              </a:solidFill>
            </a:endParaRPr>
          </a:p>
        </p:txBody>
      </p:sp>
      <p:pic>
        <p:nvPicPr>
          <p:cNvPr id="6" name="图片 5">
            <a:extLst>
              <a:ext uri="{FF2B5EF4-FFF2-40B4-BE49-F238E27FC236}">
                <a16:creationId xmlns:a16="http://schemas.microsoft.com/office/drawing/2014/main" id="{7B40851F-5BE2-2531-7C68-F21045B86C5F}"/>
              </a:ext>
            </a:extLst>
          </p:cNvPr>
          <p:cNvPicPr>
            <a:picLocks noChangeAspect="1"/>
          </p:cNvPicPr>
          <p:nvPr/>
        </p:nvPicPr>
        <p:blipFill>
          <a:blip r:embed="rId4"/>
          <a:stretch>
            <a:fillRect/>
          </a:stretch>
        </p:blipFill>
        <p:spPr>
          <a:xfrm>
            <a:off x="815350" y="2095735"/>
            <a:ext cx="3718454" cy="2514700"/>
          </a:xfrm>
          <a:prstGeom prst="rect">
            <a:avLst/>
          </a:prstGeom>
        </p:spPr>
      </p:pic>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4051198" y="3661288"/>
            <a:ext cx="104160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968174" y="2702579"/>
            <a:ext cx="5065609" cy="1015663"/>
          </a:xfrm>
          <a:prstGeom prst="rect">
            <a:avLst/>
          </a:prstGeom>
          <a:noFill/>
        </p:spPr>
        <p:txBody>
          <a:bodyPr wrap="square" rtlCol="0">
            <a:spAutoFit/>
          </a:bodyPr>
          <a:lstStyle/>
          <a:p>
            <a:pPr algn="ctr"/>
            <a:r>
              <a:rPr lang="en-US" altLang="zh-CN" sz="6000" dirty="0">
                <a:solidFill>
                  <a:srgbClr val="1C4885"/>
                </a:solidFill>
                <a:latin typeface="Times New Roman" panose="02020603050405020304" pitchFamily="18" charset="0"/>
                <a:ea typeface="微软雅黑" panose="020B0503020204020204" pitchFamily="34" charset="-122"/>
                <a:cs typeface="Times New Roman" panose="02020603050405020304" pitchFamily="18" charset="0"/>
              </a:rPr>
              <a:t>Thanks</a:t>
            </a:r>
            <a:endParaRPr lang="zh-CN" altLang="en-US" sz="6000" dirty="0">
              <a:solidFill>
                <a:srgbClr val="1C4885"/>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2B13FC63-EBE3-8A24-0B3F-61BD76C151EF}"/>
              </a:ext>
            </a:extLst>
          </p:cNvPr>
          <p:cNvSpPr>
            <a:spLocks noGrp="1"/>
          </p:cNvSpPr>
          <p:nvPr>
            <p:ph type="ftr" sz="quarter" idx="11"/>
          </p:nvPr>
        </p:nvSpPr>
        <p:spPr/>
        <p:txBody>
          <a:bodyPr/>
          <a:lstStyle/>
          <a:p>
            <a:r>
              <a:rPr lang="en-US" altLang="zh-CN" dirty="0">
                <a:solidFill>
                  <a:prstClr val="black">
                    <a:tint val="75000"/>
                  </a:prstClr>
                </a:solidFill>
              </a:rPr>
              <a:t>19</a:t>
            </a:r>
            <a:endParaRPr lang="zh-CN" altLang="en-US" dirty="0">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522975" y="2831931"/>
            <a:ext cx="1194134" cy="119413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350" b="1" dirty="0">
                <a:solidFill>
                  <a:schemeClr val="bg1"/>
                </a:solidFill>
                <a:latin typeface="FuturaBookC" pitchFamily="2" charset="-52"/>
              </a:rPr>
              <a:t>1</a:t>
            </a:r>
            <a:endParaRPr lang="zh-CN" altLang="en-US" sz="10350" b="1" dirty="0">
              <a:solidFill>
                <a:schemeClr val="bg1"/>
              </a:solidFill>
              <a:latin typeface="FuturaBookC" pitchFamily="2" charset="-52"/>
            </a:endParaRPr>
          </a:p>
        </p:txBody>
      </p:sp>
      <p:sp>
        <p:nvSpPr>
          <p:cNvPr id="5" name="文本框 4"/>
          <p:cNvSpPr txBox="1"/>
          <p:nvPr/>
        </p:nvSpPr>
        <p:spPr>
          <a:xfrm>
            <a:off x="3921551" y="3013499"/>
            <a:ext cx="3432971" cy="830997"/>
          </a:xfrm>
          <a:prstGeom prst="rect">
            <a:avLst/>
          </a:prstGeom>
          <a:noFill/>
        </p:spPr>
        <p:txBody>
          <a:bodyPr wrap="square" rtlCol="0">
            <a:spAutoFit/>
          </a:bodyPr>
          <a:lstStyle/>
          <a:p>
            <a:pPr algn="dist"/>
            <a:r>
              <a:rPr lang="en-US" altLang="zh-CN" sz="4800" dirty="0">
                <a:solidFill>
                  <a:srgbClr val="1C4885"/>
                </a:solidFill>
                <a:latin typeface="FZZhengHeiS-DB-GB" panose="02000000000000000000" pitchFamily="2" charset="0"/>
                <a:ea typeface="FZZhengHeiS-DB-GB" panose="02000000000000000000" pitchFamily="2" charset="0"/>
              </a:rPr>
              <a:t>Background</a:t>
            </a:r>
            <a:endParaRPr lang="zh-CN" altLang="en-US" sz="4800" dirty="0">
              <a:solidFill>
                <a:srgbClr val="1C4885"/>
              </a:solidFill>
              <a:latin typeface="FZZhengHeiS-DB-GB" panose="02000000000000000000" pitchFamily="2" charset="0"/>
              <a:ea typeface="FZZhengHeiS-DB-GB" panose="02000000000000000000" pitchFamily="2" charset="0"/>
            </a:endParaRPr>
          </a:p>
        </p:txBody>
      </p:sp>
      <p:sp>
        <p:nvSpPr>
          <p:cNvPr id="2" name="页脚占位符 1">
            <a:extLst>
              <a:ext uri="{FF2B5EF4-FFF2-40B4-BE49-F238E27FC236}">
                <a16:creationId xmlns:a16="http://schemas.microsoft.com/office/drawing/2014/main" id="{4053457A-54AB-CC85-6B5A-C8E6285DCF37}"/>
              </a:ext>
            </a:extLst>
          </p:cNvPr>
          <p:cNvSpPr>
            <a:spLocks noGrp="1"/>
          </p:cNvSpPr>
          <p:nvPr>
            <p:ph type="ftr" sz="quarter" idx="11"/>
          </p:nvPr>
        </p:nvSpPr>
        <p:spPr/>
        <p:txBody>
          <a:bodyPr/>
          <a:lstStyle/>
          <a:p>
            <a:r>
              <a:rPr lang="en-US" altLang="zh-CN" dirty="0">
                <a:solidFill>
                  <a:prstClr val="black">
                    <a:tint val="75000"/>
                  </a:prstClr>
                </a:solidFill>
              </a:rPr>
              <a:t>3</a:t>
            </a:r>
            <a:endParaRPr lang="zh-CN" altLang="en-US" dirty="0">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97311" y="1200152"/>
            <a:ext cx="1693402" cy="461665"/>
          </a:xfrm>
          <a:prstGeom prst="rect">
            <a:avLst/>
          </a:prstGeom>
          <a:noFill/>
        </p:spPr>
        <p:txBody>
          <a:bodyPr wrap="square" rtlCol="0">
            <a:spAutoFit/>
          </a:bodyPr>
          <a:lstStyle/>
          <a:p>
            <a:pPr algn="ctr"/>
            <a:r>
              <a:rPr lang="en-US" altLang="zh-CN" sz="2400" dirty="0">
                <a:solidFill>
                  <a:schemeClr val="accent2"/>
                </a:solidFill>
                <a:latin typeface="Times New Roman" panose="02020603050405020304" pitchFamily="18" charset="0"/>
                <a:ea typeface="锐字逼格青春粗黑体简2.0" panose="02010604000000000000" pitchFamily="2" charset="-122"/>
                <a:cs typeface="Times New Roman" panose="02020603050405020304" pitchFamily="18" charset="0"/>
              </a:rPr>
              <a:t>Background</a:t>
            </a:r>
            <a:endParaRPr lang="zh-CN" altLang="en-US" sz="2400" dirty="0">
              <a:solidFill>
                <a:schemeClr val="accent2"/>
              </a:solidFill>
              <a:latin typeface="Times New Roman" panose="02020603050405020304" pitchFamily="18" charset="0"/>
              <a:ea typeface="锐字逼格青春粗黑体简2.0" panose="02010604000000000000" pitchFamily="2" charset="-122"/>
              <a:cs typeface="Times New Roman" panose="02020603050405020304" pitchFamily="18" charset="0"/>
            </a:endParaRPr>
          </a:p>
        </p:txBody>
      </p:sp>
      <p:cxnSp>
        <p:nvCxnSpPr>
          <p:cNvPr id="6" name="直接连接符 5"/>
          <p:cNvCxnSpPr/>
          <p:nvPr/>
        </p:nvCxnSpPr>
        <p:spPr>
          <a:xfrm>
            <a:off x="597310" y="1200152"/>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4633263" y="2106850"/>
            <a:ext cx="1021894" cy="741434"/>
            <a:chOff x="6177683" y="1666134"/>
            <a:chExt cx="1362525" cy="988578"/>
          </a:xfrm>
          <a:solidFill>
            <a:srgbClr val="1C4885"/>
          </a:solidFill>
        </p:grpSpPr>
        <p:sp>
          <p:nvSpPr>
            <p:cNvPr id="28" name="矩形 2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矩形 28"/>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1" name="矩形 30"/>
          <p:cNvSpPr/>
          <p:nvPr/>
        </p:nvSpPr>
        <p:spPr>
          <a:xfrm>
            <a:off x="4723171" y="2184605"/>
            <a:ext cx="3632159" cy="8627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a:off x="4723171" y="4064465"/>
            <a:ext cx="3632159" cy="8627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34" name="组合 33"/>
          <p:cNvGrpSpPr/>
          <p:nvPr/>
        </p:nvGrpSpPr>
        <p:grpSpPr>
          <a:xfrm>
            <a:off x="4633263" y="3986711"/>
            <a:ext cx="1021894" cy="741434"/>
            <a:chOff x="6177683" y="1666134"/>
            <a:chExt cx="1362525" cy="988578"/>
          </a:xfrm>
          <a:solidFill>
            <a:srgbClr val="1C4885"/>
          </a:solidFill>
        </p:grpSpPr>
        <p:sp>
          <p:nvSpPr>
            <p:cNvPr id="35" name="矩形 34"/>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6" name="矩形 35"/>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40" name="文本框 39"/>
          <p:cNvSpPr txBox="1"/>
          <p:nvPr/>
        </p:nvSpPr>
        <p:spPr>
          <a:xfrm>
            <a:off x="4723170" y="2199819"/>
            <a:ext cx="774290" cy="553998"/>
          </a:xfrm>
          <a:prstGeom prst="rect">
            <a:avLst/>
          </a:prstGeom>
          <a:noFill/>
        </p:spPr>
        <p:txBody>
          <a:bodyPr wrap="square" rtlCol="0">
            <a:spAutoFit/>
          </a:bodyPr>
          <a:lstStyle/>
          <a:p>
            <a:pPr algn="ctr"/>
            <a:r>
              <a:rPr lang="en-US" altLang="zh-CN" sz="3000" dirty="0">
                <a:solidFill>
                  <a:schemeClr val="tx1">
                    <a:lumMod val="85000"/>
                    <a:lumOff val="15000"/>
                  </a:schemeClr>
                </a:solidFill>
                <a:latin typeface="FuturaBookC" pitchFamily="2" charset="-52"/>
              </a:rPr>
              <a:t>01</a:t>
            </a:r>
            <a:endParaRPr lang="zh-CN" altLang="en-US" sz="3000" dirty="0">
              <a:solidFill>
                <a:schemeClr val="tx1">
                  <a:lumMod val="85000"/>
                  <a:lumOff val="15000"/>
                </a:schemeClr>
              </a:solidFill>
              <a:latin typeface="FuturaBookC" pitchFamily="2" charset="-52"/>
            </a:endParaRPr>
          </a:p>
        </p:txBody>
      </p:sp>
      <p:sp>
        <p:nvSpPr>
          <p:cNvPr id="41" name="文本框 40"/>
          <p:cNvSpPr txBox="1"/>
          <p:nvPr/>
        </p:nvSpPr>
        <p:spPr>
          <a:xfrm>
            <a:off x="4723170" y="4182160"/>
            <a:ext cx="774290" cy="553998"/>
          </a:xfrm>
          <a:prstGeom prst="rect">
            <a:avLst/>
          </a:prstGeom>
          <a:noFill/>
        </p:spPr>
        <p:txBody>
          <a:bodyPr wrap="square" rtlCol="0">
            <a:spAutoFit/>
          </a:bodyPr>
          <a:lstStyle/>
          <a:p>
            <a:pPr algn="ctr"/>
            <a:r>
              <a:rPr lang="en-US" altLang="zh-CN" sz="3000" dirty="0">
                <a:solidFill>
                  <a:schemeClr val="tx1">
                    <a:lumMod val="85000"/>
                    <a:lumOff val="15000"/>
                  </a:schemeClr>
                </a:solidFill>
                <a:latin typeface="FuturaBookC" pitchFamily="2" charset="-52"/>
              </a:rPr>
              <a:t>02</a:t>
            </a:r>
            <a:endParaRPr lang="zh-CN" altLang="en-US" sz="3000" dirty="0">
              <a:solidFill>
                <a:schemeClr val="tx1">
                  <a:lumMod val="85000"/>
                  <a:lumOff val="15000"/>
                </a:schemeClr>
              </a:solidFill>
              <a:latin typeface="FuturaBookC" pitchFamily="2" charset="-52"/>
            </a:endParaRPr>
          </a:p>
        </p:txBody>
      </p:sp>
      <p:sp>
        <p:nvSpPr>
          <p:cNvPr id="43" name="文本框 42"/>
          <p:cNvSpPr txBox="1"/>
          <p:nvPr/>
        </p:nvSpPr>
        <p:spPr>
          <a:xfrm>
            <a:off x="5415379" y="2269960"/>
            <a:ext cx="2760955" cy="646331"/>
          </a:xfrm>
          <a:prstGeom prst="rect">
            <a:avLst/>
          </a:prstGeom>
          <a:noFill/>
        </p:spPr>
        <p:txBody>
          <a:bodyPr wrap="square" rtlCol="0">
            <a:spAutoFit/>
          </a:bodyPr>
          <a:lstStyle/>
          <a:p>
            <a:pPr algn="just"/>
            <a:r>
              <a:rPr lang="en-US" altLang="zh-CN" dirty="0">
                <a:latin typeface="Times New Roman" panose="02020603050405020304" pitchFamily="18" charset="0"/>
                <a:cs typeface="Times New Roman" panose="02020603050405020304" pitchFamily="18" charset="0"/>
              </a:rPr>
              <a:t>The rise of 3D printing in different fields</a:t>
            </a:r>
            <a:endParaRPr lang="zh-CN" altLang="en-US"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 name="文本框 43"/>
          <p:cNvSpPr txBox="1"/>
          <p:nvPr/>
        </p:nvSpPr>
        <p:spPr>
          <a:xfrm>
            <a:off x="5442093" y="4200877"/>
            <a:ext cx="2823327" cy="646331"/>
          </a:xfrm>
          <a:prstGeom prst="rect">
            <a:avLst/>
          </a:prstGeom>
          <a:noFill/>
        </p:spPr>
        <p:txBody>
          <a:bodyPr wrap="square" rtlCol="0">
            <a:spAutoFit/>
          </a:bodyPr>
          <a:lstStyle/>
          <a:p>
            <a:pPr algn="just"/>
            <a:r>
              <a:rPr lang="en-US" altLang="zh-CN"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The importance of acoustic monitoring</a:t>
            </a:r>
            <a:endParaRPr lang="zh-CN" altLang="en-US"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1" name="图表 10"/>
          <p:cNvGraphicFramePr/>
          <p:nvPr>
            <p:extLst>
              <p:ext uri="{D42A27DB-BD31-4B8C-83A1-F6EECF244321}">
                <p14:modId xmlns:p14="http://schemas.microsoft.com/office/powerpoint/2010/main" val="2747757391"/>
              </p:ext>
            </p:extLst>
          </p:nvPr>
        </p:nvGraphicFramePr>
        <p:xfrm>
          <a:off x="707195" y="2106851"/>
          <a:ext cx="3803543" cy="2740358"/>
        </p:xfrm>
        <a:graphic>
          <a:graphicData uri="http://schemas.openxmlformats.org/drawingml/2006/chart">
            <c:chart xmlns:c="http://schemas.openxmlformats.org/drawingml/2006/chart" xmlns:r="http://schemas.openxmlformats.org/officeDocument/2006/relationships" r:id="rId3"/>
          </a:graphicData>
        </a:graphic>
      </p:graphicFrame>
      <p:sp>
        <p:nvSpPr>
          <p:cNvPr id="2" name="页脚占位符 1">
            <a:extLst>
              <a:ext uri="{FF2B5EF4-FFF2-40B4-BE49-F238E27FC236}">
                <a16:creationId xmlns:a16="http://schemas.microsoft.com/office/drawing/2014/main" id="{7389FCDA-BA05-FC6D-DE20-94C22B363797}"/>
              </a:ext>
            </a:extLst>
          </p:cNvPr>
          <p:cNvSpPr>
            <a:spLocks noGrp="1"/>
          </p:cNvSpPr>
          <p:nvPr>
            <p:ph type="ftr" sz="quarter" idx="11"/>
          </p:nvPr>
        </p:nvSpPr>
        <p:spPr/>
        <p:txBody>
          <a:bodyPr/>
          <a:lstStyle/>
          <a:p>
            <a:r>
              <a:rPr lang="en-US" altLang="zh-CN" dirty="0">
                <a:solidFill>
                  <a:prstClr val="black">
                    <a:tint val="75000"/>
                  </a:prstClr>
                </a:solidFill>
              </a:rPr>
              <a:t>4</a:t>
            </a:r>
            <a:endParaRPr lang="zh-CN" altLang="en-US" dirty="0">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8685" y="1200152"/>
            <a:ext cx="1734778" cy="461665"/>
          </a:xfrm>
          <a:prstGeom prst="rect">
            <a:avLst/>
          </a:prstGeom>
          <a:noFill/>
        </p:spPr>
        <p:txBody>
          <a:bodyPr wrap="square" rtlCol="0">
            <a:spAutoFit/>
          </a:bodyPr>
          <a:lstStyle/>
          <a:p>
            <a:pPr algn="ctr"/>
            <a:r>
              <a:rPr lang="en-US" altLang="zh-CN" sz="2400" dirty="0">
                <a:solidFill>
                  <a:schemeClr val="accent2"/>
                </a:solidFill>
                <a:latin typeface="Times New Roman" panose="02020603050405020304" pitchFamily="18" charset="0"/>
                <a:ea typeface="锐字逼格青春粗黑体简2.0" panose="02010604000000000000" pitchFamily="2" charset="-122"/>
                <a:cs typeface="Times New Roman" panose="02020603050405020304" pitchFamily="18" charset="0"/>
              </a:rPr>
              <a:t>Background</a:t>
            </a:r>
            <a:endParaRPr lang="zh-CN" altLang="en-US" sz="2400" dirty="0">
              <a:solidFill>
                <a:schemeClr val="accent2"/>
              </a:solidFill>
              <a:latin typeface="Times New Roman" panose="02020603050405020304" pitchFamily="18" charset="0"/>
              <a:ea typeface="锐字逼格青春粗黑体简2.0" panose="02010604000000000000" pitchFamily="2" charset="-122"/>
              <a:cs typeface="Times New Roman" panose="02020603050405020304" pitchFamily="18" charset="0"/>
            </a:endParaRPr>
          </a:p>
        </p:txBody>
      </p:sp>
      <p:cxnSp>
        <p:nvCxnSpPr>
          <p:cNvPr id="6" name="直接连接符 5"/>
          <p:cNvCxnSpPr/>
          <p:nvPr/>
        </p:nvCxnSpPr>
        <p:spPr>
          <a:xfrm>
            <a:off x="597310" y="1200152"/>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898908" y="2062806"/>
            <a:ext cx="3346183" cy="461665"/>
          </a:xfrm>
          <a:prstGeom prst="rect">
            <a:avLst/>
          </a:prstGeom>
          <a:noFill/>
        </p:spPr>
        <p:txBody>
          <a:bodyPr wrap="square" rtlCol="0">
            <a:spAutoFit/>
          </a:bodyPr>
          <a:lstStyle/>
          <a:p>
            <a:pPr algn="just"/>
            <a:r>
              <a:rPr lang="en-US" altLang="zh-CN" sz="2400" dirty="0">
                <a:latin typeface="Comic Sans MS" panose="030F0702030302020204" pitchFamily="66" charset="0"/>
                <a:ea typeface="微软雅黑" panose="020B0503020204020204" pitchFamily="34" charset="-122"/>
              </a:rPr>
              <a:t>Personalized products</a:t>
            </a:r>
            <a:endParaRPr lang="zh-CN" altLang="en-US" sz="2400" dirty="0">
              <a:latin typeface="Comic Sans MS" panose="030F0702030302020204" pitchFamily="66" charset="0"/>
              <a:ea typeface="微软雅黑" panose="020B0503020204020204" pitchFamily="34" charset="-122"/>
            </a:endParaRPr>
          </a:p>
        </p:txBody>
      </p:sp>
      <p:sp>
        <p:nvSpPr>
          <p:cNvPr id="2" name="页脚占位符 1">
            <a:extLst>
              <a:ext uri="{FF2B5EF4-FFF2-40B4-BE49-F238E27FC236}">
                <a16:creationId xmlns:a16="http://schemas.microsoft.com/office/drawing/2014/main" id="{A9EAEBF2-10EC-9C6E-513E-326DBA4DDB91}"/>
              </a:ext>
            </a:extLst>
          </p:cNvPr>
          <p:cNvSpPr>
            <a:spLocks noGrp="1"/>
          </p:cNvSpPr>
          <p:nvPr>
            <p:ph type="ftr" sz="quarter" idx="11"/>
          </p:nvPr>
        </p:nvSpPr>
        <p:spPr/>
        <p:txBody>
          <a:bodyPr/>
          <a:lstStyle/>
          <a:p>
            <a:r>
              <a:rPr lang="en-US" altLang="zh-CN" dirty="0">
                <a:solidFill>
                  <a:prstClr val="black">
                    <a:tint val="75000"/>
                  </a:prstClr>
                </a:solidFill>
              </a:rPr>
              <a:t>5</a:t>
            </a:r>
            <a:endParaRPr lang="zh-CN" altLang="en-US" dirty="0">
              <a:solidFill>
                <a:prstClr val="black">
                  <a:tint val="75000"/>
                </a:prstClr>
              </a:solidFill>
            </a:endParaRPr>
          </a:p>
        </p:txBody>
      </p:sp>
      <p:sp>
        <p:nvSpPr>
          <p:cNvPr id="9" name="文本框 8">
            <a:extLst>
              <a:ext uri="{FF2B5EF4-FFF2-40B4-BE49-F238E27FC236}">
                <a16:creationId xmlns:a16="http://schemas.microsoft.com/office/drawing/2014/main" id="{651D5029-86FD-F7D6-635C-C7D98BBF5AF5}"/>
              </a:ext>
            </a:extLst>
          </p:cNvPr>
          <p:cNvSpPr txBox="1"/>
          <p:nvPr/>
        </p:nvSpPr>
        <p:spPr>
          <a:xfrm>
            <a:off x="2898908" y="3686110"/>
            <a:ext cx="3421930" cy="461665"/>
          </a:xfrm>
          <a:prstGeom prst="rect">
            <a:avLst/>
          </a:prstGeom>
          <a:noFill/>
        </p:spPr>
        <p:txBody>
          <a:bodyPr wrap="square" rtlCol="0">
            <a:spAutoFit/>
          </a:bodyPr>
          <a:lstStyle/>
          <a:p>
            <a:pPr algn="just"/>
            <a:r>
              <a:rPr lang="en-US" altLang="zh-CN" sz="2400" dirty="0">
                <a:latin typeface="Comic Sans MS" panose="030F0702030302020204" pitchFamily="66" charset="0"/>
                <a:ea typeface="微软雅黑" panose="020B0503020204020204" pitchFamily="34" charset="-122"/>
              </a:rPr>
              <a:t>Production Efficiency</a:t>
            </a:r>
            <a:endParaRPr lang="zh-CN" altLang="en-US" sz="2400" dirty="0">
              <a:latin typeface="Comic Sans MS" panose="030F0702030302020204" pitchFamily="66" charset="0"/>
              <a:ea typeface="微软雅黑" panose="020B0503020204020204" pitchFamily="34" charset="-122"/>
            </a:endParaRPr>
          </a:p>
        </p:txBody>
      </p:sp>
      <p:sp>
        <p:nvSpPr>
          <p:cNvPr id="10" name="文本框 9">
            <a:extLst>
              <a:ext uri="{FF2B5EF4-FFF2-40B4-BE49-F238E27FC236}">
                <a16:creationId xmlns:a16="http://schemas.microsoft.com/office/drawing/2014/main" id="{B0297B7F-CC8C-E87F-296A-F3D5D4117805}"/>
              </a:ext>
            </a:extLst>
          </p:cNvPr>
          <p:cNvSpPr txBox="1"/>
          <p:nvPr/>
        </p:nvSpPr>
        <p:spPr>
          <a:xfrm>
            <a:off x="2898908" y="5309414"/>
            <a:ext cx="3704734" cy="461665"/>
          </a:xfrm>
          <a:prstGeom prst="rect">
            <a:avLst/>
          </a:prstGeom>
          <a:noFill/>
        </p:spPr>
        <p:txBody>
          <a:bodyPr wrap="square" rtlCol="0">
            <a:spAutoFit/>
          </a:bodyPr>
          <a:lstStyle/>
          <a:p>
            <a:pPr algn="just"/>
            <a:r>
              <a:rPr lang="en-US" altLang="zh-CN" sz="2400" dirty="0">
                <a:latin typeface="Comic Sans MS" panose="030F0702030302020204" pitchFamily="66" charset="0"/>
                <a:ea typeface="微软雅黑" panose="020B0503020204020204" pitchFamily="34" charset="-122"/>
              </a:rPr>
              <a:t>Excellent performance</a:t>
            </a:r>
            <a:endParaRPr lang="zh-CN" altLang="en-US" sz="2400" dirty="0">
              <a:latin typeface="Comic Sans MS" panose="030F0702030302020204" pitchFamily="66" charset="0"/>
              <a:ea typeface="微软雅黑" panose="020B0503020204020204" pitchFamily="34" charset="-122"/>
            </a:endParaRPr>
          </a:p>
        </p:txBody>
      </p:sp>
      <p:pic>
        <p:nvPicPr>
          <p:cNvPr id="11" name="图片 10">
            <a:extLst>
              <a:ext uri="{FF2B5EF4-FFF2-40B4-BE49-F238E27FC236}">
                <a16:creationId xmlns:a16="http://schemas.microsoft.com/office/drawing/2014/main" id="{F302CEA0-5A8B-5102-6029-15C0F7BF0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9423" y="1869599"/>
            <a:ext cx="848080" cy="848080"/>
          </a:xfrm>
          <a:prstGeom prst="rect">
            <a:avLst/>
          </a:prstGeom>
        </p:spPr>
      </p:pic>
      <p:pic>
        <p:nvPicPr>
          <p:cNvPr id="13" name="图片 12">
            <a:extLst>
              <a:ext uri="{FF2B5EF4-FFF2-40B4-BE49-F238E27FC236}">
                <a16:creationId xmlns:a16="http://schemas.microsoft.com/office/drawing/2014/main" id="{4673FB36-1878-031E-8000-D5DCCEC1D0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9423" y="3492903"/>
            <a:ext cx="848080" cy="848080"/>
          </a:xfrm>
          <a:prstGeom prst="rect">
            <a:avLst/>
          </a:prstGeom>
        </p:spPr>
      </p:pic>
      <p:pic>
        <p:nvPicPr>
          <p:cNvPr id="15" name="图片 14">
            <a:extLst>
              <a:ext uri="{FF2B5EF4-FFF2-40B4-BE49-F238E27FC236}">
                <a16:creationId xmlns:a16="http://schemas.microsoft.com/office/drawing/2014/main" id="{3E6322DC-0C1F-F3DA-9528-DF36F9AC0A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9423" y="5116206"/>
            <a:ext cx="848080" cy="848080"/>
          </a:xfrm>
          <a:prstGeom prst="rect">
            <a:avLst/>
          </a:prstGeom>
        </p:spPr>
      </p:pic>
    </p:spTree>
    <p:extLst>
      <p:ext uri="{BB962C8B-B14F-4D97-AF65-F5344CB8AC3E}">
        <p14:creationId xmlns:p14="http://schemas.microsoft.com/office/powerpoint/2010/main" val="75601338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97310" y="1230138"/>
            <a:ext cx="1753631" cy="461665"/>
          </a:xfrm>
          <a:prstGeom prst="rect">
            <a:avLst/>
          </a:prstGeom>
          <a:noFill/>
        </p:spPr>
        <p:txBody>
          <a:bodyPr wrap="square" rtlCol="0">
            <a:spAutoFit/>
          </a:bodyPr>
          <a:lstStyle/>
          <a:p>
            <a:pPr algn="ctr"/>
            <a:r>
              <a:rPr lang="en-US" altLang="zh-CN" sz="2400" dirty="0">
                <a:solidFill>
                  <a:schemeClr val="accent2"/>
                </a:solidFill>
                <a:latin typeface="Times New Roman" panose="02020603050405020304" pitchFamily="18" charset="0"/>
                <a:ea typeface="锐字逼格青春粗黑体简2.0" panose="02010604000000000000" pitchFamily="2" charset="-122"/>
                <a:cs typeface="Times New Roman" panose="02020603050405020304" pitchFamily="18" charset="0"/>
              </a:rPr>
              <a:t>Background</a:t>
            </a:r>
            <a:endParaRPr lang="zh-CN" altLang="en-US" sz="2400" dirty="0">
              <a:solidFill>
                <a:schemeClr val="accent2"/>
              </a:solidFill>
              <a:latin typeface="Times New Roman" panose="02020603050405020304" pitchFamily="18" charset="0"/>
              <a:ea typeface="锐字逼格青春粗黑体简2.0" panose="02010604000000000000" pitchFamily="2" charset="-122"/>
              <a:cs typeface="Times New Roman" panose="02020603050405020304" pitchFamily="18" charset="0"/>
            </a:endParaRPr>
          </a:p>
        </p:txBody>
      </p:sp>
      <p:cxnSp>
        <p:nvCxnSpPr>
          <p:cNvPr id="6" name="直接连接符 5"/>
          <p:cNvCxnSpPr/>
          <p:nvPr/>
        </p:nvCxnSpPr>
        <p:spPr>
          <a:xfrm>
            <a:off x="597310" y="1200152"/>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024691" y="2249923"/>
            <a:ext cx="3982293" cy="461665"/>
          </a:xfrm>
          <a:prstGeom prst="rect">
            <a:avLst/>
          </a:prstGeom>
          <a:noFill/>
        </p:spPr>
        <p:txBody>
          <a:bodyPr wrap="square" rtlCol="0">
            <a:spAutoFit/>
          </a:bodyPr>
          <a:lstStyle/>
          <a:p>
            <a:pPr algn="just"/>
            <a:r>
              <a:rPr lang="en-US" altLang="zh-CN" sz="2400" dirty="0">
                <a:latin typeface="Comic Sans MS" panose="030F0702030302020204" pitchFamily="66" charset="0"/>
                <a:ea typeface="微软雅黑" panose="020B0503020204020204" pitchFamily="34" charset="-122"/>
              </a:rPr>
              <a:t>Real-time quality control</a:t>
            </a:r>
            <a:endParaRPr lang="zh-CN" altLang="en-US" sz="2400" dirty="0">
              <a:latin typeface="Comic Sans MS" panose="030F0702030302020204" pitchFamily="66" charset="0"/>
              <a:ea typeface="微软雅黑" panose="020B0503020204020204" pitchFamily="34" charset="-122"/>
            </a:endParaRPr>
          </a:p>
        </p:txBody>
      </p:sp>
      <p:sp>
        <p:nvSpPr>
          <p:cNvPr id="2" name="页脚占位符 1">
            <a:extLst>
              <a:ext uri="{FF2B5EF4-FFF2-40B4-BE49-F238E27FC236}">
                <a16:creationId xmlns:a16="http://schemas.microsoft.com/office/drawing/2014/main" id="{84579741-6642-6A10-C37D-F29AB1DEC380}"/>
              </a:ext>
            </a:extLst>
          </p:cNvPr>
          <p:cNvSpPr>
            <a:spLocks noGrp="1"/>
          </p:cNvSpPr>
          <p:nvPr>
            <p:ph type="ftr" sz="quarter" idx="11"/>
          </p:nvPr>
        </p:nvSpPr>
        <p:spPr/>
        <p:txBody>
          <a:bodyPr/>
          <a:lstStyle/>
          <a:p>
            <a:r>
              <a:rPr lang="en-US" altLang="zh-CN" dirty="0">
                <a:solidFill>
                  <a:prstClr val="black">
                    <a:tint val="75000"/>
                  </a:prstClr>
                </a:solidFill>
              </a:rPr>
              <a:t>6</a:t>
            </a:r>
            <a:endParaRPr lang="zh-CN" altLang="en-US" dirty="0">
              <a:solidFill>
                <a:prstClr val="black">
                  <a:tint val="75000"/>
                </a:prstClr>
              </a:solidFill>
            </a:endParaRPr>
          </a:p>
        </p:txBody>
      </p:sp>
      <p:sp>
        <p:nvSpPr>
          <p:cNvPr id="9" name="文本框 8">
            <a:extLst>
              <a:ext uri="{FF2B5EF4-FFF2-40B4-BE49-F238E27FC236}">
                <a16:creationId xmlns:a16="http://schemas.microsoft.com/office/drawing/2014/main" id="{52342AE1-D49A-E071-8B9F-EFD8A4B08CB9}"/>
              </a:ext>
            </a:extLst>
          </p:cNvPr>
          <p:cNvSpPr txBox="1"/>
          <p:nvPr/>
        </p:nvSpPr>
        <p:spPr>
          <a:xfrm>
            <a:off x="3024691" y="3724821"/>
            <a:ext cx="4840987" cy="461665"/>
          </a:xfrm>
          <a:prstGeom prst="rect">
            <a:avLst/>
          </a:prstGeom>
          <a:noFill/>
        </p:spPr>
        <p:txBody>
          <a:bodyPr wrap="square" rtlCol="0">
            <a:spAutoFit/>
          </a:bodyPr>
          <a:lstStyle/>
          <a:p>
            <a:pPr algn="just"/>
            <a:r>
              <a:rPr lang="en-US" altLang="zh-CN" sz="2400" dirty="0">
                <a:latin typeface="Comic Sans MS" panose="030F0702030302020204" pitchFamily="66" charset="0"/>
                <a:ea typeface="微软雅黑" panose="020B0503020204020204" pitchFamily="34" charset="-122"/>
              </a:rPr>
              <a:t>Increased production efficiency</a:t>
            </a:r>
            <a:endParaRPr lang="zh-CN" altLang="en-US" sz="2400" dirty="0">
              <a:latin typeface="Comic Sans MS" panose="030F0702030302020204" pitchFamily="66" charset="0"/>
              <a:ea typeface="微软雅黑" panose="020B0503020204020204" pitchFamily="34" charset="-122"/>
            </a:endParaRPr>
          </a:p>
        </p:txBody>
      </p:sp>
      <p:sp>
        <p:nvSpPr>
          <p:cNvPr id="10" name="文本框 9">
            <a:extLst>
              <a:ext uri="{FF2B5EF4-FFF2-40B4-BE49-F238E27FC236}">
                <a16:creationId xmlns:a16="http://schemas.microsoft.com/office/drawing/2014/main" id="{B1E32AD3-39D5-E182-8C5B-FB8706BDAE00}"/>
              </a:ext>
            </a:extLst>
          </p:cNvPr>
          <p:cNvSpPr txBox="1"/>
          <p:nvPr/>
        </p:nvSpPr>
        <p:spPr>
          <a:xfrm>
            <a:off x="3024691" y="5199719"/>
            <a:ext cx="2304322" cy="461665"/>
          </a:xfrm>
          <a:prstGeom prst="rect">
            <a:avLst/>
          </a:prstGeom>
          <a:noFill/>
        </p:spPr>
        <p:txBody>
          <a:bodyPr wrap="square" rtlCol="0">
            <a:spAutoFit/>
          </a:bodyPr>
          <a:lstStyle/>
          <a:p>
            <a:pPr algn="just"/>
            <a:r>
              <a:rPr lang="en-US" altLang="zh-CN" sz="2400" dirty="0">
                <a:latin typeface="Comic Sans MS" panose="030F0702030302020204" pitchFamily="66" charset="0"/>
                <a:ea typeface="微软雅黑" panose="020B0503020204020204" pitchFamily="34" charset="-122"/>
              </a:rPr>
              <a:t>Cost reduction</a:t>
            </a:r>
            <a:endParaRPr lang="zh-CN" altLang="en-US" sz="2400" dirty="0">
              <a:latin typeface="Comic Sans MS" panose="030F0702030302020204" pitchFamily="66" charset="0"/>
              <a:ea typeface="微软雅黑" panose="020B0503020204020204" pitchFamily="34" charset="-122"/>
            </a:endParaRPr>
          </a:p>
        </p:txBody>
      </p:sp>
      <p:pic>
        <p:nvPicPr>
          <p:cNvPr id="8" name="图片 7">
            <a:extLst>
              <a:ext uri="{FF2B5EF4-FFF2-40B4-BE49-F238E27FC236}">
                <a16:creationId xmlns:a16="http://schemas.microsoft.com/office/drawing/2014/main" id="{10A93ED0-AFCA-FA6C-A55F-16582C2B7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6140" y="3530854"/>
            <a:ext cx="849601" cy="849601"/>
          </a:xfrm>
          <a:prstGeom prst="rect">
            <a:avLst/>
          </a:prstGeom>
        </p:spPr>
      </p:pic>
      <p:pic>
        <p:nvPicPr>
          <p:cNvPr id="13" name="图片 12">
            <a:extLst>
              <a:ext uri="{FF2B5EF4-FFF2-40B4-BE49-F238E27FC236}">
                <a16:creationId xmlns:a16="http://schemas.microsoft.com/office/drawing/2014/main" id="{90DDE0CD-8C8C-7B76-F5DF-835059090A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6140" y="5005753"/>
            <a:ext cx="849600" cy="849600"/>
          </a:xfrm>
          <a:prstGeom prst="rect">
            <a:avLst/>
          </a:prstGeom>
        </p:spPr>
      </p:pic>
      <p:pic>
        <p:nvPicPr>
          <p:cNvPr id="15" name="图片 14">
            <a:extLst>
              <a:ext uri="{FF2B5EF4-FFF2-40B4-BE49-F238E27FC236}">
                <a16:creationId xmlns:a16="http://schemas.microsoft.com/office/drawing/2014/main" id="{15623592-5A10-8E72-30E6-AEAA5C28EC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6141" y="2055956"/>
            <a:ext cx="849600" cy="849600"/>
          </a:xfrm>
          <a:prstGeom prst="rect">
            <a:avLst/>
          </a:prstGeom>
        </p:spPr>
      </p:pic>
    </p:spTree>
    <p:extLst>
      <p:ext uri="{BB962C8B-B14F-4D97-AF65-F5344CB8AC3E}">
        <p14:creationId xmlns:p14="http://schemas.microsoft.com/office/powerpoint/2010/main" val="818744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2221315" y="2672857"/>
            <a:ext cx="1194134" cy="119413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350" b="1" dirty="0">
                <a:solidFill>
                  <a:schemeClr val="bg1"/>
                </a:solidFill>
                <a:latin typeface="FuturaBookC" pitchFamily="2" charset="-52"/>
              </a:rPr>
              <a:t>2</a:t>
            </a:r>
            <a:endParaRPr lang="zh-CN" altLang="en-US" sz="10350" b="1" dirty="0">
              <a:solidFill>
                <a:schemeClr val="bg1"/>
              </a:solidFill>
              <a:latin typeface="FuturaBookC" pitchFamily="2" charset="-52"/>
            </a:endParaRPr>
          </a:p>
        </p:txBody>
      </p:sp>
      <p:sp>
        <p:nvSpPr>
          <p:cNvPr id="8" name="文本框 7"/>
          <p:cNvSpPr txBox="1"/>
          <p:nvPr/>
        </p:nvSpPr>
        <p:spPr>
          <a:xfrm>
            <a:off x="3496200" y="2854426"/>
            <a:ext cx="2886889" cy="830997"/>
          </a:xfrm>
          <a:prstGeom prst="rect">
            <a:avLst/>
          </a:prstGeom>
          <a:noFill/>
        </p:spPr>
        <p:txBody>
          <a:bodyPr wrap="square" rtlCol="0">
            <a:spAutoFit/>
          </a:bodyPr>
          <a:lstStyle/>
          <a:p>
            <a:pPr algn="dist"/>
            <a:r>
              <a:rPr lang="en-US" altLang="zh-CN" sz="4800" dirty="0">
                <a:solidFill>
                  <a:srgbClr val="1C4885"/>
                </a:solidFill>
                <a:latin typeface="FZZhengHeiS-DB-GB" panose="02000000000000000000" pitchFamily="2" charset="0"/>
                <a:ea typeface="FZZhengHeiS-DB-GB" panose="02000000000000000000" pitchFamily="2" charset="0"/>
              </a:rPr>
              <a:t>Objective</a:t>
            </a:r>
            <a:endParaRPr lang="zh-CN" altLang="en-US" sz="4800" dirty="0">
              <a:solidFill>
                <a:srgbClr val="1C4885"/>
              </a:solidFill>
              <a:latin typeface="FZZhengHeiS-DB-GB" panose="02000000000000000000" pitchFamily="2" charset="0"/>
              <a:ea typeface="FZZhengHeiS-DB-GB" panose="02000000000000000000" pitchFamily="2" charset="0"/>
            </a:endParaRPr>
          </a:p>
        </p:txBody>
      </p:sp>
      <p:sp>
        <p:nvSpPr>
          <p:cNvPr id="2" name="页脚占位符 1">
            <a:extLst>
              <a:ext uri="{FF2B5EF4-FFF2-40B4-BE49-F238E27FC236}">
                <a16:creationId xmlns:a16="http://schemas.microsoft.com/office/drawing/2014/main" id="{AA2C8CED-2AF7-0CF3-E37B-A628FC1BFAB6}"/>
              </a:ext>
            </a:extLst>
          </p:cNvPr>
          <p:cNvSpPr>
            <a:spLocks noGrp="1"/>
          </p:cNvSpPr>
          <p:nvPr>
            <p:ph type="ftr" sz="quarter" idx="11"/>
          </p:nvPr>
        </p:nvSpPr>
        <p:spPr/>
        <p:txBody>
          <a:bodyPr/>
          <a:lstStyle/>
          <a:p>
            <a:r>
              <a:rPr lang="en-US" altLang="zh-CN" dirty="0">
                <a:solidFill>
                  <a:prstClr val="black">
                    <a:tint val="75000"/>
                  </a:prstClr>
                </a:solidFill>
              </a:rPr>
              <a:t>7</a:t>
            </a:r>
            <a:endParaRPr lang="zh-CN" altLang="en-US" dirty="0">
              <a:solidFill>
                <a:prstClr val="black">
                  <a:tint val="75000"/>
                </a:prstClr>
              </a:solidFill>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97310" y="1200152"/>
            <a:ext cx="142945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ED7D3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Objective</a:t>
            </a:r>
          </a:p>
        </p:txBody>
      </p:sp>
      <p:cxnSp>
        <p:nvCxnSpPr>
          <p:cNvPr id="6" name="直接连接符 5"/>
          <p:cNvCxnSpPr/>
          <p:nvPr/>
        </p:nvCxnSpPr>
        <p:spPr>
          <a:xfrm>
            <a:off x="597310" y="1200152"/>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上箭头 7"/>
          <p:cNvSpPr/>
          <p:nvPr/>
        </p:nvSpPr>
        <p:spPr>
          <a:xfrm>
            <a:off x="4049242" y="2571467"/>
            <a:ext cx="615043" cy="2525486"/>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锐字逼格青春粗黑体简2.0" panose="02010604000000000000" pitchFamily="2" charset="-122"/>
              <a:ea typeface="锐字逼格青春粗黑体简2.0" panose="02010604000000000000" pitchFamily="2" charset="-122"/>
              <a:cs typeface="+mn-cs"/>
            </a:endParaRPr>
          </a:p>
        </p:txBody>
      </p:sp>
      <p:sp>
        <p:nvSpPr>
          <p:cNvPr id="9" name="上箭头 8"/>
          <p:cNvSpPr/>
          <p:nvPr/>
        </p:nvSpPr>
        <p:spPr>
          <a:xfrm>
            <a:off x="5433426" y="2952468"/>
            <a:ext cx="615043" cy="2155371"/>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锐字逼格青春粗黑体简2.0" panose="02010604000000000000" pitchFamily="2" charset="-122"/>
              <a:ea typeface="锐字逼格青春粗黑体简2.0" panose="02010604000000000000" pitchFamily="2" charset="-122"/>
              <a:cs typeface="+mn-cs"/>
            </a:endParaRPr>
          </a:p>
        </p:txBody>
      </p:sp>
      <p:sp>
        <p:nvSpPr>
          <p:cNvPr id="10" name="上箭头 9"/>
          <p:cNvSpPr/>
          <p:nvPr/>
        </p:nvSpPr>
        <p:spPr>
          <a:xfrm>
            <a:off x="5003441" y="3333468"/>
            <a:ext cx="615043" cy="1774372"/>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锐字逼格青春粗黑体简2.0" panose="02010604000000000000" pitchFamily="2" charset="-122"/>
              <a:ea typeface="锐字逼格青春粗黑体简2.0" panose="02010604000000000000" pitchFamily="2" charset="-122"/>
              <a:cs typeface="+mn-cs"/>
            </a:endParaRPr>
          </a:p>
        </p:txBody>
      </p:sp>
      <p:sp>
        <p:nvSpPr>
          <p:cNvPr id="11" name="上箭头 10"/>
          <p:cNvSpPr/>
          <p:nvPr/>
        </p:nvSpPr>
        <p:spPr>
          <a:xfrm>
            <a:off x="4471577" y="2174141"/>
            <a:ext cx="615043" cy="2933699"/>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锐字逼格青春粗黑体简2.0" panose="02010604000000000000" pitchFamily="2" charset="-122"/>
              <a:ea typeface="锐字逼格青春粗黑体简2.0" panose="02010604000000000000" pitchFamily="2" charset="-122"/>
              <a:cs typeface="+mn-cs"/>
            </a:endParaRPr>
          </a:p>
        </p:txBody>
      </p:sp>
      <p:sp>
        <p:nvSpPr>
          <p:cNvPr id="12" name="任意多边形 11"/>
          <p:cNvSpPr/>
          <p:nvPr/>
        </p:nvSpPr>
        <p:spPr>
          <a:xfrm>
            <a:off x="3422737" y="5086067"/>
            <a:ext cx="1085103" cy="593273"/>
          </a:xfrm>
          <a:custGeom>
            <a:avLst/>
            <a:gdLst>
              <a:gd name="connsiteX0" fmla="*/ 1031189 w 1446804"/>
              <a:gd name="connsiteY0" fmla="*/ 0 h 791031"/>
              <a:gd name="connsiteX1" fmla="*/ 1446804 w 1446804"/>
              <a:gd name="connsiteY1" fmla="*/ 0 h 791031"/>
              <a:gd name="connsiteX2" fmla="*/ 415615 w 1446804"/>
              <a:gd name="connsiteY2" fmla="*/ 791031 h 791031"/>
              <a:gd name="connsiteX3" fmla="*/ 0 w 1446804"/>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1446804" h="791031">
                <a:moveTo>
                  <a:pt x="1031189" y="0"/>
                </a:moveTo>
                <a:lnTo>
                  <a:pt x="1446804" y="0"/>
                </a:lnTo>
                <a:lnTo>
                  <a:pt x="415615" y="791031"/>
                </a:lnTo>
                <a:lnTo>
                  <a:pt x="0"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13" name="任意多边形 12"/>
          <p:cNvSpPr/>
          <p:nvPr/>
        </p:nvSpPr>
        <p:spPr>
          <a:xfrm flipH="1">
            <a:off x="5568657" y="5096953"/>
            <a:ext cx="1036371" cy="582387"/>
          </a:xfrm>
          <a:custGeom>
            <a:avLst/>
            <a:gdLst>
              <a:gd name="connsiteX0" fmla="*/ 1381828 w 1381828"/>
              <a:gd name="connsiteY0" fmla="*/ 0 h 776516"/>
              <a:gd name="connsiteX1" fmla="*/ 979618 w 1381828"/>
              <a:gd name="connsiteY1" fmla="*/ 0 h 776516"/>
              <a:gd name="connsiteX2" fmla="*/ 0 w 1381828"/>
              <a:gd name="connsiteY2" fmla="*/ 776516 h 776516"/>
              <a:gd name="connsiteX3" fmla="*/ 402210 w 1381828"/>
              <a:gd name="connsiteY3" fmla="*/ 776516 h 776516"/>
            </a:gdLst>
            <a:ahLst/>
            <a:cxnLst>
              <a:cxn ang="0">
                <a:pos x="connsiteX0" y="connsiteY0"/>
              </a:cxn>
              <a:cxn ang="0">
                <a:pos x="connsiteX1" y="connsiteY1"/>
              </a:cxn>
              <a:cxn ang="0">
                <a:pos x="connsiteX2" y="connsiteY2"/>
              </a:cxn>
              <a:cxn ang="0">
                <a:pos x="connsiteX3" y="connsiteY3"/>
              </a:cxn>
            </a:cxnLst>
            <a:rect l="l" t="t" r="r" b="b"/>
            <a:pathLst>
              <a:path w="1381828" h="776516">
                <a:moveTo>
                  <a:pt x="1381828" y="0"/>
                </a:moveTo>
                <a:lnTo>
                  <a:pt x="979618" y="0"/>
                </a:lnTo>
                <a:lnTo>
                  <a:pt x="0" y="776516"/>
                </a:lnTo>
                <a:lnTo>
                  <a:pt x="402210" y="776516"/>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14" name="任意多边形 13"/>
          <p:cNvSpPr/>
          <p:nvPr/>
        </p:nvSpPr>
        <p:spPr>
          <a:xfrm>
            <a:off x="4535082" y="5063771"/>
            <a:ext cx="487563" cy="626456"/>
          </a:xfrm>
          <a:custGeom>
            <a:avLst/>
            <a:gdLst>
              <a:gd name="connsiteX0" fmla="*/ 129013 w 650084"/>
              <a:gd name="connsiteY0" fmla="*/ 0 h 835275"/>
              <a:gd name="connsiteX1" fmla="*/ 521070 w 650084"/>
              <a:gd name="connsiteY1" fmla="*/ 0 h 835275"/>
              <a:gd name="connsiteX2" fmla="*/ 650084 w 650084"/>
              <a:gd name="connsiteY2" fmla="*/ 835275 h 835275"/>
              <a:gd name="connsiteX3" fmla="*/ 0 w 650084"/>
              <a:gd name="connsiteY3" fmla="*/ 835275 h 835275"/>
            </a:gdLst>
            <a:ahLst/>
            <a:cxnLst>
              <a:cxn ang="0">
                <a:pos x="connsiteX0" y="connsiteY0"/>
              </a:cxn>
              <a:cxn ang="0">
                <a:pos x="connsiteX1" y="connsiteY1"/>
              </a:cxn>
              <a:cxn ang="0">
                <a:pos x="connsiteX2" y="connsiteY2"/>
              </a:cxn>
              <a:cxn ang="0">
                <a:pos x="connsiteX3" y="connsiteY3"/>
              </a:cxn>
            </a:cxnLst>
            <a:rect l="l" t="t" r="r" b="b"/>
            <a:pathLst>
              <a:path w="650084" h="835275">
                <a:moveTo>
                  <a:pt x="129013" y="0"/>
                </a:moveTo>
                <a:lnTo>
                  <a:pt x="521070" y="0"/>
                </a:lnTo>
                <a:lnTo>
                  <a:pt x="650084" y="835275"/>
                </a:lnTo>
                <a:lnTo>
                  <a:pt x="0" y="835275"/>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Calibri"/>
              <a:ea typeface="等线" panose="02010600030101010101" pitchFamily="2" charset="-122"/>
              <a:cs typeface="+mn-cs"/>
            </a:endParaRPr>
          </a:p>
        </p:txBody>
      </p:sp>
      <p:sp>
        <p:nvSpPr>
          <p:cNvPr id="15" name="任意多边形 14"/>
          <p:cNvSpPr/>
          <p:nvPr/>
        </p:nvSpPr>
        <p:spPr>
          <a:xfrm flipH="1">
            <a:off x="5148820" y="5096953"/>
            <a:ext cx="643671" cy="593273"/>
          </a:xfrm>
          <a:custGeom>
            <a:avLst/>
            <a:gdLst>
              <a:gd name="connsiteX0" fmla="*/ 858228 w 858228"/>
              <a:gd name="connsiteY0" fmla="*/ 0 h 791031"/>
              <a:gd name="connsiteX1" fmla="*/ 448189 w 858228"/>
              <a:gd name="connsiteY1" fmla="*/ 0 h 791031"/>
              <a:gd name="connsiteX2" fmla="*/ 0 w 858228"/>
              <a:gd name="connsiteY2" fmla="*/ 791031 h 791031"/>
              <a:gd name="connsiteX3" fmla="*/ 410039 w 858228"/>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858228" h="791031">
                <a:moveTo>
                  <a:pt x="858228" y="0"/>
                </a:moveTo>
                <a:lnTo>
                  <a:pt x="448189" y="0"/>
                </a:lnTo>
                <a:lnTo>
                  <a:pt x="0" y="791031"/>
                </a:lnTo>
                <a:lnTo>
                  <a:pt x="410039"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20" name="文本框 19"/>
          <p:cNvSpPr txBox="1"/>
          <p:nvPr/>
        </p:nvSpPr>
        <p:spPr>
          <a:xfrm>
            <a:off x="194749" y="2949402"/>
            <a:ext cx="3833759" cy="1200329"/>
          </a:xfrm>
          <a:prstGeom prst="rect">
            <a:avLst/>
          </a:prstGeom>
          <a:noFill/>
        </p:spPr>
        <p:txBody>
          <a:bodyPr wrap="square" rtlCol="0">
            <a:spAutoFit/>
          </a:bodyPr>
          <a:lstStyle>
            <a:defPPr>
              <a:defRPr lang="zh-CN"/>
            </a:defPPr>
            <a:lvl1pPr algn="r">
              <a:defRPr>
                <a:solidFill>
                  <a:schemeClr val="accent1">
                    <a:lumMod val="75000"/>
                  </a:schemeClr>
                </a:solidFill>
                <a:latin typeface="微软雅黑" panose="020B0503020204020204" pitchFamily="34" charset="-122"/>
                <a:ea typeface="微软雅黑" panose="020B0503020204020204" pitchFamily="34" charset="-122"/>
              </a:defRPr>
            </a:lvl1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Times New Roman" panose="02020603050405020304" pitchFamily="18" charset="0"/>
                <a:cs typeface="Times New Roman" panose="02020603050405020304" pitchFamily="18" charset="0"/>
              </a:rPr>
              <a:t>Analyze the relationship between the manufacturing parameters and acoustic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Times New Roman" panose="02020603050405020304" pitchFamily="18" charset="0"/>
                <a:cs typeface="Times New Roman" panose="02020603050405020304" pitchFamily="18" charset="0"/>
              </a:rPr>
              <a:t>signal in laser additive manufacturing processes</a:t>
            </a:r>
            <a:endParaRPr kumimoji="0"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21" name="文本框 20"/>
          <p:cNvSpPr txBox="1"/>
          <p:nvPr/>
        </p:nvSpPr>
        <p:spPr>
          <a:xfrm>
            <a:off x="6103962" y="2881991"/>
            <a:ext cx="2634685"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 Predict the manufacturing parameters based on the acoustic signal</a:t>
            </a:r>
            <a:endParaRPr kumimoji="0" lang="zh-CN" altLang="en-US"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页脚占位符 2">
            <a:extLst>
              <a:ext uri="{FF2B5EF4-FFF2-40B4-BE49-F238E27FC236}">
                <a16:creationId xmlns:a16="http://schemas.microsoft.com/office/drawing/2014/main" id="{7731A26B-7D3B-3594-4095-8FA4FDAB4AFF}"/>
              </a:ext>
            </a:extLst>
          </p:cNvPr>
          <p:cNvSpPr>
            <a:spLocks noGrp="1"/>
          </p:cNvSpPr>
          <p:nvPr>
            <p:ph type="ftr" sz="quarter" idx="11"/>
          </p:nvPr>
        </p:nvSpPr>
        <p:spPr/>
        <p:txBody>
          <a:bodyPr/>
          <a:lstStyle/>
          <a:p>
            <a:r>
              <a:rPr lang="en-US" altLang="zh-CN" dirty="0">
                <a:solidFill>
                  <a:prstClr val="black">
                    <a:tint val="75000"/>
                  </a:prstClr>
                </a:solidFill>
              </a:rPr>
              <a:t>8</a:t>
            </a:r>
            <a:endParaRPr lang="zh-CN" altLang="en-US" dirty="0">
              <a:solidFill>
                <a:prstClr val="black">
                  <a:tint val="75000"/>
                </a:prstClr>
              </a:solidFill>
            </a:endParaRPr>
          </a:p>
        </p:txBody>
      </p:sp>
      <p:sp>
        <p:nvSpPr>
          <p:cNvPr id="7" name="文本框 6">
            <a:extLst>
              <a:ext uri="{FF2B5EF4-FFF2-40B4-BE49-F238E27FC236}">
                <a16:creationId xmlns:a16="http://schemas.microsoft.com/office/drawing/2014/main" id="{69C5859B-25A8-CB3B-870E-903F1E427866}"/>
              </a:ext>
            </a:extLst>
          </p:cNvPr>
          <p:cNvSpPr txBox="1"/>
          <p:nvPr/>
        </p:nvSpPr>
        <p:spPr>
          <a:xfrm>
            <a:off x="2676814" y="1568728"/>
            <a:ext cx="2889259"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4472C4">
                    <a:lumMod val="75000"/>
                  </a:srgbClr>
                </a:solidFill>
                <a:latin typeface="Comic Sans MS" panose="030F0702030302020204" pitchFamily="66" charset="0"/>
                <a:ea typeface="微软雅黑" panose="020B0503020204020204" pitchFamily="34" charset="-122"/>
              </a:rPr>
              <a:t>Objective</a:t>
            </a:r>
            <a:endParaRPr kumimoji="0" lang="zh-CN" altLang="en-US" sz="2400" b="0" i="0" u="none" strike="noStrike" kern="1200" cap="none" spc="0" normalizeH="0" baseline="0" noProof="0" dirty="0">
              <a:ln>
                <a:noFill/>
              </a:ln>
              <a:solidFill>
                <a:srgbClr val="4472C4">
                  <a:lumMod val="75000"/>
                </a:srgbClr>
              </a:solidFill>
              <a:effectLst/>
              <a:uLnTx/>
              <a:uFillTx/>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1021836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2431883" y="2597444"/>
            <a:ext cx="1194134" cy="119413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350" b="1" dirty="0">
                <a:solidFill>
                  <a:schemeClr val="bg1"/>
                </a:solidFill>
                <a:latin typeface="FuturaBookC" pitchFamily="2" charset="-52"/>
              </a:rPr>
              <a:t>3</a:t>
            </a:r>
            <a:endParaRPr lang="zh-CN" altLang="en-US" sz="10350" b="1" dirty="0">
              <a:solidFill>
                <a:schemeClr val="bg1"/>
              </a:solidFill>
              <a:latin typeface="FuturaBookC" pitchFamily="2" charset="-52"/>
            </a:endParaRPr>
          </a:p>
        </p:txBody>
      </p:sp>
      <p:sp>
        <p:nvSpPr>
          <p:cNvPr id="8" name="文本框 7"/>
          <p:cNvSpPr txBox="1"/>
          <p:nvPr/>
        </p:nvSpPr>
        <p:spPr>
          <a:xfrm>
            <a:off x="3655986" y="2854427"/>
            <a:ext cx="2952203" cy="830997"/>
          </a:xfrm>
          <a:prstGeom prst="rect">
            <a:avLst/>
          </a:prstGeom>
          <a:noFill/>
        </p:spPr>
        <p:txBody>
          <a:bodyPr wrap="square" rtlCol="0">
            <a:spAutoFit/>
          </a:bodyPr>
          <a:lstStyle/>
          <a:p>
            <a:pPr algn="dist"/>
            <a:r>
              <a:rPr lang="en-US" altLang="zh-CN" sz="4800" dirty="0">
                <a:solidFill>
                  <a:srgbClr val="1C4885"/>
                </a:solidFill>
                <a:latin typeface="FZZhengHeiS-DB-GB" panose="02000000000000000000" pitchFamily="2" charset="0"/>
                <a:ea typeface="FZZhengHeiS-DB-GB" panose="02000000000000000000" pitchFamily="2" charset="0"/>
              </a:rPr>
              <a:t>Methods</a:t>
            </a:r>
            <a:endParaRPr lang="zh-CN" altLang="en-US" sz="4800" dirty="0">
              <a:solidFill>
                <a:srgbClr val="1C4885"/>
              </a:solidFill>
              <a:latin typeface="FZZhengHeiS-DB-GB" panose="02000000000000000000" pitchFamily="2" charset="0"/>
              <a:ea typeface="FZZhengHeiS-DB-GB" panose="02000000000000000000" pitchFamily="2" charset="0"/>
            </a:endParaRPr>
          </a:p>
        </p:txBody>
      </p:sp>
      <p:sp>
        <p:nvSpPr>
          <p:cNvPr id="2" name="页脚占位符 1">
            <a:extLst>
              <a:ext uri="{FF2B5EF4-FFF2-40B4-BE49-F238E27FC236}">
                <a16:creationId xmlns:a16="http://schemas.microsoft.com/office/drawing/2014/main" id="{0E116165-0C13-FFA3-9A7D-3D159B2A5BDB}"/>
              </a:ext>
            </a:extLst>
          </p:cNvPr>
          <p:cNvSpPr>
            <a:spLocks noGrp="1"/>
          </p:cNvSpPr>
          <p:nvPr>
            <p:ph type="ftr" sz="quarter" idx="11"/>
          </p:nvPr>
        </p:nvSpPr>
        <p:spPr/>
        <p:txBody>
          <a:bodyPr/>
          <a:lstStyle/>
          <a:p>
            <a:r>
              <a:rPr lang="en-US" altLang="zh-CN" dirty="0">
                <a:solidFill>
                  <a:prstClr val="black">
                    <a:tint val="75000"/>
                  </a:prstClr>
                </a:solidFill>
              </a:rPr>
              <a:t>9</a:t>
            </a:r>
            <a:endParaRPr lang="zh-CN" altLang="en-US" dirty="0">
              <a:solidFill>
                <a:prstClr val="black">
                  <a:tint val="75000"/>
                </a:prstClr>
              </a:solidFill>
            </a:endParaRPr>
          </a:p>
        </p:txBody>
      </p:sp>
    </p:spTree>
  </p:cSld>
  <p:clrMapOvr>
    <a:masterClrMapping/>
  </p:clrMapOvr>
  <p:transition spd="slow">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 name="COMMONDATA" val="eyJoZGlkIjoiMDAzMDZhMzE2NzAwMjgwNDE3MDNlYjMwZTIxYmIxMzEifQ=="/>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1864</TotalTime>
  <Words>1251</Words>
  <Application>Microsoft Office PowerPoint</Application>
  <PresentationFormat>全屏显示(4:3)</PresentationFormat>
  <Paragraphs>154</Paragraphs>
  <Slides>26</Slides>
  <Notes>23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FuturaBookC</vt:lpstr>
      <vt:lpstr>FZZhengHeiS-DB-GB</vt:lpstr>
      <vt:lpstr>Helvetica Neue</vt:lpstr>
      <vt:lpstr>等线</vt:lpstr>
      <vt:lpstr>锐字逼格青春粗黑体简2.0</vt:lpstr>
      <vt:lpstr>思源宋体 CN Heavy</vt:lpstr>
      <vt:lpstr>微软雅黑</vt:lpstr>
      <vt:lpstr>Aptos</vt:lpstr>
      <vt:lpstr>Arial</vt:lpstr>
      <vt:lpstr>Calibri</vt:lpstr>
      <vt:lpstr>Calibri Light</vt:lpstr>
      <vt:lpstr>Comic Sans MS</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Eric</cp:lastModifiedBy>
  <cp:revision>90</cp:revision>
  <dcterms:created xsi:type="dcterms:W3CDTF">2018-02-27T12:12:00Z</dcterms:created>
  <dcterms:modified xsi:type="dcterms:W3CDTF">2024-11-13T13:51:37Z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AA945C42BCF943ED912CFA5E8239C29F_12</vt:lpwstr>
  </property>
  <property fmtid="{D5CDD505-2E9C-101B-9397-08002B2CF9AE}" pid="3" name="KSOProductBuildVer">
    <vt:lpwstr>2052-12.1.0.16120</vt:lpwstr>
  </property>
  <property fmtid="{D5CDD505-2E9C-101B-9397-08002B2CF9AE}" pid="4" name="MSIP_Label_defa4170-0d19-0005-0004-bc88714345d2_Enabled">
    <vt:lpwstr>true</vt:lpwstr>
  </property>
  <property fmtid="{D5CDD505-2E9C-101B-9397-08002B2CF9AE}" pid="5" name="MSIP_Label_defa4170-0d19-0005-0004-bc88714345d2_SetDate">
    <vt:lpwstr>2024-11-12T11:43:29Z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3f19918f-0fce-42f9-b389-c7748b819014</vt:lpwstr>
  </property>
  <property fmtid="{D5CDD505-2E9C-101B-9397-08002B2CF9AE}" pid="9" name="MSIP_Label_defa4170-0d19-0005-0004-bc88714345d2_ActionId">
    <vt:lpwstr>98d7618f-80f6-4e22-9659-210e143cf773</vt:lpwstr>
  </property>
  <property fmtid="{D5CDD505-2E9C-101B-9397-08002B2CF9AE}" pid="10" name="MSIP_Label_defa4170-0d19-0005-0004-bc88714345d2_ContentBits">
    <vt:lpwstr>0</vt:lpwstr>
  </property>
</Properties>
</file>