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E8EF-6ACC-4C89-B224-5E001E81ED6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552EF91-AAAF-4A64-B391-6ED5A951C8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4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E8EF-6ACC-4C89-B224-5E001E81ED6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EF91-AAAF-4A64-B391-6ED5A951C8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5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E8EF-6ACC-4C89-B224-5E001E81ED6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EF91-AAAF-4A64-B391-6ED5A951C8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0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E8EF-6ACC-4C89-B224-5E001E81ED6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EF91-AAAF-4A64-B391-6ED5A951C8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0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858E8EF-6ACC-4C89-B224-5E001E81ED6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552EF91-AAAF-4A64-B391-6ED5A951C8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1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E8EF-6ACC-4C89-B224-5E001E81ED6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EF91-AAAF-4A64-B391-6ED5A951C8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7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E8EF-6ACC-4C89-B224-5E001E81ED6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EF91-AAAF-4A64-B391-6ED5A951C8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5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E8EF-6ACC-4C89-B224-5E001E81ED6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EF91-AAAF-4A64-B391-6ED5A951C8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7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E8EF-6ACC-4C89-B224-5E001E81ED6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EF91-AAAF-4A64-B391-6ED5A951C8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E8EF-6ACC-4C89-B224-5E001E81ED6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EF91-AAAF-4A64-B391-6ED5A951C8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8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E8EF-6ACC-4C89-B224-5E001E81ED64}" type="datetimeFigureOut">
              <a:rPr lang="en-US" smtClean="0"/>
              <a:t>10/12/2023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EF91-AAAF-4A64-B391-6ED5A951C8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8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858E8EF-6ACC-4C89-B224-5E001E81ED6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552EF91-AAAF-4A64-B391-6ED5A951C8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8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0475" y="4872250"/>
            <a:ext cx="7869436" cy="105074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Entreprise Edition</a:t>
            </a:r>
          </a:p>
          <a:p>
            <a:pPr marL="457200" indent="-457200" algn="r">
              <a:buFont typeface="+mj-lt"/>
              <a:buAutoNum type="arabicPeriod"/>
            </a:pPr>
            <a:r>
              <a:rPr lang="fr-FR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Réaliser par KHALID FIFEL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627005"/>
            <a:ext cx="9966960" cy="303580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dirty="0" err="1" smtClean="0">
                <a:solidFill>
                  <a:srgbClr val="FF0000"/>
                </a:solidFill>
                <a:latin typeface="Castellar" panose="020A0402060406010301" pitchFamily="18" charset="0"/>
                <a:cs typeface="Andalus" panose="02020603050405020304" pitchFamily="18" charset="-78"/>
              </a:rPr>
              <a:t>G</a:t>
            </a:r>
            <a:r>
              <a:rPr lang="fr-FR" dirty="0" err="1" smtClean="0">
                <a:latin typeface="Castellar" panose="020A0402060406010301" pitchFamily="18" charset="0"/>
                <a:cs typeface="Andalus" panose="02020603050405020304" pitchFamily="18" charset="-78"/>
              </a:rPr>
              <a:t>a</a:t>
            </a:r>
            <a:r>
              <a:rPr lang="fr-FR" dirty="0" err="1" smtClean="0">
                <a:solidFill>
                  <a:srgbClr val="FF0000"/>
                </a:solidFill>
                <a:latin typeface="Castellar" panose="020A0402060406010301" pitchFamily="18" charset="0"/>
                <a:cs typeface="Andalus" panose="02020603050405020304" pitchFamily="18" charset="-78"/>
              </a:rPr>
              <a:t>t</a:t>
            </a:r>
            <a:r>
              <a:rPr lang="fr-FR" dirty="0" err="1" smtClean="0">
                <a:latin typeface="Castellar" panose="020A0402060406010301" pitchFamily="18" charset="0"/>
                <a:cs typeface="Andalus" panose="02020603050405020304" pitchFamily="18" charset="-78"/>
              </a:rPr>
              <a:t>h</a:t>
            </a:r>
            <a:r>
              <a:rPr lang="fr-FR" dirty="0" err="1" smtClean="0">
                <a:solidFill>
                  <a:srgbClr val="FF0000"/>
                </a:solidFill>
                <a:latin typeface="Castellar" panose="020A0402060406010301" pitchFamily="18" charset="0"/>
                <a:cs typeface="Andalus" panose="02020603050405020304" pitchFamily="18" charset="-78"/>
              </a:rPr>
              <a:t>e</a:t>
            </a:r>
            <a:r>
              <a:rPr lang="fr-FR" dirty="0" err="1" smtClean="0">
                <a:latin typeface="Castellar" panose="020A0402060406010301" pitchFamily="18" charset="0"/>
                <a:cs typeface="Andalus" panose="02020603050405020304" pitchFamily="18" charset="-78"/>
              </a:rPr>
              <a:t>r</a:t>
            </a:r>
            <a:r>
              <a:rPr lang="fr-FR" dirty="0" smtClean="0">
                <a:latin typeface="Castellar" panose="020A0402060406010301" pitchFamily="18" charset="0"/>
                <a:cs typeface="Andalus" panose="02020603050405020304" pitchFamily="18" charset="-78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Castellar" panose="020A0402060406010301" pitchFamily="18" charset="0"/>
                <a:cs typeface="Andalus" panose="02020603050405020304" pitchFamily="18" charset="-78"/>
              </a:rPr>
              <a:t>G</a:t>
            </a:r>
            <a:r>
              <a:rPr lang="fr-FR" dirty="0" err="1" smtClean="0">
                <a:latin typeface="Castellar" panose="020A0402060406010301" pitchFamily="18" charset="0"/>
                <a:cs typeface="Andalus" panose="02020603050405020304" pitchFamily="18" charset="-78"/>
              </a:rPr>
              <a:t>r</a:t>
            </a:r>
            <a:r>
              <a:rPr lang="fr-FR" dirty="0" err="1" smtClean="0">
                <a:solidFill>
                  <a:srgbClr val="FF0000"/>
                </a:solidFill>
                <a:latin typeface="Castellar" panose="020A0402060406010301" pitchFamily="18" charset="0"/>
                <a:cs typeface="Andalus" panose="02020603050405020304" pitchFamily="18" charset="-78"/>
              </a:rPr>
              <a:t>i</a:t>
            </a:r>
            <a:r>
              <a:rPr lang="fr-FR" dirty="0" err="1" smtClean="0">
                <a:latin typeface="Castellar" panose="020A0402060406010301" pitchFamily="18" charset="0"/>
                <a:cs typeface="Andalus" panose="02020603050405020304" pitchFamily="18" charset="-78"/>
              </a:rPr>
              <a:t>d</a:t>
            </a:r>
            <a:endParaRPr lang="en-US" dirty="0">
              <a:latin typeface="Castellar" panose="020A0402060406010301" pitchFamily="18" charset="0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8943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sz="8000" dirty="0">
                <a:solidFill>
                  <a:srgbClr val="FF0000"/>
                </a:solidFill>
                <a:latin typeface="Castellar" panose="020A0402060406010301" pitchFamily="18" charset="0"/>
                <a:ea typeface="+mn-ea"/>
                <a:cs typeface="Andalus" panose="02020603050405020304" pitchFamily="18" charset="-78"/>
              </a:rPr>
              <a:t>S</a:t>
            </a:r>
            <a:r>
              <a:rPr lang="fr-FR" sz="8000" dirty="0">
                <a:solidFill>
                  <a:schemeClr val="tx1"/>
                </a:solidFill>
                <a:latin typeface="Castellar" panose="020A0402060406010301" pitchFamily="18" charset="0"/>
                <a:ea typeface="+mn-ea"/>
                <a:cs typeface="Andalus" panose="02020603050405020304" pitchFamily="18" charset="-78"/>
              </a:rPr>
              <a:t>E</a:t>
            </a:r>
            <a:r>
              <a:rPr lang="fr-FR" sz="8000" dirty="0">
                <a:solidFill>
                  <a:srgbClr val="FF0000"/>
                </a:solidFill>
                <a:latin typeface="Castellar" panose="020A0402060406010301" pitchFamily="18" charset="0"/>
                <a:ea typeface="+mn-ea"/>
                <a:cs typeface="Andalus" panose="02020603050405020304" pitchFamily="18" charset="-78"/>
              </a:rPr>
              <a:t>R</a:t>
            </a:r>
            <a:r>
              <a:rPr lang="fr-FR" sz="8000" dirty="0">
                <a:solidFill>
                  <a:schemeClr val="tx1"/>
                </a:solidFill>
                <a:latin typeface="Castellar" panose="020A0402060406010301" pitchFamily="18" charset="0"/>
                <a:ea typeface="+mn-ea"/>
                <a:cs typeface="Andalus" panose="02020603050405020304" pitchFamily="18" charset="-78"/>
              </a:rPr>
              <a:t>V</a:t>
            </a:r>
            <a:r>
              <a:rPr lang="fr-FR" sz="8000" dirty="0">
                <a:solidFill>
                  <a:srgbClr val="FF0000"/>
                </a:solidFill>
                <a:latin typeface="Castellar" panose="020A0402060406010301" pitchFamily="18" charset="0"/>
                <a:ea typeface="+mn-ea"/>
                <a:cs typeface="Andalus" panose="02020603050405020304" pitchFamily="18" charset="-78"/>
              </a:rPr>
              <a:t>L</a:t>
            </a:r>
            <a:r>
              <a:rPr lang="fr-FR" sz="8000" dirty="0">
                <a:solidFill>
                  <a:schemeClr val="tx1"/>
                </a:solidFill>
                <a:latin typeface="Castellar" panose="020A0402060406010301" pitchFamily="18" charset="0"/>
                <a:ea typeface="+mn-ea"/>
                <a:cs typeface="Andalus" panose="02020603050405020304" pitchFamily="18" charset="-78"/>
              </a:rPr>
              <a:t>E</a:t>
            </a:r>
            <a:r>
              <a:rPr lang="fr-FR" sz="8000" dirty="0">
                <a:solidFill>
                  <a:srgbClr val="FF0000"/>
                </a:solidFill>
                <a:latin typeface="Castellar" panose="020A0402060406010301" pitchFamily="18" charset="0"/>
                <a:ea typeface="+mn-ea"/>
                <a:cs typeface="Andalus" panose="02020603050405020304" pitchFamily="18" charset="-78"/>
              </a:rPr>
              <a:t>T</a:t>
            </a:r>
            <a:endParaRPr lang="en-US" sz="9600" dirty="0">
              <a:solidFill>
                <a:srgbClr val="FF0000"/>
              </a:solidFill>
              <a:latin typeface="Castellar" panose="020A0402060406010301" pitchFamily="18" charset="0"/>
              <a:ea typeface="+mn-ea"/>
              <a:cs typeface="Andalus" panose="02020603050405020304" pitchFamily="18" charset="-7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499" y="2458376"/>
            <a:ext cx="3614740" cy="374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8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Castellar" panose="020A0402060406010301" pitchFamily="18" charset="0"/>
                <a:ea typeface="+mn-ea"/>
                <a:cs typeface="Andalus" panose="02020603050405020304" pitchFamily="18" charset="-78"/>
              </a:rPr>
              <a:t>J</a:t>
            </a:r>
            <a:r>
              <a:rPr lang="fr-FR" sz="8000" dirty="0" smtClean="0">
                <a:solidFill>
                  <a:srgbClr val="FF0000"/>
                </a:solidFill>
                <a:latin typeface="Castellar" panose="020A0402060406010301" pitchFamily="18" charset="0"/>
                <a:ea typeface="+mn-ea"/>
                <a:cs typeface="Andalus" panose="02020603050405020304" pitchFamily="18" charset="-78"/>
              </a:rPr>
              <a:t>P</a:t>
            </a:r>
            <a:r>
              <a:rPr lang="fr-FR" sz="8000" dirty="0" smtClean="0">
                <a:solidFill>
                  <a:schemeClr val="tx1"/>
                </a:solidFill>
                <a:latin typeface="Castellar" panose="020A0402060406010301" pitchFamily="18" charset="0"/>
                <a:ea typeface="+mn-ea"/>
                <a:cs typeface="Andalus" panose="02020603050405020304" pitchFamily="18" charset="-78"/>
              </a:rPr>
              <a:t>A</a:t>
            </a:r>
            <a:endParaRPr lang="en-US" sz="9600" dirty="0">
              <a:solidFill>
                <a:schemeClr val="tx1"/>
              </a:solidFill>
              <a:latin typeface="Castellar" panose="020A0402060406010301" pitchFamily="18" charset="0"/>
              <a:ea typeface="+mn-ea"/>
              <a:cs typeface="Andalus" panose="02020603050405020304" pitchFamily="18" charset="-7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767" y="2600643"/>
            <a:ext cx="6839030" cy="377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8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Castellar" panose="020A0402060406010301" pitchFamily="18" charset="0"/>
                <a:cs typeface="Andalus" panose="02020603050405020304" pitchFamily="18" charset="-78"/>
              </a:rPr>
              <a:t>T</a:t>
            </a:r>
            <a:r>
              <a:rPr lang="fr-FR" sz="8000" dirty="0" smtClean="0">
                <a:solidFill>
                  <a:srgbClr val="FF0000"/>
                </a:solidFill>
                <a:latin typeface="Castellar" panose="020A0402060406010301" pitchFamily="18" charset="0"/>
                <a:ea typeface="+mn-ea"/>
                <a:cs typeface="Andalus" panose="02020603050405020304" pitchFamily="18" charset="-78"/>
              </a:rPr>
              <a:t>P</a:t>
            </a:r>
            <a:r>
              <a:rPr lang="fr-FR" sz="8000" dirty="0" smtClean="0">
                <a:solidFill>
                  <a:schemeClr val="tx1"/>
                </a:solidFill>
                <a:latin typeface="Castellar" panose="020A0402060406010301" pitchFamily="18" charset="0"/>
                <a:cs typeface="Andalus" panose="02020603050405020304" pitchFamily="18" charset="-78"/>
              </a:rPr>
              <a:t>M</a:t>
            </a:r>
            <a:r>
              <a:rPr lang="fr-FR" sz="8000" dirty="0" smtClean="0">
                <a:solidFill>
                  <a:srgbClr val="FF0000"/>
                </a:solidFill>
                <a:latin typeface="Castellar" panose="020A0402060406010301" pitchFamily="18" charset="0"/>
                <a:cs typeface="Andalus" panose="02020603050405020304" pitchFamily="18" charset="-78"/>
              </a:rPr>
              <a:t>E</a:t>
            </a:r>
            <a:r>
              <a:rPr lang="fr-FR" sz="8000" dirty="0" smtClean="0">
                <a:solidFill>
                  <a:schemeClr val="tx1"/>
                </a:solidFill>
                <a:latin typeface="Castellar" panose="020A0402060406010301" pitchFamily="18" charset="0"/>
                <a:cs typeface="Andalus" panose="02020603050405020304" pitchFamily="18" charset="-78"/>
              </a:rPr>
              <a:t>E</a:t>
            </a:r>
            <a:endParaRPr lang="en-US" sz="9600" dirty="0">
              <a:solidFill>
                <a:schemeClr val="tx1"/>
              </a:solidFill>
              <a:latin typeface="Castellar" panose="020A0402060406010301" pitchFamily="18" charset="0"/>
              <a:ea typeface="+mn-ea"/>
              <a:cs typeface="Andalus" panose="02020603050405020304" pitchFamily="18" charset="-7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746" y="2380721"/>
            <a:ext cx="5668166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Castellar" panose="020A0402060406010301" pitchFamily="18" charset="0"/>
                <a:cs typeface="Andalus" panose="02020603050405020304" pitchFamily="18" charset="-78"/>
              </a:rPr>
              <a:t>U</a:t>
            </a:r>
            <a:r>
              <a:rPr lang="fr-FR" sz="8000" dirty="0" smtClean="0">
                <a:solidFill>
                  <a:srgbClr val="FF0000"/>
                </a:solidFill>
                <a:latin typeface="Castellar" panose="020A0402060406010301" pitchFamily="18" charset="0"/>
                <a:cs typeface="Andalus" panose="02020603050405020304" pitchFamily="18" charset="-78"/>
              </a:rPr>
              <a:t>M</a:t>
            </a:r>
            <a:r>
              <a:rPr lang="fr-FR" sz="8000" dirty="0">
                <a:solidFill>
                  <a:schemeClr val="tx1"/>
                </a:solidFill>
                <a:latin typeface="Castellar" panose="020A0402060406010301" pitchFamily="18" charset="0"/>
                <a:cs typeface="Andalus" panose="02020603050405020304" pitchFamily="18" charset="-78"/>
              </a:rPr>
              <a:t>L</a:t>
            </a:r>
            <a:endParaRPr lang="en-US" sz="9600" dirty="0">
              <a:solidFill>
                <a:schemeClr val="tx1"/>
              </a:solidFill>
              <a:latin typeface="Castellar" panose="020A0402060406010301" pitchFamily="18" charset="0"/>
              <a:ea typeface="+mn-ea"/>
              <a:cs typeface="Andalus" panose="02020603050405020304" pitchFamily="18" charset="-7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304" y="2279173"/>
            <a:ext cx="7219423" cy="436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6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578</TotalTime>
  <Words>13</Words>
  <Application>Microsoft Office PowerPoint</Application>
  <PresentationFormat>Grand écran</PresentationFormat>
  <Paragraphs>11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Andalus</vt:lpstr>
      <vt:lpstr>Calibri</vt:lpstr>
      <vt:lpstr>Castellar</vt:lpstr>
      <vt:lpstr>Rockwell</vt:lpstr>
      <vt:lpstr>Rockwell Condensed</vt:lpstr>
      <vt:lpstr>Wingdings</vt:lpstr>
      <vt:lpstr>Type de bois</vt:lpstr>
      <vt:lpstr>Gather Grid</vt:lpstr>
      <vt:lpstr>SERVLET</vt:lpstr>
      <vt:lpstr>JPA</vt:lpstr>
      <vt:lpstr>TPMEE</vt:lpstr>
      <vt:lpstr>UML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Gather Grid</dc:title>
  <dc:creator>Microsoft account</dc:creator>
  <cp:lastModifiedBy>Microsoft account</cp:lastModifiedBy>
  <cp:revision>4</cp:revision>
  <dcterms:created xsi:type="dcterms:W3CDTF">2023-10-12T14:55:19Z</dcterms:created>
  <dcterms:modified xsi:type="dcterms:W3CDTF">2023-10-13T07:56:43Z</dcterms:modified>
</cp:coreProperties>
</file>