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1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076D-629E-4D70-A37F-B966D9566E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D953-6EE5-40C2-B717-530835E41D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evodata.com/learn/sql-vs-nosql-databases-5-critical-differen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05" y="477124"/>
            <a:ext cx="9891190" cy="60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hlinkClick r:id="rId2"/>
              </a:rPr>
              <a:t>SQL vs NoSQL</a:t>
            </a:r>
            <a:r>
              <a:rPr lang="en-US" b="1" dirty="0" smtClean="0"/>
              <a:t> 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083468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Database is a Relational Database and uses structured data. It typically uses the Structured Query Language and implements storage in the standardized Information Storage Language. Thus, a SQL Database offers great accessibility and consistency in terms of storage and query handling.</a:t>
            </a:r>
          </a:p>
          <a:p>
            <a:r>
              <a:rPr lang="en-US" dirty="0"/>
              <a:t>NoSQL Databases such as MongoDB, on the other hand, are Non-relational and utilize unstructured data to be able to store and process non-similar data sets that are associated with each other.</a:t>
            </a:r>
          </a:p>
          <a:p>
            <a:r>
              <a:rPr lang="en-US" dirty="0"/>
              <a:t>Thus, NoSQL Databases offers fewer restrictions and more flexibility with the use of dissimilar fields within a collection. However, one must have a better coding proficiency to be able to implement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90337"/>
            <a:ext cx="10515600" cy="8003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u="sng" dirty="0" smtClean="0"/>
              <a:t>EXEMPLES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11" y="1942411"/>
            <a:ext cx="8621378" cy="4620607"/>
          </a:xfrm>
        </p:spPr>
      </p:pic>
    </p:spTree>
    <p:extLst>
      <p:ext uri="{BB962C8B-B14F-4D97-AF65-F5344CB8AC3E}">
        <p14:creationId xmlns:p14="http://schemas.microsoft.com/office/powerpoint/2010/main" val="91884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rgbClr val="2039AD"/>
                </a:solidFill>
              </a:rPr>
              <a:t>SQL  VS mongoDB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00" y="1690688"/>
            <a:ext cx="8703600" cy="5030521"/>
          </a:xfrm>
        </p:spPr>
      </p:pic>
    </p:spTree>
    <p:extLst>
      <p:ext uri="{BB962C8B-B14F-4D97-AF65-F5344CB8AC3E}">
        <p14:creationId xmlns:p14="http://schemas.microsoft.com/office/powerpoint/2010/main" val="317162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>
                <a:solidFill>
                  <a:srgbClr val="2039AD"/>
                </a:solidFill>
              </a:rPr>
              <a:t>SQL  VS mongoDB</a:t>
            </a:r>
            <a:endParaRPr lang="en-US" sz="72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382916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rgbClr val="2039AD"/>
                </a:solidFill>
              </a:rPr>
              <a:t>Scalability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60" y="1406351"/>
            <a:ext cx="8920879" cy="5451649"/>
          </a:xfrm>
        </p:spPr>
      </p:pic>
    </p:spTree>
    <p:extLst>
      <p:ext uri="{BB962C8B-B14F-4D97-AF65-F5344CB8AC3E}">
        <p14:creationId xmlns:p14="http://schemas.microsoft.com/office/powerpoint/2010/main" val="366037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rgbClr val="2039AD"/>
                </a:solidFill>
              </a:rPr>
              <a:t>Structure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89" y="1495062"/>
            <a:ext cx="8280421" cy="4850140"/>
          </a:xfrm>
        </p:spPr>
      </p:pic>
    </p:spTree>
    <p:extLst>
      <p:ext uri="{BB962C8B-B14F-4D97-AF65-F5344CB8AC3E}">
        <p14:creationId xmlns:p14="http://schemas.microsoft.com/office/powerpoint/2010/main" val="337213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rgbClr val="2039AD"/>
                </a:solidFill>
              </a:rPr>
              <a:t>Structure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93" y="1690688"/>
            <a:ext cx="9176013" cy="4719930"/>
          </a:xfrm>
        </p:spPr>
      </p:pic>
    </p:spTree>
    <p:extLst>
      <p:ext uri="{BB962C8B-B14F-4D97-AF65-F5344CB8AC3E}">
        <p14:creationId xmlns:p14="http://schemas.microsoft.com/office/powerpoint/2010/main" val="366887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rgbClr val="2039AD"/>
                </a:solidFill>
              </a:rPr>
              <a:t>Language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16" y="1690688"/>
            <a:ext cx="9966768" cy="4715111"/>
          </a:xfrm>
        </p:spPr>
      </p:pic>
    </p:spTree>
    <p:extLst>
      <p:ext uri="{BB962C8B-B14F-4D97-AF65-F5344CB8AC3E}">
        <p14:creationId xmlns:p14="http://schemas.microsoft.com/office/powerpoint/2010/main" val="837812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134</Words>
  <Application>Microsoft Office PowerPoint</Application>
  <PresentationFormat>Grand écran</PresentationFormat>
  <Paragraphs>11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SQL vs NoSQL  </vt:lpstr>
      <vt:lpstr>EXEMPLES </vt:lpstr>
      <vt:lpstr>SQL  VS mongoDB</vt:lpstr>
      <vt:lpstr>SQL  VS mongoDB</vt:lpstr>
      <vt:lpstr>Scalability</vt:lpstr>
      <vt:lpstr>Structure</vt:lpstr>
      <vt:lpstr>Structure</vt:lpstr>
      <vt:lpstr>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3</cp:revision>
  <dcterms:created xsi:type="dcterms:W3CDTF">2022-12-22T13:23:06Z</dcterms:created>
  <dcterms:modified xsi:type="dcterms:W3CDTF">2022-12-22T13:53:58Z</dcterms:modified>
</cp:coreProperties>
</file>