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2A1539E-B072-4B60-860F-D977A86DAC6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95451"/>
            <a:ext cx="8077200" cy="2038350"/>
          </a:xfrm>
        </p:spPr>
        <p:txBody>
          <a:bodyPr>
            <a:noAutofit/>
          </a:bodyPr>
          <a:lstStyle/>
          <a:p>
            <a:pPr rtl="1"/>
            <a:r>
              <a:rPr lang="he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מערכת גישה אוטומטית לאתרים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/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</a:br>
            <a:r>
              <a:rPr lang="he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מבוססת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SSO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מצגת הסבר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/>
          <a:lstStyle/>
          <a:p>
            <a:r>
              <a:rPr lang="he-I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אליזבת לנגרמן 2016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9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marL="0" indent="0" algn="ctr" rtl="1">
              <a:buNone/>
            </a:pPr>
            <a:r>
              <a:rPr lang="en-US" sz="2800" dirty="0">
                <a:cs typeface="Arial" panose="020B0604020202020204" pitchFamily="34" charset="0"/>
              </a:rPr>
              <a:t>SSO</a:t>
            </a:r>
            <a:r>
              <a:rPr lang="he-IL" sz="2800" dirty="0">
                <a:cs typeface="Arial" panose="020B0604020202020204" pitchFamily="34" charset="0"/>
              </a:rPr>
              <a:t> (</a:t>
            </a:r>
            <a:r>
              <a:rPr lang="en-US" sz="2800" dirty="0">
                <a:cs typeface="Arial" panose="020B0604020202020204" pitchFamily="34" charset="0"/>
              </a:rPr>
              <a:t>Single Sign On</a:t>
            </a:r>
            <a:r>
              <a:rPr lang="he-IL" sz="2800" dirty="0" smtClean="0">
                <a:cs typeface="Arial" panose="020B0604020202020204" pitchFamily="34" charset="0"/>
              </a:rPr>
              <a:t>) </a:t>
            </a:r>
            <a:r>
              <a:rPr lang="he-IL" sz="2800" dirty="0">
                <a:cs typeface="Arial" panose="020B0604020202020204" pitchFamily="34" charset="0"/>
              </a:rPr>
              <a:t>זוהי שיטת הזדהות של משתמש המאפשרת הזדהות אחת כלפי מספר מערכות מידע, ללא צורך בהזדהות נפרדת עבור כל מערכת.</a:t>
            </a:r>
            <a:endParaRPr lang="en-US" sz="2800" dirty="0" smtClean="0">
              <a:effectLst/>
              <a:cs typeface="Arial" panose="020B0604020202020204" pitchFamily="34" charset="0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0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SAML 2.0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>
                <a:cs typeface="Arial" panose="020B0604020202020204" pitchFamily="34" charset="0"/>
              </a:rPr>
              <a:t>המערכת מבוססת על מגנון</a:t>
            </a:r>
            <a:r>
              <a:rPr lang="en-US" dirty="0">
                <a:cs typeface="Arial" panose="020B0604020202020204" pitchFamily="34" charset="0"/>
              </a:rPr>
              <a:t>SAML </a:t>
            </a:r>
            <a:r>
              <a:rPr lang="he-IL" dirty="0">
                <a:cs typeface="Arial" panose="020B0604020202020204" pitchFamily="34" charset="0"/>
              </a:rPr>
              <a:t>, שמבנהו כבתרשים</a:t>
            </a:r>
            <a:r>
              <a:rPr lang="he-IL" dirty="0" smtClean="0">
                <a:cs typeface="Arial" panose="020B0604020202020204" pitchFamily="34" charset="0"/>
              </a:rPr>
              <a:t>:</a:t>
            </a:r>
            <a:endParaRPr lang="en-US" dirty="0" smtClean="0"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5" name="Picture 4" descr="SAML Web Browser SSO Profile flo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463676" cy="431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0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SP Server Registration</a:t>
            </a:r>
            <a:endParaRPr lang="en-US" dirty="0">
              <a:latin typeface="+mj-lt"/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2057400" y="4066487"/>
            <a:ext cx="685800" cy="381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1524000" y="2875864"/>
            <a:ext cx="1752600" cy="990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6381750" y="2875864"/>
            <a:ext cx="1752600" cy="990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6915150" y="4066489"/>
            <a:ext cx="685800" cy="381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2"/>
            <a:endCxn id="4" idx="1"/>
          </p:cNvCxnSpPr>
          <p:nvPr/>
        </p:nvCxnSpPr>
        <p:spPr>
          <a:xfrm>
            <a:off x="2400300" y="3866464"/>
            <a:ext cx="0" cy="20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  <a:endCxn id="7" idx="1"/>
          </p:cNvCxnSpPr>
          <p:nvPr/>
        </p:nvCxnSpPr>
        <p:spPr>
          <a:xfrm>
            <a:off x="7258050" y="3866464"/>
            <a:ext cx="0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3047999"/>
            <a:ext cx="175260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PhoneBook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9350" y="3048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IDP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MyMainServer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286125" y="3058210"/>
            <a:ext cx="3105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257550" y="3218767"/>
            <a:ext cx="310515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86125" y="3371165"/>
            <a:ext cx="3105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286125" y="3523565"/>
            <a:ext cx="310515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286125" y="3694329"/>
            <a:ext cx="3105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85950" y="2352674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“Client”</a:t>
            </a:r>
            <a:endParaRPr lang="en-US" sz="1600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15112" y="2106453"/>
            <a:ext cx="128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Multi-client</a:t>
            </a:r>
          </a:p>
          <a:p>
            <a:pPr algn="ctr"/>
            <a:r>
              <a:rPr lang="en-US" sz="1600" dirty="0" smtClean="0">
                <a:latin typeface="+mj-lt"/>
              </a:rPr>
              <a:t>Server</a:t>
            </a:r>
            <a:endParaRPr lang="en-US" sz="1600" dirty="0">
              <a:latin typeface="+mj-lt"/>
            </a:endParaRPr>
          </a:p>
        </p:txBody>
      </p:sp>
      <p:sp>
        <p:nvSpPr>
          <p:cNvPr id="18" name="Text Box 14"/>
          <p:cNvSpPr txBox="1"/>
          <p:nvPr/>
        </p:nvSpPr>
        <p:spPr>
          <a:xfrm>
            <a:off x="4155612" y="2799125"/>
            <a:ext cx="1405661" cy="313669"/>
          </a:xfrm>
          <a:prstGeom prst="rect">
            <a:avLst/>
          </a:prstGeom>
          <a:solidFill>
            <a:sysClr val="window" lastClr="FFFFFF">
              <a:alpha val="0"/>
            </a:sysClr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connect</a:t>
            </a:r>
          </a:p>
        </p:txBody>
      </p:sp>
      <p:sp>
        <p:nvSpPr>
          <p:cNvPr id="19" name="Text Box 19"/>
          <p:cNvSpPr txBox="1"/>
          <p:nvPr/>
        </p:nvSpPr>
        <p:spPr>
          <a:xfrm>
            <a:off x="4155612" y="3274688"/>
            <a:ext cx="1547806" cy="313669"/>
          </a:xfrm>
          <a:prstGeom prst="rect">
            <a:avLst/>
          </a:prstGeom>
          <a:solidFill>
            <a:sysClr val="window" lastClr="FFFFFF">
              <a:alpha val="0"/>
            </a:sysClr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spName@redirectPath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sp>
        <p:nvSpPr>
          <p:cNvPr id="20" name="Text Box 20"/>
          <p:cNvSpPr txBox="1"/>
          <p:nvPr/>
        </p:nvSpPr>
        <p:spPr>
          <a:xfrm>
            <a:off x="3863424" y="3021729"/>
            <a:ext cx="1950552" cy="313669"/>
          </a:xfrm>
          <a:prstGeom prst="rect">
            <a:avLst/>
          </a:prstGeom>
          <a:solidFill>
            <a:sysClr val="window" lastClr="FFFFFF">
              <a:alpha val="0"/>
            </a:sysClr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OK Send name, redirect path</a:t>
            </a:r>
          </a:p>
        </p:txBody>
      </p:sp>
      <p:sp>
        <p:nvSpPr>
          <p:cNvPr id="21" name="Text Box 21"/>
          <p:cNvSpPr txBox="1"/>
          <p:nvPr/>
        </p:nvSpPr>
        <p:spPr>
          <a:xfrm>
            <a:off x="4455696" y="3440362"/>
            <a:ext cx="805491" cy="313669"/>
          </a:xfrm>
          <a:prstGeom prst="rect">
            <a:avLst/>
          </a:prstGeom>
          <a:solidFill>
            <a:sysClr val="window" lastClr="FFFFFF">
              <a:alpha val="0"/>
            </a:sysClr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ID@key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sp>
        <p:nvSpPr>
          <p:cNvPr id="22" name="Text Box 22"/>
          <p:cNvSpPr txBox="1"/>
          <p:nvPr/>
        </p:nvSpPr>
        <p:spPr>
          <a:xfrm>
            <a:off x="4147714" y="3652807"/>
            <a:ext cx="1405661" cy="313669"/>
          </a:xfrm>
          <a:prstGeom prst="rect">
            <a:avLst/>
          </a:prstGeom>
          <a:solidFill>
            <a:sysClr val="window" lastClr="FFFFFF">
              <a:alpha val="0"/>
            </a:sysClr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OK End Connection</a:t>
            </a:r>
          </a:p>
        </p:txBody>
      </p:sp>
    </p:spTree>
    <p:extLst>
      <p:ext uri="{BB962C8B-B14F-4D97-AF65-F5344CB8AC3E}">
        <p14:creationId xmlns:p14="http://schemas.microsoft.com/office/powerpoint/2010/main" val="383189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/>
      <p:bldP spid="12" grpId="0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New User Registration</a:t>
            </a:r>
            <a:endParaRPr lang="en-US" dirty="0">
              <a:latin typeface="+mj-lt"/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6248400" y="2895600"/>
            <a:ext cx="685800" cy="381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5715000" y="1752600"/>
            <a:ext cx="1752600" cy="990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5715000" y="4572000"/>
            <a:ext cx="1752600" cy="990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6248400" y="5715000"/>
            <a:ext cx="685800" cy="381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2"/>
            <a:endCxn id="4" idx="1"/>
          </p:cNvCxnSpPr>
          <p:nvPr/>
        </p:nvCxnSpPr>
        <p:spPr>
          <a:xfrm>
            <a:off x="6591300" y="2743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  <a:endCxn id="7" idx="1"/>
          </p:cNvCxnSpPr>
          <p:nvPr/>
        </p:nvCxnSpPr>
        <p:spPr>
          <a:xfrm>
            <a:off x="6591300" y="5562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2950369"/>
            <a:ext cx="14596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15000" y="1924735"/>
            <a:ext cx="175260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PhoneBook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474413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IDP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MyMainServer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1"/>
          </p:cNvCxnSpPr>
          <p:nvPr/>
        </p:nvCxnSpPr>
        <p:spPr>
          <a:xfrm>
            <a:off x="3288474" y="3812382"/>
            <a:ext cx="2274126" cy="1254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5" idx="1"/>
          </p:cNvCxnSpPr>
          <p:nvPr/>
        </p:nvCxnSpPr>
        <p:spPr>
          <a:xfrm flipV="1">
            <a:off x="3288474" y="2247900"/>
            <a:ext cx="2426526" cy="1564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288474" y="3962400"/>
            <a:ext cx="2274128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21849" y="4105275"/>
            <a:ext cx="2366902" cy="1285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084925" y="4248150"/>
            <a:ext cx="2453800" cy="139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046825" y="1910105"/>
            <a:ext cx="2620613" cy="1666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056350" y="2052637"/>
            <a:ext cx="2642014" cy="168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977181" y="1752600"/>
            <a:ext cx="2656237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951449" y="1620601"/>
            <a:ext cx="2681969" cy="1681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819400" y="1620601"/>
            <a:ext cx="2537303" cy="1616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39"/>
          <p:cNvSpPr txBox="1"/>
          <p:nvPr/>
        </p:nvSpPr>
        <p:spPr>
          <a:xfrm rot="1979238">
            <a:off x="4231227" y="4190184"/>
            <a:ext cx="388620" cy="25908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(2)</a:t>
            </a:r>
          </a:p>
        </p:txBody>
      </p:sp>
      <p:sp>
        <p:nvSpPr>
          <p:cNvPr id="28" name="Text Box 40"/>
          <p:cNvSpPr txBox="1"/>
          <p:nvPr/>
        </p:nvSpPr>
        <p:spPr>
          <a:xfrm rot="1802048">
            <a:off x="3603847" y="4357189"/>
            <a:ext cx="1482090" cy="25908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(3) Registration Page</a:t>
            </a:r>
          </a:p>
        </p:txBody>
      </p:sp>
      <p:sp>
        <p:nvSpPr>
          <p:cNvPr id="29" name="Text Box 41"/>
          <p:cNvSpPr txBox="1"/>
          <p:nvPr/>
        </p:nvSpPr>
        <p:spPr>
          <a:xfrm rot="1820404">
            <a:off x="3690842" y="4476569"/>
            <a:ext cx="1092200" cy="25908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(4) Credentials</a:t>
            </a:r>
          </a:p>
        </p:txBody>
      </p:sp>
      <p:sp>
        <p:nvSpPr>
          <p:cNvPr id="30" name="Text Box 42"/>
          <p:cNvSpPr txBox="1"/>
          <p:nvPr/>
        </p:nvSpPr>
        <p:spPr>
          <a:xfrm rot="1738604">
            <a:off x="3320002" y="4712154"/>
            <a:ext cx="1889760" cy="25908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(5) Redirect back to SP server</a:t>
            </a:r>
          </a:p>
        </p:txBody>
      </p:sp>
      <p:sp>
        <p:nvSpPr>
          <p:cNvPr id="37" name="Text Box 36"/>
          <p:cNvSpPr txBox="1"/>
          <p:nvPr/>
        </p:nvSpPr>
        <p:spPr>
          <a:xfrm rot="19666862">
            <a:off x="3414269" y="2974053"/>
            <a:ext cx="2356485" cy="27305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(1) User wants to register to SP server</a:t>
            </a:r>
          </a:p>
        </p:txBody>
      </p:sp>
      <p:sp>
        <p:nvSpPr>
          <p:cNvPr id="38" name="Text Box 37"/>
          <p:cNvSpPr txBox="1"/>
          <p:nvPr/>
        </p:nvSpPr>
        <p:spPr>
          <a:xfrm rot="19595119">
            <a:off x="3416174" y="2721958"/>
            <a:ext cx="2197735" cy="27305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(2) Redirect to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MyMainServer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sp>
        <p:nvSpPr>
          <p:cNvPr id="39" name="Text Box 38"/>
          <p:cNvSpPr txBox="1"/>
          <p:nvPr/>
        </p:nvSpPr>
        <p:spPr>
          <a:xfrm rot="19811272">
            <a:off x="4023869" y="2638138"/>
            <a:ext cx="369570" cy="27305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(5)</a:t>
            </a:r>
          </a:p>
        </p:txBody>
      </p:sp>
      <p:sp>
        <p:nvSpPr>
          <p:cNvPr id="41" name="Text Box 43"/>
          <p:cNvSpPr txBox="1"/>
          <p:nvPr/>
        </p:nvSpPr>
        <p:spPr>
          <a:xfrm rot="19636966">
            <a:off x="2850389" y="2242533"/>
            <a:ext cx="2197735" cy="271145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(8) User Profile page</a:t>
            </a:r>
          </a:p>
        </p:txBody>
      </p:sp>
      <p:sp>
        <p:nvSpPr>
          <p:cNvPr id="42" name="Text Box 45"/>
          <p:cNvSpPr txBox="1"/>
          <p:nvPr/>
        </p:nvSpPr>
        <p:spPr>
          <a:xfrm rot="19636966">
            <a:off x="2920239" y="2409538"/>
            <a:ext cx="2197735" cy="271145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(7) User info</a:t>
            </a:r>
          </a:p>
        </p:txBody>
      </p:sp>
      <p:sp>
        <p:nvSpPr>
          <p:cNvPr id="43" name="Text Box 46"/>
          <p:cNvSpPr txBox="1"/>
          <p:nvPr/>
        </p:nvSpPr>
        <p:spPr>
          <a:xfrm rot="19636966">
            <a:off x="3060574" y="2480658"/>
            <a:ext cx="2197735" cy="271145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(6) SP user 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26461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/>
      <p:bldP spid="12" grpId="0"/>
      <p:bldP spid="27" grpId="0"/>
      <p:bldP spid="28" grpId="0"/>
      <p:bldP spid="29" grpId="0"/>
      <p:bldP spid="30" grpId="0"/>
      <p:bldP spid="37" grpId="0"/>
      <p:bldP spid="38" grpId="0"/>
      <p:bldP spid="39" grpId="0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User Login</a:t>
            </a:r>
            <a:endParaRPr lang="en-US" dirty="0">
              <a:latin typeface="+mj-lt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6248400" y="2895600"/>
            <a:ext cx="685800" cy="381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5715000" y="1752600"/>
            <a:ext cx="1752600" cy="990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5715000" y="4572000"/>
            <a:ext cx="1752600" cy="990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6248400" y="5715000"/>
            <a:ext cx="685800" cy="381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6" idx="2"/>
            <a:endCxn id="5" idx="1"/>
          </p:cNvCxnSpPr>
          <p:nvPr/>
        </p:nvCxnSpPr>
        <p:spPr>
          <a:xfrm>
            <a:off x="6591300" y="2743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8" idx="1"/>
          </p:cNvCxnSpPr>
          <p:nvPr/>
        </p:nvCxnSpPr>
        <p:spPr>
          <a:xfrm>
            <a:off x="6591300" y="5562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90825"/>
            <a:ext cx="14596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715000" y="1924735"/>
            <a:ext cx="175260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PhoneBook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474413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IDP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MyMainServer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8" name="Straight Arrow Connector 27"/>
          <p:cNvCxnSpPr>
            <a:stCxn id="1026" idx="3"/>
            <a:endCxn id="23" idx="1"/>
          </p:cNvCxnSpPr>
          <p:nvPr/>
        </p:nvCxnSpPr>
        <p:spPr>
          <a:xfrm>
            <a:off x="3288475" y="3652838"/>
            <a:ext cx="2274125" cy="1414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26" idx="3"/>
            <a:endCxn id="6" idx="1"/>
          </p:cNvCxnSpPr>
          <p:nvPr/>
        </p:nvCxnSpPr>
        <p:spPr>
          <a:xfrm flipV="1">
            <a:off x="3288475" y="2247900"/>
            <a:ext cx="2426525" cy="1404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121850" y="3733800"/>
            <a:ext cx="2440751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048000" y="3864768"/>
            <a:ext cx="2440751" cy="1525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121849" y="4105275"/>
            <a:ext cx="2440751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031917" y="1924735"/>
            <a:ext cx="2620613" cy="1538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124198" y="2047875"/>
            <a:ext cx="2602677" cy="1543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2914651" y="1832535"/>
            <a:ext cx="2593150" cy="1477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24"/>
          <p:cNvSpPr txBox="1"/>
          <p:nvPr/>
        </p:nvSpPr>
        <p:spPr>
          <a:xfrm rot="19774541">
            <a:off x="3406070" y="2877999"/>
            <a:ext cx="2424145" cy="41620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(1) User wants to connect to SP server</a:t>
            </a:r>
          </a:p>
        </p:txBody>
      </p:sp>
      <p:sp>
        <p:nvSpPr>
          <p:cNvPr id="21" name="Text Box 25"/>
          <p:cNvSpPr txBox="1"/>
          <p:nvPr/>
        </p:nvSpPr>
        <p:spPr>
          <a:xfrm rot="19736288">
            <a:off x="3485475" y="2651230"/>
            <a:ext cx="2162763" cy="41620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(2) Redirect to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MyMainServer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sp>
        <p:nvSpPr>
          <p:cNvPr id="22" name="Text Box 26"/>
          <p:cNvSpPr txBox="1"/>
          <p:nvPr/>
        </p:nvSpPr>
        <p:spPr>
          <a:xfrm rot="19811272">
            <a:off x="4031009" y="2521531"/>
            <a:ext cx="363689" cy="41620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(5)</a:t>
            </a:r>
          </a:p>
        </p:txBody>
      </p:sp>
      <p:sp>
        <p:nvSpPr>
          <p:cNvPr id="24" name="Text Box 35"/>
          <p:cNvSpPr txBox="1"/>
          <p:nvPr/>
        </p:nvSpPr>
        <p:spPr>
          <a:xfrm rot="19787861">
            <a:off x="3069486" y="2348477"/>
            <a:ext cx="2162763" cy="413296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(6) User Profile</a:t>
            </a:r>
          </a:p>
        </p:txBody>
      </p:sp>
      <p:sp>
        <p:nvSpPr>
          <p:cNvPr id="36" name="Text Box 27"/>
          <p:cNvSpPr txBox="1"/>
          <p:nvPr/>
        </p:nvSpPr>
        <p:spPr>
          <a:xfrm rot="1979238">
            <a:off x="4188122" y="4095750"/>
            <a:ext cx="388620" cy="25908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(2)</a:t>
            </a:r>
          </a:p>
        </p:txBody>
      </p:sp>
      <p:sp>
        <p:nvSpPr>
          <p:cNvPr id="37" name="Text Box 30"/>
          <p:cNvSpPr txBox="1"/>
          <p:nvPr/>
        </p:nvSpPr>
        <p:spPr>
          <a:xfrm rot="1979238">
            <a:off x="3744892" y="4243705"/>
            <a:ext cx="1068070" cy="25908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(3) Login Page</a:t>
            </a:r>
          </a:p>
        </p:txBody>
      </p:sp>
      <p:sp>
        <p:nvSpPr>
          <p:cNvPr id="38" name="Text Box 31"/>
          <p:cNvSpPr txBox="1"/>
          <p:nvPr/>
        </p:nvSpPr>
        <p:spPr>
          <a:xfrm rot="1979238">
            <a:off x="3668692" y="4362450"/>
            <a:ext cx="1092200" cy="25908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(4) Credentials</a:t>
            </a:r>
          </a:p>
        </p:txBody>
      </p:sp>
      <p:sp>
        <p:nvSpPr>
          <p:cNvPr id="39" name="Text Box 32"/>
          <p:cNvSpPr txBox="1"/>
          <p:nvPr/>
        </p:nvSpPr>
        <p:spPr>
          <a:xfrm rot="1979238">
            <a:off x="3297852" y="4573905"/>
            <a:ext cx="1889760" cy="25908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(5) Redirect back to SP server</a:t>
            </a:r>
          </a:p>
        </p:txBody>
      </p:sp>
    </p:spTree>
    <p:extLst>
      <p:ext uri="{BB962C8B-B14F-4D97-AF65-F5344CB8AC3E}">
        <p14:creationId xmlns:p14="http://schemas.microsoft.com/office/powerpoint/2010/main" val="217297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18" grpId="0"/>
      <p:bldP spid="23" grpId="0"/>
      <p:bldP spid="20" grpId="0"/>
      <p:bldP spid="21" grpId="0"/>
      <p:bldP spid="22" grpId="0"/>
      <p:bldP spid="24" grpId="0"/>
      <p:bldP spid="36" grpId="0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DataBase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Example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43900"/>
              </p:ext>
            </p:extLst>
          </p:nvPr>
        </p:nvGraphicFramePr>
        <p:xfrm>
          <a:off x="457200" y="2057400"/>
          <a:ext cx="8229600" cy="2219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45920"/>
                <a:gridCol w="1645920"/>
                <a:gridCol w="1813560"/>
                <a:gridCol w="1478280"/>
                <a:gridCol w="1645920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</a:t>
                      </a:r>
                      <a:r>
                        <a:rPr lang="he-IL" baseline="0" dirty="0" smtClean="0"/>
                        <a:t> </a:t>
                      </a:r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</a:t>
                      </a:r>
                      <a:r>
                        <a:rPr lang="en-US" baseline="0" dirty="0" smtClean="0"/>
                        <a:t> user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elle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&lt;hashed pass1&gt;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“David”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&lt;hashed pass2&gt;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“dana123”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&lt;hashed pass3&gt;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“dana123”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&lt;hashed pass3&gt;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"</a:t>
                      </a:r>
                      <a:r>
                        <a:rPr lang="en-US" dirty="0" err="1" smtClean="0"/>
                        <a:t>elle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&lt;hashed pass1&gt;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7550424"/>
              </p:ext>
            </p:extLst>
          </p:nvPr>
        </p:nvGraphicFramePr>
        <p:xfrm>
          <a:off x="1219200" y="4800600"/>
          <a:ext cx="7010400" cy="1107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45920"/>
                <a:gridCol w="1645920"/>
                <a:gridCol w="1645920"/>
                <a:gridCol w="2072640"/>
              </a:tblGrid>
              <a:tr h="3657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redirect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“Phonebook”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&lt;path1&gt;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&lt;encrypted</a:t>
                      </a:r>
                      <a:r>
                        <a:rPr lang="en-US" baseline="0" dirty="0" smtClean="0"/>
                        <a:t> key1&gt;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“Other SP”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&lt;path2&gt;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&lt;encrypted</a:t>
                      </a:r>
                      <a:r>
                        <a:rPr lang="en-US" baseline="0" dirty="0" smtClean="0"/>
                        <a:t> key2&gt;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4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1979</TotalTime>
  <Words>285</Words>
  <Application>Microsoft Office PowerPoint</Application>
  <PresentationFormat>On-screen Show (4:3)</PresentationFormat>
  <Paragraphs>90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מערכת גישה אוטומטית לאתרים מבוססת SSO מצגת הסבר</vt:lpstr>
      <vt:lpstr>SSO</vt:lpstr>
      <vt:lpstr>SAML 2.0</vt:lpstr>
      <vt:lpstr>SP Server Registration</vt:lpstr>
      <vt:lpstr>New User Registration</vt:lpstr>
      <vt:lpstr>User Login</vt:lpstr>
      <vt:lpstr>DataBase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מערכת גישה אוטומטית לאתרים מבוססת SSO מצגת הסבר</dc:title>
  <dc:creator>Elizabeth</dc:creator>
  <cp:lastModifiedBy>Elizabeth</cp:lastModifiedBy>
  <cp:revision>17</cp:revision>
  <dcterms:created xsi:type="dcterms:W3CDTF">2016-04-09T20:41:53Z</dcterms:created>
  <dcterms:modified xsi:type="dcterms:W3CDTF">2016-05-13T14:35:45Z</dcterms:modified>
</cp:coreProperties>
</file>