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7" r:id="rId4"/>
    <p:sldId id="269" r:id="rId5"/>
    <p:sldId id="260" r:id="rId6"/>
    <p:sldId id="261" r:id="rId7"/>
    <p:sldId id="264" r:id="rId8"/>
    <p:sldId id="266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742" autoAdjust="0"/>
  </p:normalViewPr>
  <p:slideViewPr>
    <p:cSldViewPr>
      <p:cViewPr varScale="1">
        <p:scale>
          <a:sx n="20" d="100"/>
          <a:sy n="20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B2823-94B5-4E50-B669-AF161FCE73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57FC3-4BA2-49DF-A24D-A553997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7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first three tips correspond to each of the three drafts.</a:t>
            </a:r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Draft 1: Just Get it Out!!!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Draft 2: Fix the Big Stuff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Draft 3: Fix the Little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9A426-D994-4B9C-8154-63489E71F1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0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the statement then support it with the studies, not the other way around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Sample descriptions: Is it important to the overall point of the paper?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7FC3-4BA2-49DF-A24D-A553997FD6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2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3-8-2-9-7-6-2-6-4</a:t>
            </a:r>
          </a:p>
          <a:p>
            <a:r>
              <a:rPr lang="en-US" dirty="0" smtClean="0"/>
              <a:t>6-3-0-2-5-3-6-7-6-8-2</a:t>
            </a:r>
          </a:p>
          <a:p>
            <a:r>
              <a:rPr lang="en-US" dirty="0" smtClean="0"/>
              <a:t>7-1-5-4-8-6-2-6-5-1-3-2-9</a:t>
            </a:r>
          </a:p>
          <a:p>
            <a:r>
              <a:rPr lang="en-US" dirty="0" smtClean="0"/>
              <a:t>4-0-2-7-0-3-4-7-4-9-2-5-3-1-8</a:t>
            </a:r>
          </a:p>
          <a:p>
            <a:r>
              <a:rPr lang="en-US" dirty="0" smtClean="0"/>
              <a:t>2-6-1-0-7-8-2-3-5-9-4-2-8-6-0-8-7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7FC3-4BA2-49DF-A24D-A553997FD6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4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7FC3-4BA2-49DF-A24D-A553997FD6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7FC3-4BA2-49DF-A24D-A553997FD6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Forgivable redundancies:</a:t>
            </a:r>
          </a:p>
          <a:p>
            <a:r>
              <a:rPr lang="en-US" dirty="0" smtClean="0"/>
              <a:t>Shallowest surface</a:t>
            </a:r>
          </a:p>
          <a:p>
            <a:r>
              <a:rPr lang="en-US" dirty="0" smtClean="0"/>
              <a:t>Mentally understand</a:t>
            </a:r>
          </a:p>
          <a:p>
            <a:r>
              <a:rPr lang="en-US" dirty="0" smtClean="0"/>
              <a:t>Treated and abolished</a:t>
            </a:r>
          </a:p>
          <a:p>
            <a:r>
              <a:rPr lang="en-US" dirty="0" smtClean="0"/>
              <a:t>Incorrect</a:t>
            </a:r>
            <a:r>
              <a:rPr lang="en-US" baseline="0" dirty="0" smtClean="0"/>
              <a:t> and wrong</a:t>
            </a:r>
          </a:p>
          <a:p>
            <a:r>
              <a:rPr lang="en-US" baseline="0" dirty="0" smtClean="0"/>
              <a:t>Another additional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Extra words “This paper” or not depending on previous sentences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Informal language tends to use exaggerated language and to use multiple repetitive words to convey the weight of meaning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Formal language is precise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“Criminalized” “robot”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7FC3-4BA2-49DF-A24D-A553997FD6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2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time I allowed the use of “we” </a:t>
            </a:r>
            <a:r>
              <a:rPr lang="en-US" dirty="0" smtClean="0">
                <a:sym typeface="Wingdings" panose="05000000000000000000" pitchFamily="2" charset="2"/>
              </a:rPr>
              <a:t> Humans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Danger of making generalizations with the words “you” or “we”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Implicit use of “I”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7FC3-4BA2-49DF-A24D-A553997FD6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99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7FC3-4BA2-49DF-A24D-A553997FD6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2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8B7-D8A9-40EF-BAD0-CA07EE7B36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8B7-D8A9-40EF-BAD0-CA07EE7B36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6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8B7-D8A9-40EF-BAD0-CA07EE7B36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9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8B7-D8A9-40EF-BAD0-CA07EE7B36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8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8B7-D8A9-40EF-BAD0-CA07EE7B36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6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8B7-D8A9-40EF-BAD0-CA07EE7B36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9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8B7-D8A9-40EF-BAD0-CA07EE7B36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2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8B7-D8A9-40EF-BAD0-CA07EE7B36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9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8B7-D8A9-40EF-BAD0-CA07EE7B36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3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8B7-D8A9-40EF-BAD0-CA07EE7B36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8B7-D8A9-40EF-BAD0-CA07EE7B36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98B7-D8A9-40EF-BAD0-CA07EE7B36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4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Second Draft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3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Stephen Kings’ 4 Tips for Writers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Get It Out</a:t>
            </a:r>
          </a:p>
          <a:p>
            <a:pPr lvl="1"/>
            <a:r>
              <a:rPr lang="en-US" sz="2400" dirty="0" smtClean="0"/>
              <a:t>!!!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Fix The </a:t>
            </a:r>
            <a:r>
              <a:rPr lang="en-US" b="1" dirty="0"/>
              <a:t>B</a:t>
            </a:r>
            <a:r>
              <a:rPr lang="en-US" b="1" dirty="0" smtClean="0"/>
              <a:t>ig Stuff</a:t>
            </a:r>
          </a:p>
          <a:p>
            <a:pPr lvl="1"/>
            <a:r>
              <a:rPr lang="en-US" sz="3200" b="1" dirty="0" smtClean="0"/>
              <a:t>Does it flow?</a:t>
            </a:r>
          </a:p>
          <a:p>
            <a:pPr lvl="1"/>
            <a:r>
              <a:rPr lang="en-US" sz="3200" b="1" dirty="0" smtClean="0"/>
              <a:t>Is it concise?</a:t>
            </a:r>
          </a:p>
          <a:p>
            <a:pPr lvl="1"/>
            <a:r>
              <a:rPr lang="en-US" sz="3200" b="1" dirty="0" smtClean="0"/>
              <a:t>Does it make sense?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Tweak The Little Stuff</a:t>
            </a:r>
          </a:p>
          <a:p>
            <a:pPr lvl="1"/>
            <a:r>
              <a:rPr lang="en-US" sz="2400" dirty="0" smtClean="0"/>
              <a:t>Fix Grammatical Errors</a:t>
            </a:r>
          </a:p>
          <a:p>
            <a:pPr lvl="1"/>
            <a:r>
              <a:rPr lang="en-US" sz="2400" dirty="0" smtClean="0"/>
              <a:t>Revise Reference Section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Print </a:t>
            </a:r>
            <a:r>
              <a:rPr lang="en-US" sz="2400" dirty="0"/>
              <a:t>I</a:t>
            </a:r>
            <a:r>
              <a:rPr lang="en-US" sz="2400" dirty="0" smtClean="0"/>
              <a:t>t Out, Read </a:t>
            </a:r>
            <a:r>
              <a:rPr lang="en-US" sz="2400" dirty="0"/>
              <a:t>I</a:t>
            </a:r>
            <a:r>
              <a:rPr lang="en-US" sz="2400" dirty="0" smtClean="0"/>
              <a:t>t Aloud, </a:t>
            </a:r>
            <a:r>
              <a:rPr lang="en-US" sz="2400" dirty="0"/>
              <a:t>E</a:t>
            </a:r>
            <a:r>
              <a:rPr lang="en-US" sz="2400" dirty="0" smtClean="0"/>
              <a:t>dit Again</a:t>
            </a:r>
          </a:p>
          <a:p>
            <a:pPr lvl="1"/>
            <a:r>
              <a:rPr lang="en-US" sz="2400" dirty="0" smtClean="0"/>
              <a:t>!!!!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23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Include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supports the argument</a:t>
            </a:r>
          </a:p>
          <a:p>
            <a:pPr lvl="1"/>
            <a:r>
              <a:rPr lang="en-US" dirty="0" smtClean="0"/>
              <a:t>DATA IS NOT THE ARGUMENT</a:t>
            </a:r>
          </a:p>
          <a:p>
            <a:r>
              <a:rPr lang="en-US" dirty="0" smtClean="0"/>
              <a:t>Not all details are equally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5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 pen/pencil and some paper </a:t>
            </a:r>
          </a:p>
          <a:p>
            <a:r>
              <a:rPr lang="en-US" dirty="0" smtClean="0"/>
              <a:t>Keep track of these numbers……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4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Attention Span and Sentence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 Span (9 – 11 items)</a:t>
            </a:r>
          </a:p>
          <a:p>
            <a:r>
              <a:rPr lang="en-US" dirty="0" smtClean="0"/>
              <a:t>Long sentences, particularly those with multiple clauses are cumbersome to the reader.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Sentences </a:t>
            </a:r>
            <a:r>
              <a:rPr lang="en-US" b="1" u="sng" dirty="0" smtClean="0"/>
              <a:t>&gt;24 words</a:t>
            </a:r>
            <a:r>
              <a:rPr lang="en-US" dirty="0" smtClean="0"/>
              <a:t> will result in a </a:t>
            </a:r>
            <a:r>
              <a:rPr lang="en-US" b="1" u="sng" dirty="0"/>
              <a:t>4</a:t>
            </a:r>
            <a:r>
              <a:rPr lang="en-US" b="1" u="sng" dirty="0" smtClean="0"/>
              <a:t>% </a:t>
            </a:r>
            <a:r>
              <a:rPr lang="en-US" dirty="0" smtClean="0"/>
              <a:t>deduction EACH.</a:t>
            </a:r>
            <a:r>
              <a:rPr lang="en-US" b="1" i="1" dirty="0" smtClean="0"/>
              <a:t> </a:t>
            </a:r>
          </a:p>
          <a:p>
            <a:r>
              <a:rPr lang="en-US" dirty="0" smtClean="0"/>
              <a:t>24 words = A-Okay</a:t>
            </a:r>
          </a:p>
          <a:p>
            <a:r>
              <a:rPr lang="en-US" dirty="0" smtClean="0"/>
              <a:t>25 words = DOOM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6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Reducing Word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Redundant?</a:t>
            </a:r>
          </a:p>
          <a:p>
            <a:r>
              <a:rPr lang="en-US" dirty="0" smtClean="0"/>
              <a:t>Important?</a:t>
            </a:r>
          </a:p>
          <a:p>
            <a:r>
              <a:rPr lang="en-US" dirty="0" smtClean="0"/>
              <a:t>Extra words?</a:t>
            </a:r>
          </a:p>
          <a:p>
            <a:r>
              <a:rPr lang="en-US" dirty="0" smtClean="0"/>
              <a:t>Is there one word that could replace multiple words?</a:t>
            </a:r>
          </a:p>
          <a:p>
            <a:r>
              <a:rPr lang="en-US" dirty="0" smtClean="0"/>
              <a:t>Am I using formal language or informal language?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Person Perspective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8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3/21 </a:t>
            </a:r>
          </a:p>
          <a:p>
            <a:pPr lvl="1"/>
            <a:r>
              <a:rPr lang="en-US" dirty="0" smtClean="0"/>
              <a:t>Monday after Spring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3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347</Words>
  <Application>Microsoft Office PowerPoint</Application>
  <PresentationFormat>On-screen Show (4:3)</PresentationFormat>
  <Paragraphs>78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Paper Discussion</vt:lpstr>
      <vt:lpstr>Stephen Kings’ 4 Tips for Writers</vt:lpstr>
      <vt:lpstr>How to Include Studies</vt:lpstr>
      <vt:lpstr>In-Class Exercise</vt:lpstr>
      <vt:lpstr>Attention Span and Sentence Length</vt:lpstr>
      <vt:lpstr>Requirements</vt:lpstr>
      <vt:lpstr>Tips for Reducing Word Length</vt:lpstr>
      <vt:lpstr>A Word on Perspective</vt:lpstr>
      <vt:lpstr>Due 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Discussion</dc:title>
  <dc:creator>owner</dc:creator>
  <cp:lastModifiedBy>owner</cp:lastModifiedBy>
  <cp:revision>15</cp:revision>
  <dcterms:created xsi:type="dcterms:W3CDTF">2015-11-12T17:58:37Z</dcterms:created>
  <dcterms:modified xsi:type="dcterms:W3CDTF">2016-03-05T18:08:19Z</dcterms:modified>
</cp:coreProperties>
</file>