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828/2012/homework/xv6-shel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149" y="408377"/>
            <a:ext cx="10364451" cy="96606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1 (develop a shell!)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578902"/>
            <a:ext cx="10363826" cy="4657192"/>
          </a:xfrm>
        </p:spPr>
        <p:txBody>
          <a:bodyPr>
            <a:normAutofit fontScale="77500" lnSpcReduction="20000"/>
          </a:bodyPr>
          <a:lstStyle/>
          <a:p>
            <a:r>
              <a:rPr lang="en-US" sz="2800" cap="none" dirty="0"/>
              <a:t>This programming assignment is inspired by one given at MIT (</a:t>
            </a:r>
            <a:r>
              <a:rPr lang="en-US" sz="2800" cap="none" dirty="0">
                <a:hlinkClick r:id="rId2"/>
              </a:rPr>
              <a:t>https://pdos.csail.mit.edu/6.828/2012/homework/xv6-shell.html</a:t>
            </a:r>
            <a:r>
              <a:rPr lang="en-US" sz="2800" cap="none" dirty="0"/>
              <a:t>). The MIT assignment asks the students to implement the pipe “|” and IO indirection “&gt;” operators. We ask you to implement the sequence and parallel command execution operators, “;” and “&amp;” by modifying the skeleton code attached. Invoke your shell from the shell that comes with xv6.</a:t>
            </a:r>
          </a:p>
          <a:p>
            <a:r>
              <a:rPr lang="en-US" sz="2800" cap="none" dirty="0"/>
              <a:t>You can find an example of using these two operators in page 4 of your text book.</a:t>
            </a:r>
          </a:p>
          <a:p>
            <a:r>
              <a:rPr lang="en-US" sz="2800" cap="none" dirty="0"/>
              <a:t>Your test data will be graded.</a:t>
            </a:r>
          </a:p>
          <a:p>
            <a:r>
              <a:rPr lang="en-US" sz="2800" cap="none" dirty="0"/>
              <a:t>Submit a document that will describe the code that you changed (where and why), as well as your test data. This document should not be more than 3 pages with at least a </a:t>
            </a:r>
            <a:r>
              <a:rPr lang="en-US" sz="2800" cap="none"/>
              <a:t>font size of 11.</a:t>
            </a:r>
            <a:endParaRPr lang="en-US" sz="2800" cap="none" dirty="0"/>
          </a:p>
          <a:p>
            <a:r>
              <a:rPr lang="en-US" sz="2800" cap="none" dirty="0"/>
              <a:t>The assignment is due September 14 to the Blackboard.</a:t>
            </a:r>
          </a:p>
        </p:txBody>
      </p:sp>
    </p:spTree>
    <p:extLst>
      <p:ext uri="{BB962C8B-B14F-4D97-AF65-F5344CB8AC3E}">
        <p14:creationId xmlns:p14="http://schemas.microsoft.com/office/powerpoint/2010/main" val="36222800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553</TotalTime>
  <Words>150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Programming assignment 1 (develop a shell!)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</dc:title>
  <dc:creator>Francis Leung</dc:creator>
  <cp:lastModifiedBy>Francis Leung</cp:lastModifiedBy>
  <cp:revision>5</cp:revision>
  <dcterms:created xsi:type="dcterms:W3CDTF">2016-08-28T18:09:30Z</dcterms:created>
  <dcterms:modified xsi:type="dcterms:W3CDTF">2016-09-01T00:55:56Z</dcterms:modified>
</cp:coreProperties>
</file>