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39CB-7413-4A9D-AFE9-1BF799AC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Chicago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3DBD6-8FC7-4E52-A21E-884B0606A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Rob Mowry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Heena Waichulis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Esther Lowe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Kevin Stradigner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634DD79-E5F0-4CDA-A656-6FFDF4F5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6577"/>
            <a:ext cx="5459470" cy="54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7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B185-07D6-477F-BC79-2148B4D2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AA68-A1B6-4E57-8C5E-474A1181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3978-A619-4496-96E0-9C89E096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D8DC-FA4A-4964-B417-62EAD1C2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B773-5BD3-446B-A6F7-ED310330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51F9-9E8E-4D64-B89A-964FE9C4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7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FC1E-E7C0-4EF6-AF2C-9A84C48A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DB40-5BB7-40C7-BE04-E85AA050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1875-B185-49D9-BF18-A3425A31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8114-91E0-4B29-8528-6BF4B020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76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Chicago Crime</vt:lpstr>
      <vt:lpstr>PowerPoint Presentation</vt:lpstr>
      <vt:lpstr>PowerPoint Presentation</vt:lpstr>
      <vt:lpstr>PowerPoint Presentation</vt:lpstr>
      <vt:lpstr>PowerPoint Presentation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</dc:title>
  <dc:creator>Esther Lowe</dc:creator>
  <cp:lastModifiedBy>Esther Lowe</cp:lastModifiedBy>
  <cp:revision>4</cp:revision>
  <dcterms:created xsi:type="dcterms:W3CDTF">2019-07-02T13:22:52Z</dcterms:created>
  <dcterms:modified xsi:type="dcterms:W3CDTF">2019-07-02T14:13:01Z</dcterms:modified>
</cp:coreProperties>
</file>