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7" r:id="rId4"/>
    <p:sldId id="258" r:id="rId5"/>
    <p:sldId id="259" r:id="rId6"/>
    <p:sldId id="260" r:id="rId7"/>
    <p:sldId id="273" r:id="rId8"/>
    <p:sldId id="274" r:id="rId9"/>
    <p:sldId id="262" r:id="rId10"/>
    <p:sldId id="263" r:id="rId11"/>
    <p:sldId id="279" r:id="rId12"/>
    <p:sldId id="280" r:id="rId13"/>
    <p:sldId id="281" r:id="rId14"/>
    <p:sldId id="282" r:id="rId15"/>
    <p:sldId id="275" r:id="rId16"/>
    <p:sldId id="276" r:id="rId17"/>
    <p:sldId id="278" r:id="rId18"/>
    <p:sldId id="277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26F-06B7-422C-9DC7-5965CDBD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3D4D-BB0F-47A0-A85A-6BF230A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19E8-59F5-4C29-B1AC-66EABF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5871-893A-432E-BCE3-A31881DA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D217-EAEB-4BE6-9A7A-2ED91A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62F-BF95-428D-B704-FED13D1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F2AB-F770-439E-93FD-13146A6F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C24-BD48-49F6-AD5A-258533F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2F0-4BE5-4AFB-8BDD-A3DB64A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A54-38A4-45E8-A4DE-189B7A3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56F26-1DFF-4C45-9EBC-2D23D73E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E02DD-EFC6-4F87-B862-CC789A13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A89-D806-4881-B4C0-7AA2CC83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0F8-314A-4CEC-8650-D410096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2E7C-33F1-4000-9097-F556C94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0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4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C56-D2CB-4E43-B07C-516ADB3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A756-1493-45BE-97E2-15C96E0C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6C0-82AC-466F-AAAE-BA7CA9A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2E47-8A85-465B-92E6-60FDA1C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57D8-C8EB-4224-8D84-EA3EF279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5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8E2-0327-4268-A0C4-5ADBF3C9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ED89-7A3C-4B8D-8647-8D1013AB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441-5058-43FB-8FBE-0EC04D1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B8A4-0646-4084-839C-4923423A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40E7-3711-4CFC-901C-310E586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6C7-4F41-48FD-878D-6B40E46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3309-9B0F-475E-A91B-FB550B50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FDB1-6808-4E55-869B-28F612C3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BD7-D7BE-4A13-9471-EDB6C1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89FE-A5B3-410F-8952-1724FB0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058F-043A-433C-9A6E-FD49BB5A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1F0-5A4A-4385-A904-C761A314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2385-4EF3-4CB4-B847-D0102FEA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7F6-658B-4058-BA05-6DC97001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D75C-6DEB-4772-9459-10E08D33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6A34-3794-42ED-8AFD-231C7822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4579-E098-4F44-A0A7-F2C6B23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92BE-0A2E-4C31-9477-5F3F7205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D81B-58F7-46FE-AEF5-8FA6760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E90-91A4-484B-B180-FC55905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F19D-FB9E-420A-8C2E-A45E69C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4EA07-03F2-4124-B183-607C6DB1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B696C-FD5E-4478-9AF4-7B56E05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81ED-FFD3-4E03-B3F8-095B8BC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A6F9C-08DB-45DA-A834-6338713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1493-12D1-415E-91BC-3741651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4A0-6F69-4949-AD87-0D7D43F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C06C-606F-4FC9-B701-97F19B80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2DB-BF74-42E5-B037-C37C4B35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3358-A02A-4591-B4CD-07E85177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F56E-3AE5-4D56-8ACF-181BA93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9B0F-73B4-45A4-BE57-3F9AACE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74E-5A50-43A2-9552-D8EC1EB1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F829-2A79-49E6-A257-3C03BB52A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FF5F-5CC3-48BD-9968-B0B2FB2E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5F8D-67B7-4F4C-933A-510C15E1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3F64-B729-44E5-8D94-CBE1F79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75A9-6E91-4D39-9D2F-D5AF525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0CAD4-EA73-4081-B04F-432FE86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51C8-433D-4775-92BF-83432D6E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5A8-A362-49BB-8350-F718F9E3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AD7-B3C9-4926-8EB2-06D0631C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D4C5-3CEF-4B5D-8882-B805D32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icagotribune.com/news/breaking/chi-chicago-police-districts-close-in-costcutting-plan-20120303-story.html" TargetMode="External"/><Relationship Id="rId4" Type="http://schemas.openxmlformats.org/officeDocument/2006/relationships/hyperlink" Target="http://chicago47.org/wp-content/uploads/District-Consolidation-FAQ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39CB-7413-4A9D-AFE9-1BF799A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DBD6-8FC7-4E52-A21E-884B0606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Rob Mowry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Heena Waichulis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Esther Lowe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Kevin Stradigner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634DD79-E5F0-4CDA-A656-6FFDF4F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6577"/>
            <a:ext cx="5459470" cy="5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Case Outcomes: COPA vs IPRA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Groupbys</a:t>
            </a:r>
            <a:r>
              <a:rPr lang="en-US" dirty="0">
                <a:solidFill>
                  <a:srgbClr val="000000"/>
                </a:solidFill>
              </a:rPr>
              <a:t> &amp; new DFs to sort between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Renames to streamline spelling discrepancies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Understanding investigation process &amp; outcomes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Sort by organization to </a:t>
            </a:r>
            <a:r>
              <a:rPr lang="en-US">
                <a:solidFill>
                  <a:srgbClr val="000000"/>
                </a:solidFill>
              </a:rPr>
              <a:t>determine efficacy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Outcomes: COPA vs IPRA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1D7C2-F10B-43D7-8156-9B9F0F9B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9" y="1690688"/>
            <a:ext cx="5055752" cy="4293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64CB9-5767-4277-AFDC-FC750E6F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4" y="1690688"/>
            <a:ext cx="4979534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Exported two csv files, split date columns to filter each dataset and crop them to make files for the first 6 months of 2018 and 2019.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Saved the new csv files to the repo and local hard drive for 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Asked questions of the data to see if any trends were apparent by analyzing the data to answer the questions from 6 months of data. 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 Factors related to time such as season were considered with some unrelated, such as arrest to have a more broad perspective of crime influencers. Performed statistics to determine the significance of findings.</a:t>
            </a:r>
          </a:p>
        </p:txBody>
      </p:sp>
    </p:spTree>
    <p:extLst>
      <p:ext uri="{BB962C8B-B14F-4D97-AF65-F5344CB8AC3E}">
        <p14:creationId xmlns:p14="http://schemas.microsoft.com/office/powerpoint/2010/main" val="225617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 With the missing 3 days of data, the difference in total crime committed was greater in the 2018 dataset vs. the 2019 one.</a:t>
            </a:r>
          </a:p>
          <a:p>
            <a:pPr lvl="1"/>
            <a:r>
              <a:rPr lang="en-US" dirty="0"/>
              <a:t>Chi Squared and Student’s 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DF3-F5D4-4695-8B15-39BD859F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6345-A044-4E85-AB1A-64E0788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Observable crime trends in Chicago based on demographics</a:t>
            </a:r>
          </a:p>
          <a:p>
            <a:r>
              <a:rPr lang="en-US" sz="2400">
                <a:solidFill>
                  <a:srgbClr val="000000"/>
                </a:solidFill>
              </a:rPr>
              <a:t>API calls from 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data.cityofchicago.org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gmaps api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Folium</a:t>
            </a:r>
            <a:endParaRPr lang="en-US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0000"/>
                </a:solidFill>
              </a:rPr>
              <a:t>Modules used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Geo 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Matplotlib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Sodapy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json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8995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Exported two csv files, split date columns to filter each dataset and crop them to make files for the first 6 months of 2018 and 2019.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Saved the new csv files to the repo and local hard drive for 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Asked questions of the data to see if any trends were apparent by analyzing the data to answer the questions from 6 months of data. 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 Factors related to time such as season were considered with some unrelated, such as arrest to have a more broad perspective of crime influencers. Performed statistics to determine the significance of findings.</a:t>
            </a:r>
          </a:p>
        </p:txBody>
      </p:sp>
    </p:spTree>
    <p:extLst>
      <p:ext uri="{BB962C8B-B14F-4D97-AF65-F5344CB8AC3E}">
        <p14:creationId xmlns:p14="http://schemas.microsoft.com/office/powerpoint/2010/main" val="192205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 With the missing 3 days of data, the difference in total crime committed was greater in the 2018 dataset vs. the 2019 one.</a:t>
            </a:r>
          </a:p>
          <a:p>
            <a:pPr lvl="1"/>
            <a:r>
              <a:rPr lang="en-US" dirty="0"/>
              <a:t>Chi Squared and Student’s 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5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7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7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7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241305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Police Station locations vs Crime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Police location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Crime data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plot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heatmap layer</a:t>
            </a:r>
          </a:p>
        </p:txBody>
      </p:sp>
    </p:spTree>
    <p:extLst>
      <p:ext uri="{BB962C8B-B14F-4D97-AF65-F5344CB8AC3E}">
        <p14:creationId xmlns:p14="http://schemas.microsoft.com/office/powerpoint/2010/main" val="265217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3FE5D-EC70-4066-A6AF-FBDA7203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82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CA299-5CC2-4DCA-9EB4-447111D2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r="4285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Police Station locations vs Crime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West Garfield Park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2012 Police Station consolidation</a:t>
            </a:r>
            <a:endParaRPr lang="en-US" sz="20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http://chicago47.org/wp-content/uploads/District-Consolidation-FAQs.pdf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https://www.chicagotribune.com/news/breaking/chi-chicago-police-districts-close-in-costcutting-plan-20120303-story.html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Crime vs Location type (Heena)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Top location types: Street, Residence, Apartment, Sidewalk, Parking,  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Pivot using </a:t>
            </a:r>
            <a:r>
              <a:rPr lang="en-US" dirty="0" err="1">
                <a:solidFill>
                  <a:srgbClr val="000000"/>
                </a:solidFill>
              </a:rPr>
              <a:t>aggfunc</a:t>
            </a:r>
            <a:r>
              <a:rPr lang="en-US" dirty="0">
                <a:solidFill>
                  <a:srgbClr val="000000"/>
                </a:solidFill>
              </a:rPr>
              <a:t> to count crime cases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Iloc</a:t>
            </a:r>
            <a:r>
              <a:rPr lang="en-US" dirty="0">
                <a:solidFill>
                  <a:srgbClr val="000000"/>
                </a:solidFill>
              </a:rPr>
              <a:t> to create bar charts</a:t>
            </a:r>
          </a:p>
        </p:txBody>
      </p:sp>
    </p:spTree>
    <p:extLst>
      <p:ext uri="{BB962C8B-B14F-4D97-AF65-F5344CB8AC3E}">
        <p14:creationId xmlns:p14="http://schemas.microsoft.com/office/powerpoint/2010/main" val="23279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26818"/>
            <a:ext cx="33765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77294"/>
            <a:ext cx="3376559" cy="3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Understanding Police Accountability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110816"/>
            <a:ext cx="5306084" cy="34880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Create new DFs &amp; manually rename values to streamline data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Filtered out unhelpful data(BIA)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different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Analyze complaint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FE551-CAD1-4F25-9536-2BA5E978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0" y="34986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13"/>
            <a:ext cx="10515600" cy="8107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Complaint types: Violent vs Not (Overtly) Violent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808CD-934B-4EEF-A7E1-9E87B7ED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2" y="1484676"/>
            <a:ext cx="5563868" cy="537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A2BC0-F9C0-4729-880C-62AB6D87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33" y="1484676"/>
            <a:ext cx="6440367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16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1606</Words>
  <Application>Microsoft Office PowerPoint</Application>
  <PresentationFormat>Widescreen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Tw Cen MT</vt:lpstr>
      <vt:lpstr>Tw Cen MT Condensed</vt:lpstr>
      <vt:lpstr>Wingdings 3</vt:lpstr>
      <vt:lpstr>Office Theme</vt:lpstr>
      <vt:lpstr>Integral</vt:lpstr>
      <vt:lpstr>Chicago Crime</vt:lpstr>
      <vt:lpstr>Overview</vt:lpstr>
      <vt:lpstr>Police Station locations vs Crime</vt:lpstr>
      <vt:lpstr>Police Station locations vs Crime</vt:lpstr>
      <vt:lpstr>Crime vs Location type (Heena)</vt:lpstr>
      <vt:lpstr>Apartment vs Residence</vt:lpstr>
      <vt:lpstr>Apartment vs Residence</vt:lpstr>
      <vt:lpstr>Understanding Police Accountability</vt:lpstr>
      <vt:lpstr>Complaint types: Violent vs Not (Overtly) Violent</vt:lpstr>
      <vt:lpstr>Case Outcomes: COPA vs IPRA</vt:lpstr>
      <vt:lpstr>Case Outcomes: COPA vs IPRA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Waichulis</dc:creator>
  <cp:lastModifiedBy>Heena Waichulis</cp:lastModifiedBy>
  <cp:revision>11</cp:revision>
  <dcterms:created xsi:type="dcterms:W3CDTF">2019-07-03T20:21:13Z</dcterms:created>
  <dcterms:modified xsi:type="dcterms:W3CDTF">2019-07-06T14:15:54Z</dcterms:modified>
</cp:coreProperties>
</file>