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1" r:id="rId9"/>
    <p:sldId id="276" r:id="rId10"/>
    <p:sldId id="277" r:id="rId11"/>
    <p:sldId id="278" r:id="rId12"/>
    <p:sldId id="275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718"/>
  </p:normalViewPr>
  <p:slideViewPr>
    <p:cSldViewPr snapToGrid="0">
      <p:cViewPr varScale="1">
        <p:scale>
          <a:sx n="92" d="100"/>
          <a:sy n="92" d="100"/>
        </p:scale>
        <p:origin x="1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827397-26AB-4BF2-9EED-78506C3A3B86}" type="datetime1">
              <a:rPr lang="fr-FR" smtClean="0"/>
              <a:t>16/03/2023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1EB6D-5E3C-4114-A118-FF801E1B7CD3}" type="datetime1">
              <a:rPr lang="fr-FR" smtClean="0"/>
              <a:pPr/>
              <a:t>16/03/2023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67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370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44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462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252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71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53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2" name="Forme libre 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ronolog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2" name="Forme libre 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7" name="Forme libre 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17" name="Forme libre 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«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»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u texte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1" name="Espace réservé du texte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7" name="Espace réservé d’image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2" name="Espace réservé du texte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3" name="Espace réservé du texte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8" name="Espace réservé d’image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4" name="Espace réservé du texte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5" name="Espace réservé du texte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9" name="Espace réservé d’image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u texte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7" name="Espace réservé du texte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Forme libre 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ute l’é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u texte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2" name="Espace réservé du texte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3" name="Espace réservé d’image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4" name="Espace réservé du texte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5" name="Espace réservé du texte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6" name="Espace réservé d’image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7" name="Espace réservé du texte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8" name="Espace réservé du texte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9" name="Espace réservé d’image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0" name="Espace réservé du texte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1" name="Espace réservé du texte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2" name="Espace réservé d’image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3" name="Espace réservé du texte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4" name="Espace réservé du texte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5" name="Espace réservé d’image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6" name="Espace réservé du texte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7" name="Espace réservé du texte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8" name="Espace réservé d’image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9" name="Espace réservé du texte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0" name="Espace réservé du texte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51" name="Espace réservé d’image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2" name="Espace réservé du texte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3" name="Espace réservé du texte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22" name="Espace réservé du pied de page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1911782"/>
          </a:xfrm>
        </p:spPr>
        <p:txBody>
          <a:bodyPr rtlCol="0"/>
          <a:lstStyle/>
          <a:p>
            <a:pPr algn="ctr" rtl="0"/>
            <a:r>
              <a:rPr lang="fr-FR" sz="4000" b="1" dirty="0">
                <a:latin typeface="+mn-lt"/>
              </a:rPr>
              <a:t>P2 : Créez la page d'accueil d'une agence de voyage avec HTML &amp; CSS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fr-FR" dirty="0"/>
              <a:t>Mickael TURQUAIS</a:t>
            </a:r>
          </a:p>
        </p:txBody>
      </p:sp>
      <p:pic>
        <p:nvPicPr>
          <p:cNvPr id="5" name="Image 4" descr="Une image contenant logo&#10;&#10;Description générée automatiquement">
            <a:extLst>
              <a:ext uri="{FF2B5EF4-FFF2-40B4-BE49-F238E27FC236}">
                <a16:creationId xmlns:a16="http://schemas.microsoft.com/office/drawing/2014/main" id="{9AFA9F49-9825-1EBE-1139-A309E56ED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571" y="5255104"/>
            <a:ext cx="2567909" cy="8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dirty="0"/>
              <a:t>Rappel du contexte</a:t>
            </a:r>
          </a:p>
          <a:p>
            <a:pPr rtl="0"/>
            <a:r>
              <a:rPr lang="fr-FR" dirty="0"/>
              <a:t>Présentation des attendus</a:t>
            </a:r>
          </a:p>
          <a:p>
            <a:pPr rtl="0"/>
            <a:r>
              <a:rPr lang="fr-FR" dirty="0"/>
              <a:t>Présentation des interfaces Desktop, Tablette et Mobil</a:t>
            </a:r>
          </a:p>
          <a:p>
            <a:pPr rtl="0"/>
            <a:r>
              <a:rPr lang="fr-FR" dirty="0"/>
              <a:t>Présentation du code</a:t>
            </a:r>
          </a:p>
          <a:p>
            <a:pPr rtl="0"/>
            <a:r>
              <a:rPr lang="fr-FR" dirty="0"/>
              <a:t>Echanges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17/03/2023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5258" y="6356350"/>
            <a:ext cx="5568142" cy="365125"/>
          </a:xfrm>
        </p:spPr>
        <p:txBody>
          <a:bodyPr rtlCol="0"/>
          <a:lstStyle/>
          <a:p>
            <a:pPr rtl="0"/>
            <a:r>
              <a:rPr lang="fr-FR" sz="1200" b="1" dirty="0">
                <a:latin typeface="+mn-lt"/>
              </a:rPr>
              <a:t> P2 : Créez la page d'accueil d'une agence de voyage avec HTML &amp; CSS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fr-FR" dirty="0"/>
              <a:t>Rappel du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 rt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fr-FR" dirty="0"/>
              <a:t>Poste occupé : Alternant développeur Web</a:t>
            </a:r>
          </a:p>
          <a:p>
            <a:pPr marL="342900" indent="-342900" rt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fr-FR" dirty="0"/>
              <a:t>Pour qui ? : Start-up BOOKI</a:t>
            </a:r>
          </a:p>
          <a:p>
            <a:pPr marL="342900" indent="-342900" rt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fr-FR" dirty="0"/>
              <a:t>Acteurs principaux 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arah, la CTO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Loïc, l’UI designer</a:t>
            </a:r>
            <a:endParaRPr lang="fr-FR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fr-FR" dirty="0"/>
              <a:t>Documents mises à disposition 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Maquettes Desktop, Tablettes et Mobil sur </a:t>
            </a:r>
            <a:r>
              <a:rPr lang="fr-FR" dirty="0" err="1">
                <a:solidFill>
                  <a:schemeClr val="bg1"/>
                </a:solidFill>
              </a:rPr>
              <a:t>Figma</a:t>
            </a:r>
            <a:r>
              <a:rPr lang="fr-FR" dirty="0">
                <a:solidFill>
                  <a:schemeClr val="bg1"/>
                </a:solidFill>
              </a:rPr>
              <a:t> (version Septembre 2022)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Images du projet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Notes de synthèse</a:t>
            </a:r>
          </a:p>
          <a:p>
            <a:pPr marL="342900" indent="-342900" rt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fr-FR" dirty="0"/>
              <a:t>Missions 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éveloppement d’un site Internet qui permette aux usagers de trouver des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hébergements et des activités dans la ville de leur choix.</a:t>
            </a:r>
            <a:endParaRPr lang="fr-FR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Intégration 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des 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interfaces du site avec du code HTML et CSS.</a:t>
            </a:r>
            <a:endParaRPr lang="fr-FR" dirty="0">
              <a:solidFill>
                <a:schemeClr val="bg1"/>
              </a:solidFill>
            </a:endParaRPr>
          </a:p>
          <a:p>
            <a:pPr marL="342900" indent="-342900" rt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17/03/2023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029200" cy="365125"/>
          </a:xfrm>
        </p:spPr>
        <p:txBody>
          <a:bodyPr rtlCol="0"/>
          <a:lstStyle/>
          <a:p>
            <a:pPr rtl="0"/>
            <a:r>
              <a:rPr lang="fr-FR" sz="1200" b="1" dirty="0">
                <a:latin typeface="+mn-lt"/>
              </a:rPr>
              <a:t> P2 : Créez la page d'accueil d'une agence de voyage avec HTML &amp; CSS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fr-FR" dirty="0"/>
              <a:t>Livrables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74814"/>
            <a:ext cx="8134451" cy="623455"/>
          </a:xfrm>
        </p:spPr>
        <p:txBody>
          <a:bodyPr rtlCol="0"/>
          <a:lstStyle/>
          <a:p>
            <a:pPr rtl="0"/>
            <a:r>
              <a:rPr lang="fr-FR" dirty="0"/>
              <a:t>Présentation des attendus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3780C1-E106-422C-FD00-05632EDF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366" y="698269"/>
            <a:ext cx="9779182" cy="5558327"/>
          </a:xfrm>
        </p:spPr>
        <p:txBody>
          <a:bodyPr/>
          <a:lstStyle/>
          <a:p>
            <a:r>
              <a:rPr lang="fr-FR" sz="2000" b="1" i="1" u="sng" dirty="0"/>
              <a:t>Global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Arial" panose="020B0604020202020204" pitchFamily="34" charset="0"/>
              </a:rPr>
              <a:t>Intégration </a:t>
            </a:r>
            <a:r>
              <a:rPr lang="fr-FR" sz="1200" dirty="0">
                <a:latin typeface="Arial" panose="020B0604020202020204" pitchFamily="34" charset="0"/>
              </a:rPr>
              <a:t>des </a:t>
            </a:r>
            <a:r>
              <a:rPr lang="fr-FR" sz="1200" dirty="0">
                <a:effectLst/>
                <a:latin typeface="Arial" panose="020B0604020202020204" pitchFamily="34" charset="0"/>
              </a:rPr>
              <a:t>interfaces du site avec du code HTML et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Création d’un fichier compressé au format ZIP :</a:t>
            </a:r>
          </a:p>
          <a:p>
            <a:pPr marL="4171950" lvl="8" indent="-285750">
              <a:buFont typeface="Wingdings" panose="05000000000000000000" pitchFamily="2" charset="2"/>
              <a:buChar char="Ø"/>
            </a:pPr>
            <a:r>
              <a:rPr lang="fr-FR" sz="1200" dirty="0">
                <a:effectLst/>
                <a:latin typeface="Arial" panose="020B0604020202020204" pitchFamily="34" charset="0"/>
              </a:rPr>
              <a:t>un fichier “index.html” =&gt; code HTML</a:t>
            </a:r>
          </a:p>
          <a:p>
            <a:pPr marL="4171950" lvl="8" indent="-285750">
              <a:buFont typeface="Wingdings" panose="05000000000000000000" pitchFamily="2" charset="2"/>
              <a:buChar char="Ø"/>
            </a:pPr>
            <a:r>
              <a:rPr lang="fr-FR" sz="1200" dirty="0">
                <a:effectLst/>
                <a:latin typeface="Arial" panose="020B0604020202020204" pitchFamily="34" charset="0"/>
              </a:rPr>
              <a:t>un dossier “CSS” avec un fichier “style.css” =&gt; code CSS</a:t>
            </a:r>
          </a:p>
          <a:p>
            <a:pPr marL="4171950" lvl="8" indent="-285750">
              <a:buFont typeface="Wingdings" panose="05000000000000000000" pitchFamily="2" charset="2"/>
              <a:buChar char="Ø"/>
            </a:pPr>
            <a:r>
              <a:rPr lang="fr-FR" sz="1200" dirty="0">
                <a:effectLst/>
                <a:latin typeface="Arial" panose="020B0604020202020204" pitchFamily="34" charset="0"/>
              </a:rPr>
              <a:t>un dossier “images” avec l’ensemble des images utilisées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Aucun Framework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Utilisation seulement des langages HTML et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Compatible avec Google Chrome et Mozilla Firefox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Utilisation de l’IDE Visual Studio Code (harmonisation outil équipe)</a:t>
            </a:r>
          </a:p>
          <a:p>
            <a:r>
              <a:rPr lang="fr-FR" sz="2000" b="1" i="1" u="sng" dirty="0"/>
              <a:t>HTML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Code HTML valide au W3C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Ne doit pas contenir du code CSS dans sa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Utilisation des classes au lieu de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Utilisation de balises sémantiques (Header, main, section, </a:t>
            </a:r>
            <a:r>
              <a:rPr lang="fr-FR" sz="1200" dirty="0" err="1">
                <a:latin typeface="Arial" panose="020B0604020202020204" pitchFamily="34" charset="0"/>
              </a:rPr>
              <a:t>footer</a:t>
            </a:r>
            <a:r>
              <a:rPr lang="fr-FR" sz="1200" dirty="0">
                <a:latin typeface="Arial" panose="020B0604020202020204" pitchFamily="34" charset="0"/>
              </a:rPr>
              <a:t>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Icone : Font </a:t>
            </a:r>
            <a:r>
              <a:rPr lang="fr-FR" sz="1200" dirty="0" err="1">
                <a:latin typeface="Arial" panose="020B0604020202020204" pitchFamily="34" charset="0"/>
              </a:rPr>
              <a:t>Awesome</a:t>
            </a:r>
            <a:endParaRPr lang="fr-FR" sz="1800" dirty="0"/>
          </a:p>
          <a:p>
            <a:r>
              <a:rPr lang="fr-FR" sz="2000" b="1" i="1" u="sng" dirty="0"/>
              <a:t>CSS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Code CSS valide au W3C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Police : </a:t>
            </a:r>
            <a:r>
              <a:rPr lang="fr-FR" sz="1200" dirty="0" err="1">
                <a:latin typeface="Arial" panose="020B0604020202020204" pitchFamily="34" charset="0"/>
              </a:rPr>
              <a:t>Raleway</a:t>
            </a:r>
            <a:endParaRPr lang="fr-FR" sz="1200" dirty="0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Max </a:t>
            </a:r>
            <a:r>
              <a:rPr lang="fr-FR" sz="1200" dirty="0" err="1">
                <a:latin typeface="Arial" panose="020B0604020202020204" pitchFamily="34" charset="0"/>
              </a:rPr>
              <a:t>width</a:t>
            </a:r>
            <a:r>
              <a:rPr lang="fr-FR" sz="1200" dirty="0">
                <a:latin typeface="Arial" panose="020B0604020202020204" pitchFamily="34" charset="0"/>
              </a:rPr>
              <a:t> : 1440px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Mise en page : </a:t>
            </a:r>
            <a:r>
              <a:rPr lang="fr-FR" sz="1200" dirty="0" err="1">
                <a:latin typeface="Arial" panose="020B0604020202020204" pitchFamily="34" charset="0"/>
              </a:rPr>
              <a:t>Flexbox</a:t>
            </a:r>
            <a:endParaRPr lang="fr-FR" sz="1200" dirty="0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Responsive : </a:t>
            </a:r>
            <a:r>
              <a:rPr lang="fr-FR" sz="1200" dirty="0" err="1">
                <a:latin typeface="Arial" panose="020B0604020202020204" pitchFamily="34" charset="0"/>
              </a:rPr>
              <a:t>Breakpoints</a:t>
            </a:r>
            <a:r>
              <a:rPr lang="fr-FR" sz="1200" dirty="0">
                <a:latin typeface="Arial" panose="020B0604020202020204" pitchFamily="34" charset="0"/>
              </a:rPr>
              <a:t> entre 768px et 1024px tablette et &lt; 768px mobil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FR" sz="16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17/03/2023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8756" y="6356350"/>
            <a:ext cx="5634644" cy="365125"/>
          </a:xfrm>
        </p:spPr>
        <p:txBody>
          <a:bodyPr rtlCol="0"/>
          <a:lstStyle/>
          <a:p>
            <a:pPr rtl="0"/>
            <a:r>
              <a:rPr lang="fr-FR" sz="1200" b="1" dirty="0">
                <a:latin typeface="+mn-lt"/>
              </a:rPr>
              <a:t> P2 : Créez la page d'accueil d'une agence de voyage avec HTML &amp; CSS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336665"/>
            <a:ext cx="9314858" cy="623455"/>
          </a:xfrm>
        </p:spPr>
        <p:txBody>
          <a:bodyPr rtlCol="0"/>
          <a:lstStyle/>
          <a:p>
            <a:pPr rtl="0"/>
            <a:r>
              <a:rPr lang="fr-FR" dirty="0"/>
              <a:t>Présentation des attendus (suite)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3780C1-E106-422C-FD00-05632EDF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679" y="1159625"/>
            <a:ext cx="9779182" cy="4538749"/>
          </a:xfrm>
        </p:spPr>
        <p:txBody>
          <a:bodyPr/>
          <a:lstStyle/>
          <a:p>
            <a:r>
              <a:rPr lang="fr-FR" sz="2000" b="1" i="1" u="sng" dirty="0"/>
              <a:t>Autres spécificités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Formulaire avec champs de saisie pour la fonction de recherche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Mettre des ancres sur les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Mettre des liens non fonctionnels sur les cartes et sur les filtres du site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cliquables dans sa globalité</a:t>
            </a:r>
          </a:p>
          <a:p>
            <a:pPr lvl="2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i="1" u="sng" dirty="0"/>
              <a:t>Animations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Nav : Au survol : border top et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en bleu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: Au survol : background en bleu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17/03/2023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8756" y="6356350"/>
            <a:ext cx="5634644" cy="365125"/>
          </a:xfrm>
        </p:spPr>
        <p:txBody>
          <a:bodyPr rtlCol="0"/>
          <a:lstStyle/>
          <a:p>
            <a:pPr rtl="0"/>
            <a:r>
              <a:rPr lang="fr-FR" sz="1200" b="1" dirty="0">
                <a:latin typeface="+mn-lt"/>
              </a:rPr>
              <a:t> P2 : Créez la page d'accueil d'une agence de voyage avec HTML &amp; CSS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4846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336665"/>
            <a:ext cx="9497738" cy="1176251"/>
          </a:xfrm>
        </p:spPr>
        <p:txBody>
          <a:bodyPr rtlCol="0"/>
          <a:lstStyle/>
          <a:p>
            <a:pPr rtl="0"/>
            <a:r>
              <a:rPr lang="fr-FR" dirty="0"/>
              <a:t>Présentation des interfaces Desktop, Tablette et Mobil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3780C1-E106-422C-FD00-05632EDF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63" y="1612669"/>
            <a:ext cx="9779182" cy="3005051"/>
          </a:xfrm>
        </p:spPr>
        <p:txBody>
          <a:bodyPr/>
          <a:lstStyle/>
          <a:p>
            <a:r>
              <a:rPr lang="fr-FR" sz="2000" b="1" i="1" u="sng" dirty="0"/>
              <a:t>Propositions d’animations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Changement de couleur du bouton de recherche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Zoom sur les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au survol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Animation des étoiles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Surlignement au survol sur « Afficher Plus » dans Hébergement à Marseille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Zoom sur les liens dans la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Indiquer ce qu’il se passe lors du passage à tablette et mobil</a:t>
            </a:r>
          </a:p>
          <a:p>
            <a:pPr lvl="2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17/03/2023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8756" y="6356350"/>
            <a:ext cx="5634644" cy="365125"/>
          </a:xfrm>
        </p:spPr>
        <p:txBody>
          <a:bodyPr rtlCol="0"/>
          <a:lstStyle/>
          <a:p>
            <a:pPr rtl="0"/>
            <a:r>
              <a:rPr lang="fr-FR" sz="1200" b="1" dirty="0">
                <a:latin typeface="+mn-lt"/>
              </a:rPr>
              <a:t> P2 : Créez la page d'accueil d'une agence de voyage avec HTML &amp; CSS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2897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336665"/>
            <a:ext cx="9497738" cy="785553"/>
          </a:xfrm>
        </p:spPr>
        <p:txBody>
          <a:bodyPr rtlCol="0"/>
          <a:lstStyle/>
          <a:p>
            <a:pPr rtl="0"/>
            <a:r>
              <a:rPr lang="fr-FR" dirty="0"/>
              <a:t>Présentation du code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3780C1-E106-422C-FD00-05632EDF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63" y="1612669"/>
            <a:ext cx="9779182" cy="3005051"/>
          </a:xfrm>
        </p:spPr>
        <p:txBody>
          <a:bodyPr/>
          <a:lstStyle/>
          <a:p>
            <a:r>
              <a:rPr lang="fr-FR" sz="2000" b="1" i="1" u="sng" dirty="0"/>
              <a:t>Découpage de la maquette Desktop :</a:t>
            </a:r>
            <a:r>
              <a:rPr lang="fr-FR" sz="2000" dirty="0"/>
              <a:t> (Voir pièce jointe)</a:t>
            </a:r>
          </a:p>
          <a:p>
            <a:endParaRPr lang="fr-FR" sz="2000" dirty="0"/>
          </a:p>
          <a:p>
            <a:r>
              <a:rPr lang="fr-FR" sz="2000" dirty="0"/>
              <a:t>Parler de Git et Git hub</a:t>
            </a:r>
          </a:p>
          <a:p>
            <a:endParaRPr lang="fr-FR" sz="2000" b="1" i="1" u="sng" dirty="0"/>
          </a:p>
          <a:p>
            <a:endParaRPr lang="fr-FR" sz="2000" b="1" i="1" u="sng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17/03/2023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8756" y="6356350"/>
            <a:ext cx="5634644" cy="365125"/>
          </a:xfrm>
        </p:spPr>
        <p:txBody>
          <a:bodyPr rtlCol="0"/>
          <a:lstStyle/>
          <a:p>
            <a:pPr rtl="0"/>
            <a:r>
              <a:rPr lang="fr-FR" sz="1200" b="1" dirty="0">
                <a:latin typeface="+mn-lt"/>
              </a:rPr>
              <a:t> P2 : Créez la page d'accueil d'une agence de voyage avec HTML &amp; CSS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8801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Mickael TURQUAIS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89_TF45331398_Win32" id="{CEA14851-9CB4-4E93-9ED0-2FB81AD363C1}" vid="{B2422F77-2B25-432B-92D6-8B138E7B1B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{9F3E2EFF-3DDA-4DEE-953F-0ECD327499A1}tf45331398_win32</Template>
  <TotalTime>4171</TotalTime>
  <Words>543</Words>
  <Application>Microsoft Office PowerPoint</Application>
  <PresentationFormat>Grand écran</PresentationFormat>
  <Paragraphs>96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Tenorite</vt:lpstr>
      <vt:lpstr>Wingdings</vt:lpstr>
      <vt:lpstr>Thème Office</vt:lpstr>
      <vt:lpstr>P2 : Créez la page d'accueil d'une agence de voyage avec HTML &amp; CSS</vt:lpstr>
      <vt:lpstr>Ordre du jour</vt:lpstr>
      <vt:lpstr>Rappel du contexte</vt:lpstr>
      <vt:lpstr>Livrables</vt:lpstr>
      <vt:lpstr>Présentation des attendus</vt:lpstr>
      <vt:lpstr>Présentation des attendus (suite)</vt:lpstr>
      <vt:lpstr>Présentation des interfaces Desktop, Tablette et Mobil</vt:lpstr>
      <vt:lpstr>Présentation du code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: Créez la page d'accueil d'une agence de voyage avec HTML &amp; CSS</dc:title>
  <dc:creator>Mickael Turquais</dc:creator>
  <cp:lastModifiedBy>Mickael Turquais</cp:lastModifiedBy>
  <cp:revision>13</cp:revision>
  <dcterms:created xsi:type="dcterms:W3CDTF">2023-03-14T10:07:56Z</dcterms:created>
  <dcterms:modified xsi:type="dcterms:W3CDTF">2023-03-17T08:14:31Z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