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  <p:sldMasterId id="2147483657" r:id="rId2"/>
  </p:sldMasterIdLst>
  <p:notesMasterIdLst>
    <p:notesMasterId r:id="rId13"/>
  </p:notesMasterIdLst>
  <p:handoutMasterIdLst>
    <p:handoutMasterId r:id="rId14"/>
  </p:handoutMasterIdLst>
  <p:sldIdLst>
    <p:sldId id="344" r:id="rId3"/>
    <p:sldId id="354" r:id="rId4"/>
    <p:sldId id="358" r:id="rId5"/>
    <p:sldId id="355" r:id="rId6"/>
    <p:sldId id="356" r:id="rId7"/>
    <p:sldId id="357" r:id="rId8"/>
    <p:sldId id="359" r:id="rId9"/>
    <p:sldId id="360" r:id="rId10"/>
    <p:sldId id="362" r:id="rId11"/>
    <p:sldId id="363" r:id="rId1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66" d="100"/>
          <a:sy n="66" d="100"/>
        </p:scale>
        <p:origin x="1344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11-1-2017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11-1-2017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6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20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Morris water maze</a:t>
            </a:r>
            <a:endParaRPr lang="nl-NL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2303860"/>
            <a:ext cx="8706445" cy="3270497"/>
          </a:xfrm>
        </p:spPr>
        <p:txBody>
          <a:bodyPr/>
          <a:lstStyle/>
          <a:p>
            <a:pPr eaLnBrk="1" hangingPunct="1"/>
            <a:r>
              <a:rPr lang="nl-NL" i="1" dirty="0"/>
              <a:t>Reinforcement </a:t>
            </a:r>
            <a:r>
              <a:rPr lang="nl-NL" i="1" dirty="0" smtClean="0"/>
              <a:t>learning assignment. 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nl-NL" i="1" dirty="0" smtClean="0"/>
              <a:t>Computational Neuroscience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it-IT" i="1" dirty="0" smtClean="0"/>
              <a:t>Group RL2</a:t>
            </a:r>
            <a:r>
              <a:rPr lang="it-IT" i="1" dirty="0"/>
              <a:t>: Giorgia Marchesi, Germonda Mooij, Else Meulman</a:t>
            </a:r>
            <a:endParaRPr lang="nl-NL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908719"/>
            <a:ext cx="6480720" cy="480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9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325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with place cells - 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cell 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 for 8 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cells.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 smtClean="0"/>
                  <a:t>; (dodgy!)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whether new position is within 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if not reverse by 180 degrees (=‘bounce’):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 smtClean="0"/>
                  <a:t>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  <a:blipFill rotWithShape="0"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4282" y="404664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with place cells - 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=0.9975</a:t>
                </a:r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Actor 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endParaRPr lang="en-GB" sz="20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2000" dirty="0" smtClean="0"/>
              </a:p>
              <a:p>
                <a:pPr eaLnBrk="1" hangingPunct="1">
                  <a:lnSpc>
                    <a:spcPct val="100000"/>
                  </a:lnSpc>
                  <a:spcAft>
                    <a:spcPts val="1042"/>
                  </a:spcAft>
                  <a:buFontTx/>
                  <a:buChar char="-"/>
                </a:pPr>
                <a:endParaRPr lang="en-GB" sz="2000" dirty="0" smtClean="0"/>
              </a:p>
              <a:p>
                <a:pPr eaLnBrk="1" hangingPunct="1">
                  <a:lnSpc>
                    <a:spcPct val="100000"/>
                  </a:lnSpc>
                  <a:spcAft>
                    <a:spcPts val="1042"/>
                  </a:spcAft>
                  <a:buFontTx/>
                  <a:buChar char="-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  <a:blipFill rotWithShape="0">
                <a:blip r:embed="rId2"/>
                <a:stretch>
                  <a:fillRect l="-1210" t="-10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94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578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setup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9" y="1169640"/>
            <a:ext cx="8208912" cy="42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7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5" y="933397"/>
            <a:ext cx="18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1340768"/>
            <a:ext cx="6369915" cy="4117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02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1268760"/>
            <a:ext cx="4150148" cy="4153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41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60512" y="16889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with head direction cells - 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head direction </a:t>
                </a:r>
                <a:r>
                  <a:rPr lang="en-US" sz="1600" dirty="0"/>
                  <a:t>cell for current 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cell 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for 8 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cells.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r>
                  <a:rPr lang="en-GB" sz="2000" dirty="0" smtClean="0"/>
                  <a:t>(better?)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whether new position is within 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if not reverse by 180 degrees (=‘bounce’):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 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  <a:blipFill rotWithShape="0"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67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77680" y="548680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head direction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and</a:t>
                </a:r>
                <a:r>
                  <a:rPr lang="en-GB" sz="2000" dirty="0" smtClean="0"/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>
                    <a:latin typeface="Cambria Math" panose="02040503050406030204" pitchFamily="18" charset="0"/>
                  </a:rPr>
                  <a:t>=</a:t>
                </a:r>
                <a:r>
                  <a:rPr lang="en-US" sz="1600" smtClean="0">
                    <a:latin typeface="Cambria Math" panose="02040503050406030204" pitchFamily="18" charset="0"/>
                  </a:rPr>
                  <a:t>0.9975</a:t>
                </a: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Actor 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  <a:blipFill rotWithShape="0">
                <a:blip r:embed="rId2"/>
                <a:stretch>
                  <a:fillRect l="-1210" t="-10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8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20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70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4" y="933397"/>
            <a:ext cx="213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220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582654"/>
            <a:ext cx="6652920" cy="432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3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7875</TotalTime>
  <Pages>0</Pages>
  <Words>118</Words>
  <Characters>0</Characters>
  <Application>Microsoft Office PowerPoint</Application>
  <PresentationFormat>A4 Paper (210x297 mm)</PresentationFormat>
  <Lines>0</Lines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ＭＳ Ｐゴシック</vt:lpstr>
      <vt:lpstr>American Typewriter</vt:lpstr>
      <vt:lpstr>Arial</vt:lpstr>
      <vt:lpstr>Calibri</vt:lpstr>
      <vt:lpstr>Cambria Math</vt:lpstr>
      <vt:lpstr>Courier New</vt:lpstr>
      <vt:lpstr>Kievit-Book</vt:lpstr>
      <vt:lpstr>Kievit-Medium</vt:lpstr>
      <vt:lpstr>Lucida Grande</vt:lpstr>
      <vt:lpstr>Wingdings</vt:lpstr>
      <vt:lpstr>ヒラギノ明朝 ProN W3</vt:lpstr>
      <vt:lpstr>ヒラギノ角ゴ ProN W3</vt:lpstr>
      <vt:lpstr>ヒラギノ角ゴ ProN W6</vt:lpstr>
      <vt:lpstr>RUtemplateEN</vt:lpstr>
      <vt:lpstr>Basis pagina</vt:lpstr>
      <vt:lpstr>Morris water maze</vt:lpstr>
      <vt:lpstr>Water maze with place cells - equations</vt:lpstr>
      <vt:lpstr>Water maze with place cells - equations</vt:lpstr>
      <vt:lpstr>Water maze model setup</vt:lpstr>
      <vt:lpstr>Water maze model results</vt:lpstr>
      <vt:lpstr>Water maze model result after 25 trials</vt:lpstr>
      <vt:lpstr>Water maze with head direction cells - equations</vt:lpstr>
      <vt:lpstr>Water maze with head direction cells - equations</vt:lpstr>
      <vt:lpstr>Water maze model results</vt:lpstr>
      <vt:lpstr>Water maze model result after 25 trials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Giorgia Marchesi</cp:lastModifiedBy>
  <cp:revision>209</cp:revision>
  <cp:lastPrinted>2011-02-14T09:45:40Z</cp:lastPrinted>
  <dcterms:created xsi:type="dcterms:W3CDTF">2012-09-03T16:01:33Z</dcterms:created>
  <dcterms:modified xsi:type="dcterms:W3CDTF">2017-01-11T12:20:05Z</dcterms:modified>
</cp:coreProperties>
</file>