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31479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2680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5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4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559925" y="2635304"/>
            <a:ext cx="8235600" cy="623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US" dirty="0" smtClean="0"/>
              <a:t>Helping customers to make most use of their time</a:t>
            </a:r>
            <a:r>
              <a:rPr lang="en-US" dirty="0" smtClean="0"/>
              <a:t> and owners to be sure that the orders got to their customers on time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The number of completed delivery and customer satisfaction</a:t>
            </a:r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586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Delivery tracking app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US" sz="1440" dirty="0" smtClean="0"/>
              <a:t>Modern restaurants owners and remote customers </a:t>
            </a:r>
            <a:endParaRPr sz="1440"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5"/>
          </p:nvPr>
        </p:nvSpPr>
        <p:spPr>
          <a:xfrm>
            <a:off x="4345166" y="1027416"/>
            <a:ext cx="4462200" cy="611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US" dirty="0" smtClean="0"/>
              <a:t>Track in real time the current position of </a:t>
            </a:r>
            <a:r>
              <a:rPr lang="en-US" smtClean="0"/>
              <a:t>orders en route </a:t>
            </a:r>
            <a:r>
              <a:rPr lang="en-US" dirty="0" smtClean="0"/>
              <a:t>from the restaurant to the delivery destination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3</cp:revision>
  <dcterms:modified xsi:type="dcterms:W3CDTF">2022-06-08T03:06:26Z</dcterms:modified>
</cp:coreProperties>
</file>