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
  </p:notesMasterIdLst>
  <p:sldIdLst>
    <p:sldId id="256" r:id="rId2"/>
    <p:sldId id="257" r:id="rId3"/>
  </p:sldIdLst>
  <p:sldSz cx="9144000" cy="5143500" type="screen16x9"/>
  <p:notesSz cx="6858000" cy="9144000"/>
  <p:embeddedFontLst>
    <p:embeddedFont>
      <p:font typeface="Google Sans" panose="020B0604020202020204" charset="0"/>
      <p:regular r:id="rId5"/>
      <p:bold r:id="rId6"/>
      <p:italic r:id="rId7"/>
      <p:boldItalic r:id="rId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E6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46" autoAdjust="0"/>
    <p:restoredTop sz="94660"/>
  </p:normalViewPr>
  <p:slideViewPr>
    <p:cSldViewPr snapToGrid="0">
      <p:cViewPr varScale="1">
        <p:scale>
          <a:sx n="108" d="100"/>
          <a:sy n="108" d="100"/>
        </p:scale>
        <p:origin x="917"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heme" Target="theme/theme1.xml"/><Relationship Id="rId5" Type="http://schemas.openxmlformats.org/officeDocument/2006/relationships/font" Target="fonts/font1.fntdata"/><Relationship Id="rId10" Type="http://schemas.openxmlformats.org/officeDocument/2006/relationships/viewProps" Target="viewProps.xml"/><Relationship Id="rId4" Type="http://schemas.openxmlformats.org/officeDocument/2006/relationships/notesMaster" Target="notesMasters/notes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46828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189" lvl="0" indent="-342891" algn="ctr">
              <a:lnSpc>
                <a:spcPct val="115000"/>
              </a:lnSpc>
              <a:spcBef>
                <a:spcPts val="0"/>
              </a:spcBef>
              <a:spcAft>
                <a:spcPts val="0"/>
              </a:spcAft>
              <a:buSzPts val="1800"/>
              <a:buChar char="●"/>
              <a:defRPr/>
            </a:lvl1pPr>
            <a:lvl2pPr marL="914377" lvl="1" indent="-317492" algn="ctr">
              <a:lnSpc>
                <a:spcPct val="115000"/>
              </a:lnSpc>
              <a:spcBef>
                <a:spcPts val="1600"/>
              </a:spcBef>
              <a:spcAft>
                <a:spcPts val="0"/>
              </a:spcAft>
              <a:buSzPts val="1400"/>
              <a:buChar char="○"/>
              <a:defRPr/>
            </a:lvl2pPr>
            <a:lvl3pPr marL="1371566" lvl="2" indent="-317492" algn="ctr">
              <a:lnSpc>
                <a:spcPct val="115000"/>
              </a:lnSpc>
              <a:spcBef>
                <a:spcPts val="1600"/>
              </a:spcBef>
              <a:spcAft>
                <a:spcPts val="0"/>
              </a:spcAft>
              <a:buSzPts val="1400"/>
              <a:buChar char="■"/>
              <a:defRPr/>
            </a:lvl3pPr>
            <a:lvl4pPr marL="1828754" lvl="3" indent="-317492" algn="ctr">
              <a:lnSpc>
                <a:spcPct val="115000"/>
              </a:lnSpc>
              <a:spcBef>
                <a:spcPts val="1600"/>
              </a:spcBef>
              <a:spcAft>
                <a:spcPts val="0"/>
              </a:spcAft>
              <a:buSzPts val="1400"/>
              <a:buChar char="●"/>
              <a:defRPr/>
            </a:lvl4pPr>
            <a:lvl5pPr marL="2285943" lvl="4" indent="-317492" algn="ctr">
              <a:lnSpc>
                <a:spcPct val="115000"/>
              </a:lnSpc>
              <a:spcBef>
                <a:spcPts val="1600"/>
              </a:spcBef>
              <a:spcAft>
                <a:spcPts val="0"/>
              </a:spcAft>
              <a:buSzPts val="1400"/>
              <a:buChar char="○"/>
              <a:defRPr/>
            </a:lvl5pPr>
            <a:lvl6pPr marL="2743131" lvl="5" indent="-317492" algn="ctr">
              <a:lnSpc>
                <a:spcPct val="115000"/>
              </a:lnSpc>
              <a:spcBef>
                <a:spcPts val="1600"/>
              </a:spcBef>
              <a:spcAft>
                <a:spcPts val="0"/>
              </a:spcAft>
              <a:buSzPts val="1400"/>
              <a:buChar char="■"/>
              <a:defRPr/>
            </a:lvl6pPr>
            <a:lvl7pPr marL="3200320" lvl="6" indent="-317492" algn="ctr">
              <a:lnSpc>
                <a:spcPct val="115000"/>
              </a:lnSpc>
              <a:spcBef>
                <a:spcPts val="1600"/>
              </a:spcBef>
              <a:spcAft>
                <a:spcPts val="0"/>
              </a:spcAft>
              <a:buSzPts val="1400"/>
              <a:buChar char="●"/>
              <a:defRPr/>
            </a:lvl7pPr>
            <a:lvl8pPr marL="3657509" lvl="7" indent="-317492" algn="ctr">
              <a:lnSpc>
                <a:spcPct val="115000"/>
              </a:lnSpc>
              <a:spcBef>
                <a:spcPts val="1600"/>
              </a:spcBef>
              <a:spcAft>
                <a:spcPts val="0"/>
              </a:spcAft>
              <a:buSzPts val="1400"/>
              <a:buChar char="○"/>
              <a:defRPr/>
            </a:lvl8pPr>
            <a:lvl9pPr marL="4114697" lvl="8" indent="-317492" algn="ctr">
              <a:lnSpc>
                <a:spcPct val="115000"/>
              </a:lnSpc>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189" lvl="0" indent="-342891" algn="l">
              <a:lnSpc>
                <a:spcPct val="115000"/>
              </a:lnSpc>
              <a:spcBef>
                <a:spcPts val="0"/>
              </a:spcBef>
              <a:spcAft>
                <a:spcPts val="0"/>
              </a:spcAft>
              <a:buSzPts val="1800"/>
              <a:buChar char="●"/>
              <a:defRPr/>
            </a:lvl1pPr>
            <a:lvl2pPr marL="914377"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1"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2"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7" lvl="1" indent="-304792" algn="l">
              <a:lnSpc>
                <a:spcPct val="115000"/>
              </a:lnSpc>
              <a:spcBef>
                <a:spcPts val="1600"/>
              </a:spcBef>
              <a:spcAft>
                <a:spcPts val="0"/>
              </a:spcAft>
              <a:buSzPts val="1200"/>
              <a:buChar char="○"/>
              <a:defRPr sz="1200"/>
            </a:lvl2pPr>
            <a:lvl3pPr marL="1371566" lvl="2" indent="-304792" algn="l">
              <a:lnSpc>
                <a:spcPct val="115000"/>
              </a:lnSpc>
              <a:spcBef>
                <a:spcPts val="1600"/>
              </a:spcBef>
              <a:spcAft>
                <a:spcPts val="0"/>
              </a:spcAft>
              <a:buSzPts val="1200"/>
              <a:buChar char="■"/>
              <a:defRPr sz="1200"/>
            </a:lvl3pPr>
            <a:lvl4pPr marL="1828754" lvl="3" indent="-304792" algn="l">
              <a:lnSpc>
                <a:spcPct val="115000"/>
              </a:lnSpc>
              <a:spcBef>
                <a:spcPts val="1600"/>
              </a:spcBef>
              <a:spcAft>
                <a:spcPts val="0"/>
              </a:spcAft>
              <a:buSzPts val="1200"/>
              <a:buChar char="●"/>
              <a:defRPr sz="1200"/>
            </a:lvl4pPr>
            <a:lvl5pPr marL="2285943" lvl="4" indent="-304792" algn="l">
              <a:lnSpc>
                <a:spcPct val="115000"/>
              </a:lnSpc>
              <a:spcBef>
                <a:spcPts val="1600"/>
              </a:spcBef>
              <a:spcAft>
                <a:spcPts val="0"/>
              </a:spcAft>
              <a:buSzPts val="1200"/>
              <a:buChar char="○"/>
              <a:defRPr sz="1200"/>
            </a:lvl5pPr>
            <a:lvl6pPr marL="2743131" lvl="5" indent="-304792" algn="l">
              <a:lnSpc>
                <a:spcPct val="115000"/>
              </a:lnSpc>
              <a:spcBef>
                <a:spcPts val="1600"/>
              </a:spcBef>
              <a:spcAft>
                <a:spcPts val="0"/>
              </a:spcAft>
              <a:buSzPts val="1200"/>
              <a:buChar char="■"/>
              <a:defRPr sz="1200"/>
            </a:lvl6pPr>
            <a:lvl7pPr marL="3200320" lvl="6" indent="-304792" algn="l">
              <a:lnSpc>
                <a:spcPct val="115000"/>
              </a:lnSpc>
              <a:spcBef>
                <a:spcPts val="1600"/>
              </a:spcBef>
              <a:spcAft>
                <a:spcPts val="0"/>
              </a:spcAft>
              <a:buSzPts val="1200"/>
              <a:buChar char="●"/>
              <a:defRPr sz="1200"/>
            </a:lvl7pPr>
            <a:lvl8pPr marL="3657509" lvl="7" indent="-304792" algn="l">
              <a:lnSpc>
                <a:spcPct val="115000"/>
              </a:lnSpc>
              <a:spcBef>
                <a:spcPts val="1600"/>
              </a:spcBef>
              <a:spcAft>
                <a:spcPts val="0"/>
              </a:spcAft>
              <a:buSzPts val="1200"/>
              <a:buChar char="○"/>
              <a:defRPr sz="1200"/>
            </a:lvl8pPr>
            <a:lvl9pPr marL="4114697" lvl="8" indent="-304792" algn="l">
              <a:lnSpc>
                <a:spcPct val="115000"/>
              </a:lnSpc>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2"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7" lvl="1" indent="-304792" algn="l">
              <a:lnSpc>
                <a:spcPct val="115000"/>
              </a:lnSpc>
              <a:spcBef>
                <a:spcPts val="1600"/>
              </a:spcBef>
              <a:spcAft>
                <a:spcPts val="0"/>
              </a:spcAft>
              <a:buSzPts val="1200"/>
              <a:buChar char="○"/>
              <a:defRPr sz="1200"/>
            </a:lvl2pPr>
            <a:lvl3pPr marL="1371566" lvl="2" indent="-304792" algn="l">
              <a:lnSpc>
                <a:spcPct val="115000"/>
              </a:lnSpc>
              <a:spcBef>
                <a:spcPts val="1600"/>
              </a:spcBef>
              <a:spcAft>
                <a:spcPts val="0"/>
              </a:spcAft>
              <a:buSzPts val="1200"/>
              <a:buChar char="■"/>
              <a:defRPr sz="1200"/>
            </a:lvl3pPr>
            <a:lvl4pPr marL="1828754" lvl="3" indent="-304792" algn="l">
              <a:lnSpc>
                <a:spcPct val="115000"/>
              </a:lnSpc>
              <a:spcBef>
                <a:spcPts val="1600"/>
              </a:spcBef>
              <a:spcAft>
                <a:spcPts val="0"/>
              </a:spcAft>
              <a:buSzPts val="1200"/>
              <a:buChar char="●"/>
              <a:defRPr sz="1200"/>
            </a:lvl4pPr>
            <a:lvl5pPr marL="2285943" lvl="4" indent="-304792" algn="l">
              <a:lnSpc>
                <a:spcPct val="115000"/>
              </a:lnSpc>
              <a:spcBef>
                <a:spcPts val="1600"/>
              </a:spcBef>
              <a:spcAft>
                <a:spcPts val="0"/>
              </a:spcAft>
              <a:buSzPts val="1200"/>
              <a:buChar char="○"/>
              <a:defRPr sz="1200"/>
            </a:lvl5pPr>
            <a:lvl6pPr marL="2743131" lvl="5" indent="-304792" algn="l">
              <a:lnSpc>
                <a:spcPct val="115000"/>
              </a:lnSpc>
              <a:spcBef>
                <a:spcPts val="1600"/>
              </a:spcBef>
              <a:spcAft>
                <a:spcPts val="0"/>
              </a:spcAft>
              <a:buSzPts val="1200"/>
              <a:buChar char="■"/>
              <a:defRPr sz="1200"/>
            </a:lvl6pPr>
            <a:lvl7pPr marL="3200320" lvl="6" indent="-304792" algn="l">
              <a:lnSpc>
                <a:spcPct val="115000"/>
              </a:lnSpc>
              <a:spcBef>
                <a:spcPts val="1600"/>
              </a:spcBef>
              <a:spcAft>
                <a:spcPts val="0"/>
              </a:spcAft>
              <a:buSzPts val="1200"/>
              <a:buChar char="●"/>
              <a:defRPr sz="1200"/>
            </a:lvl7pPr>
            <a:lvl8pPr marL="3657509" lvl="7" indent="-304792" algn="l">
              <a:lnSpc>
                <a:spcPct val="115000"/>
              </a:lnSpc>
              <a:spcBef>
                <a:spcPts val="1600"/>
              </a:spcBef>
              <a:spcAft>
                <a:spcPts val="0"/>
              </a:spcAft>
              <a:buSzPts val="1200"/>
              <a:buChar char="○"/>
              <a:defRPr sz="1200"/>
            </a:lvl8pPr>
            <a:lvl9pPr marL="4114697" lvl="8" indent="-304792"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2" algn="l">
              <a:lnSpc>
                <a:spcPct val="115000"/>
              </a:lnSpc>
              <a:spcBef>
                <a:spcPts val="0"/>
              </a:spcBef>
              <a:spcAft>
                <a:spcPts val="0"/>
              </a:spcAft>
              <a:buSzPts val="1200"/>
              <a:buChar char="●"/>
              <a:defRPr sz="1200"/>
            </a:lvl1pPr>
            <a:lvl2pPr marL="914377" lvl="1" indent="-304792" algn="l">
              <a:lnSpc>
                <a:spcPct val="115000"/>
              </a:lnSpc>
              <a:spcBef>
                <a:spcPts val="1600"/>
              </a:spcBef>
              <a:spcAft>
                <a:spcPts val="0"/>
              </a:spcAft>
              <a:buSzPts val="1200"/>
              <a:buChar char="○"/>
              <a:defRPr sz="1200"/>
            </a:lvl2pPr>
            <a:lvl3pPr marL="1371566" lvl="2" indent="-304792" algn="l">
              <a:lnSpc>
                <a:spcPct val="115000"/>
              </a:lnSpc>
              <a:spcBef>
                <a:spcPts val="1600"/>
              </a:spcBef>
              <a:spcAft>
                <a:spcPts val="0"/>
              </a:spcAft>
              <a:buSzPts val="1200"/>
              <a:buChar char="■"/>
              <a:defRPr sz="1200"/>
            </a:lvl3pPr>
            <a:lvl4pPr marL="1828754" lvl="3" indent="-304792" algn="l">
              <a:lnSpc>
                <a:spcPct val="115000"/>
              </a:lnSpc>
              <a:spcBef>
                <a:spcPts val="1600"/>
              </a:spcBef>
              <a:spcAft>
                <a:spcPts val="0"/>
              </a:spcAft>
              <a:buSzPts val="1200"/>
              <a:buChar char="●"/>
              <a:defRPr sz="1200"/>
            </a:lvl4pPr>
            <a:lvl5pPr marL="2285943" lvl="4" indent="-304792" algn="l">
              <a:lnSpc>
                <a:spcPct val="115000"/>
              </a:lnSpc>
              <a:spcBef>
                <a:spcPts val="1600"/>
              </a:spcBef>
              <a:spcAft>
                <a:spcPts val="0"/>
              </a:spcAft>
              <a:buSzPts val="1200"/>
              <a:buChar char="○"/>
              <a:defRPr sz="1200"/>
            </a:lvl5pPr>
            <a:lvl6pPr marL="2743131" lvl="5" indent="-304792" algn="l">
              <a:lnSpc>
                <a:spcPct val="115000"/>
              </a:lnSpc>
              <a:spcBef>
                <a:spcPts val="1600"/>
              </a:spcBef>
              <a:spcAft>
                <a:spcPts val="0"/>
              </a:spcAft>
              <a:buSzPts val="1200"/>
              <a:buChar char="■"/>
              <a:defRPr sz="1200"/>
            </a:lvl6pPr>
            <a:lvl7pPr marL="3200320" lvl="6" indent="-304792" algn="l">
              <a:lnSpc>
                <a:spcPct val="115000"/>
              </a:lnSpc>
              <a:spcBef>
                <a:spcPts val="1600"/>
              </a:spcBef>
              <a:spcAft>
                <a:spcPts val="0"/>
              </a:spcAft>
              <a:buSzPts val="1200"/>
              <a:buChar char="●"/>
              <a:defRPr sz="1200"/>
            </a:lvl7pPr>
            <a:lvl8pPr marL="3657509" lvl="7" indent="-304792" algn="l">
              <a:lnSpc>
                <a:spcPct val="115000"/>
              </a:lnSpc>
              <a:spcBef>
                <a:spcPts val="1600"/>
              </a:spcBef>
              <a:spcAft>
                <a:spcPts val="0"/>
              </a:spcAft>
              <a:buSzPts val="1200"/>
              <a:buChar char="○"/>
              <a:defRPr sz="1200"/>
            </a:lvl8pPr>
            <a:lvl9pPr marL="4114697" lvl="8" indent="-304792" algn="l">
              <a:lnSpc>
                <a:spcPct val="115000"/>
              </a:lnSpc>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1"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1" algn="l">
              <a:lnSpc>
                <a:spcPct val="115000"/>
              </a:lnSpc>
              <a:spcBef>
                <a:spcPts val="0"/>
              </a:spcBef>
              <a:spcAft>
                <a:spcPts val="0"/>
              </a:spcAft>
              <a:buSzPts val="1800"/>
              <a:buChar char="●"/>
              <a:defRPr/>
            </a:lvl1pPr>
            <a:lvl2pPr marL="914377"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1"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txBox="1"/>
          <p:nvPr/>
        </p:nvSpPr>
        <p:spPr>
          <a:xfrm>
            <a:off x="538719" y="2977119"/>
            <a:ext cx="2770423" cy="525185"/>
          </a:xfrm>
          <a:prstGeom prst="rect">
            <a:avLst/>
          </a:prstGeom>
          <a:noFill/>
          <a:ln>
            <a:noFill/>
          </a:ln>
        </p:spPr>
        <p:txBody>
          <a:bodyPr spcFirstLastPara="1" wrap="square" lIns="91425" tIns="91425" rIns="91425" bIns="91425" anchor="t" anchorCtr="0">
            <a:noAutofit/>
          </a:bodyPr>
          <a:lstStyle/>
          <a:p>
            <a:pPr algn="ctr">
              <a:buClr>
                <a:schemeClr val="dk1"/>
              </a:buClr>
              <a:buSzPts val="1100"/>
            </a:pPr>
            <a:r>
              <a:rPr lang="en-US" sz="1900" b="1" dirty="0">
                <a:solidFill>
                  <a:srgbClr val="00B0F0"/>
                </a:solidFill>
                <a:latin typeface="Google Sans"/>
                <a:ea typeface="Google Sans"/>
                <a:cs typeface="Google Sans"/>
                <a:sym typeface="Google Sans"/>
              </a:rPr>
              <a:t>Adele</a:t>
            </a:r>
            <a:endParaRPr sz="1800" b="1" dirty="0">
              <a:solidFill>
                <a:srgbClr val="00B0F0"/>
              </a:solidFill>
              <a:latin typeface="Google Sans"/>
              <a:ea typeface="Google Sans"/>
              <a:cs typeface="Google Sans"/>
              <a:sym typeface="Google Sans"/>
            </a:endParaRPr>
          </a:p>
        </p:txBody>
      </p:sp>
      <p:sp>
        <p:nvSpPr>
          <p:cNvPr id="56" name="Google Shape;56;p13"/>
          <p:cNvSpPr txBox="1"/>
          <p:nvPr/>
        </p:nvSpPr>
        <p:spPr>
          <a:xfrm>
            <a:off x="276447" y="3405419"/>
            <a:ext cx="1501800" cy="1313985"/>
          </a:xfrm>
          <a:prstGeom prst="rect">
            <a:avLst/>
          </a:prstGeom>
          <a:noFill/>
          <a:ln>
            <a:noFill/>
          </a:ln>
        </p:spPr>
        <p:txBody>
          <a:bodyPr spcFirstLastPara="1" wrap="square" lIns="91425" tIns="91425" rIns="91425" bIns="91425" anchor="t" anchorCtr="0">
            <a:noAutofit/>
          </a:bodyPr>
          <a:lstStyle/>
          <a:p>
            <a:pPr algn="r">
              <a:buSzPts val="1400"/>
            </a:pPr>
            <a:r>
              <a:rPr lang="en" b="1" dirty="0">
                <a:latin typeface="Google Sans"/>
                <a:ea typeface="Google Sans"/>
                <a:cs typeface="Google Sans"/>
                <a:sym typeface="Google Sans"/>
              </a:rPr>
              <a:t>Age: </a:t>
            </a:r>
            <a:endParaRPr b="1" dirty="0">
              <a:latin typeface="Google Sans"/>
              <a:ea typeface="Google Sans"/>
              <a:cs typeface="Google Sans"/>
              <a:sym typeface="Google Sans"/>
            </a:endParaRPr>
          </a:p>
          <a:p>
            <a:pPr algn="r">
              <a:buSzPts val="1400"/>
            </a:pPr>
            <a:r>
              <a:rPr lang="en" b="1" dirty="0">
                <a:latin typeface="Google Sans"/>
                <a:ea typeface="Google Sans"/>
                <a:cs typeface="Google Sans"/>
                <a:sym typeface="Google Sans"/>
              </a:rPr>
              <a:t>Education: </a:t>
            </a:r>
            <a:endParaRPr b="1" dirty="0">
              <a:latin typeface="Google Sans"/>
              <a:ea typeface="Google Sans"/>
              <a:cs typeface="Google Sans"/>
              <a:sym typeface="Google Sans"/>
            </a:endParaRPr>
          </a:p>
          <a:p>
            <a:pPr algn="r">
              <a:buSzPts val="1400"/>
            </a:pPr>
            <a:r>
              <a:rPr lang="en" b="1" dirty="0">
                <a:latin typeface="Google Sans"/>
                <a:ea typeface="Google Sans"/>
                <a:cs typeface="Google Sans"/>
                <a:sym typeface="Google Sans"/>
              </a:rPr>
              <a:t>Hometown: </a:t>
            </a:r>
            <a:endParaRPr b="1" dirty="0">
              <a:latin typeface="Google Sans"/>
              <a:ea typeface="Google Sans"/>
              <a:cs typeface="Google Sans"/>
              <a:sym typeface="Google Sans"/>
            </a:endParaRPr>
          </a:p>
          <a:p>
            <a:pPr algn="r">
              <a:buSzPts val="1400"/>
            </a:pPr>
            <a:r>
              <a:rPr lang="en" b="1" dirty="0">
                <a:latin typeface="Google Sans"/>
                <a:ea typeface="Google Sans"/>
                <a:cs typeface="Google Sans"/>
                <a:sym typeface="Google Sans"/>
              </a:rPr>
              <a:t>Family: </a:t>
            </a:r>
            <a:endParaRPr b="1" dirty="0">
              <a:latin typeface="Google Sans"/>
              <a:ea typeface="Google Sans"/>
              <a:cs typeface="Google Sans"/>
              <a:sym typeface="Google Sans"/>
            </a:endParaRPr>
          </a:p>
          <a:p>
            <a:pPr algn="r">
              <a:buSzPts val="1400"/>
            </a:pPr>
            <a:r>
              <a:rPr lang="en" b="1" dirty="0">
                <a:latin typeface="Google Sans"/>
                <a:ea typeface="Google Sans"/>
                <a:cs typeface="Google Sans"/>
                <a:sym typeface="Google Sans"/>
              </a:rPr>
              <a:t>Occupation:</a:t>
            </a:r>
            <a:endParaRPr b="1" dirty="0">
              <a:latin typeface="Google Sans"/>
              <a:ea typeface="Google Sans"/>
              <a:cs typeface="Google Sans"/>
              <a:sym typeface="Google Sans"/>
            </a:endParaRPr>
          </a:p>
          <a:p>
            <a:pPr algn="r">
              <a:buSzPts val="1400"/>
            </a:pPr>
            <a:endParaRPr b="1" dirty="0">
              <a:latin typeface="Google Sans"/>
              <a:ea typeface="Google Sans"/>
              <a:cs typeface="Google Sans"/>
              <a:sym typeface="Google Sans"/>
            </a:endParaRPr>
          </a:p>
        </p:txBody>
      </p:sp>
      <p:sp>
        <p:nvSpPr>
          <p:cNvPr id="57" name="Google Shape;57;p13"/>
          <p:cNvSpPr txBox="1"/>
          <p:nvPr/>
        </p:nvSpPr>
        <p:spPr>
          <a:xfrm>
            <a:off x="1715386" y="3405419"/>
            <a:ext cx="2565992" cy="1194935"/>
          </a:xfrm>
          <a:prstGeom prst="rect">
            <a:avLst/>
          </a:prstGeom>
          <a:noFill/>
          <a:ln>
            <a:noFill/>
          </a:ln>
        </p:spPr>
        <p:txBody>
          <a:bodyPr spcFirstLastPara="1" wrap="square" lIns="91425" tIns="91425" rIns="91425" bIns="91425" anchor="t" anchorCtr="0">
            <a:noAutofit/>
          </a:bodyPr>
          <a:lstStyle/>
          <a:p>
            <a:pPr>
              <a:buSzPts val="1400"/>
            </a:pPr>
            <a:r>
              <a:rPr lang="en-US" dirty="0">
                <a:latin typeface="Google Sans"/>
                <a:ea typeface="Google Sans"/>
                <a:cs typeface="Google Sans"/>
                <a:sym typeface="Google Sans"/>
              </a:rPr>
              <a:t>19</a:t>
            </a:r>
            <a:endParaRPr dirty="0">
              <a:latin typeface="Google Sans"/>
              <a:ea typeface="Google Sans"/>
              <a:cs typeface="Google Sans"/>
              <a:sym typeface="Google Sans"/>
            </a:endParaRPr>
          </a:p>
          <a:p>
            <a:pPr>
              <a:buClr>
                <a:schemeClr val="dk1"/>
              </a:buClr>
              <a:buSzPts val="1100"/>
            </a:pPr>
            <a:r>
              <a:rPr lang="en-US" dirty="0">
                <a:solidFill>
                  <a:schemeClr val="dk1"/>
                </a:solidFill>
                <a:latin typeface="Google Sans"/>
                <a:ea typeface="Google Sans"/>
                <a:cs typeface="Google Sans"/>
                <a:sym typeface="Google Sans"/>
              </a:rPr>
              <a:t>Enrolled in full-time classes</a:t>
            </a:r>
            <a:endParaRPr lang="ru-RU" dirty="0">
              <a:solidFill>
                <a:schemeClr val="dk1"/>
              </a:solidFill>
              <a:latin typeface="Google Sans"/>
              <a:ea typeface="Google Sans"/>
              <a:cs typeface="Google Sans"/>
              <a:sym typeface="Google Sans"/>
            </a:endParaRPr>
          </a:p>
          <a:p>
            <a:pPr>
              <a:buClr>
                <a:schemeClr val="dk1"/>
              </a:buClr>
              <a:buSzPts val="1100"/>
            </a:pPr>
            <a:r>
              <a:rPr lang="en-US" dirty="0">
                <a:latin typeface="Google Sans"/>
                <a:ea typeface="Google Sans"/>
                <a:cs typeface="Google Sans"/>
                <a:sym typeface="Google Sans"/>
              </a:rPr>
              <a:t>Kharkov, Ukraine</a:t>
            </a:r>
            <a:endParaRPr dirty="0">
              <a:latin typeface="Google Sans"/>
              <a:ea typeface="Google Sans"/>
              <a:cs typeface="Google Sans"/>
              <a:sym typeface="Google Sans"/>
            </a:endParaRPr>
          </a:p>
          <a:p>
            <a:pPr>
              <a:buSzPts val="1400"/>
            </a:pPr>
            <a:r>
              <a:rPr lang="en-US" dirty="0">
                <a:latin typeface="Google Sans"/>
                <a:ea typeface="Google Sans"/>
                <a:cs typeface="Google Sans"/>
                <a:sym typeface="Google Sans"/>
              </a:rPr>
              <a:t>Lives with her parents</a:t>
            </a:r>
          </a:p>
          <a:p>
            <a:pPr>
              <a:buSzPts val="1400"/>
            </a:pPr>
            <a:r>
              <a:rPr lang="en-US" dirty="0">
                <a:latin typeface="Google Sans"/>
                <a:ea typeface="Google Sans"/>
                <a:cs typeface="Google Sans"/>
                <a:sym typeface="Google Sans"/>
              </a:rPr>
              <a:t>Full time student</a:t>
            </a:r>
            <a:endParaRPr dirty="0">
              <a:latin typeface="Google Sans"/>
              <a:ea typeface="Google Sans"/>
              <a:cs typeface="Google Sans"/>
              <a:sym typeface="Google Sans"/>
            </a:endParaRPr>
          </a:p>
        </p:txBody>
      </p:sp>
      <p:sp>
        <p:nvSpPr>
          <p:cNvPr id="58" name="Google Shape;58;p13"/>
          <p:cNvSpPr txBox="1"/>
          <p:nvPr/>
        </p:nvSpPr>
        <p:spPr>
          <a:xfrm>
            <a:off x="3586716" y="233920"/>
            <a:ext cx="5280837" cy="1028209"/>
          </a:xfrm>
          <a:prstGeom prst="rect">
            <a:avLst/>
          </a:prstGeom>
          <a:noFill/>
          <a:ln>
            <a:noFill/>
          </a:ln>
        </p:spPr>
        <p:txBody>
          <a:bodyPr spcFirstLastPara="1" wrap="square" lIns="91425" tIns="91425" rIns="91425" bIns="91425" anchor="ctr" anchorCtr="0">
            <a:noAutofit/>
          </a:bodyPr>
          <a:lstStyle/>
          <a:p>
            <a:pPr algn="ctr">
              <a:buSzPts val="1800"/>
            </a:pPr>
            <a:r>
              <a:rPr lang="en" sz="1800" i="1" dirty="0">
                <a:latin typeface="Google Sans"/>
                <a:ea typeface="Google Sans"/>
                <a:cs typeface="Google Sans"/>
                <a:sym typeface="Google Sans"/>
              </a:rPr>
              <a:t>“My hobby is shopping</a:t>
            </a:r>
            <a:r>
              <a:rPr lang="ru-RU" sz="1800" i="1" dirty="0">
                <a:latin typeface="Google Sans"/>
                <a:ea typeface="Google Sans"/>
                <a:cs typeface="Google Sans"/>
                <a:sym typeface="Google Sans"/>
              </a:rPr>
              <a:t> </a:t>
            </a:r>
            <a:r>
              <a:rPr lang="en-US" sz="1800" i="1" dirty="0">
                <a:latin typeface="Google Sans"/>
                <a:ea typeface="Google Sans"/>
                <a:cs typeface="Google Sans"/>
                <a:sym typeface="Google Sans"/>
              </a:rPr>
              <a:t>and </a:t>
            </a:r>
            <a:r>
              <a:rPr lang="en" sz="1800" i="1" dirty="0">
                <a:latin typeface="Google Sans"/>
                <a:ea typeface="Google Sans"/>
                <a:cs typeface="Google Sans"/>
                <a:sym typeface="Google Sans"/>
              </a:rPr>
              <a:t>I prefer online shopping more” </a:t>
            </a:r>
            <a:endParaRPr sz="1800" i="1" dirty="0">
              <a:latin typeface="Google Sans"/>
              <a:ea typeface="Google Sans"/>
              <a:cs typeface="Google Sans"/>
              <a:sym typeface="Google Sans"/>
            </a:endParaRPr>
          </a:p>
        </p:txBody>
      </p:sp>
      <p:sp>
        <p:nvSpPr>
          <p:cNvPr id="59" name="Google Shape;59;p13"/>
          <p:cNvSpPr txBox="1"/>
          <p:nvPr/>
        </p:nvSpPr>
        <p:spPr>
          <a:xfrm>
            <a:off x="3973825" y="1212112"/>
            <a:ext cx="2277201" cy="1765005"/>
          </a:xfrm>
          <a:prstGeom prst="rect">
            <a:avLst/>
          </a:prstGeom>
          <a:noFill/>
          <a:ln>
            <a:noFill/>
          </a:ln>
        </p:spPr>
        <p:txBody>
          <a:bodyPr spcFirstLastPara="1" wrap="square" lIns="91425" tIns="91425" rIns="91425" bIns="91425" anchor="t" anchorCtr="0">
            <a:noAutofit/>
          </a:bodyPr>
          <a:lstStyle/>
          <a:p>
            <a:pPr>
              <a:buSzPts val="1900"/>
            </a:pPr>
            <a:r>
              <a:rPr lang="en" sz="1900" b="1" dirty="0">
                <a:solidFill>
                  <a:srgbClr val="196702"/>
                </a:solidFill>
                <a:latin typeface="Google Sans"/>
                <a:ea typeface="Google Sans"/>
                <a:cs typeface="Google Sans"/>
                <a:sym typeface="Google Sans"/>
              </a:rPr>
              <a:t>Goals</a:t>
            </a:r>
            <a:r>
              <a:rPr lang="en" sz="1800" dirty="0">
                <a:latin typeface="Google Sans"/>
                <a:ea typeface="Google Sans"/>
                <a:cs typeface="Google Sans"/>
                <a:sym typeface="Google Sans"/>
              </a:rPr>
              <a:t> </a:t>
            </a:r>
          </a:p>
          <a:p>
            <a:pPr marL="457189" indent="-317492">
              <a:buSzPts val="1400"/>
              <a:buFont typeface="Google Sans"/>
              <a:buChar char="●"/>
            </a:pPr>
            <a:r>
              <a:rPr lang="en-US" dirty="0">
                <a:latin typeface="Google Sans"/>
                <a:ea typeface="Google Sans"/>
                <a:cs typeface="Google Sans"/>
                <a:sym typeface="Google Sans"/>
              </a:rPr>
              <a:t>To save my time</a:t>
            </a:r>
          </a:p>
          <a:p>
            <a:pPr marL="457189" indent="-317492">
              <a:buSzPts val="1400"/>
              <a:buFont typeface="Google Sans"/>
              <a:buChar char="●"/>
            </a:pPr>
            <a:r>
              <a:rPr lang="en-US" dirty="0">
                <a:latin typeface="Google Sans"/>
                <a:ea typeface="Google Sans"/>
                <a:cs typeface="Google Sans"/>
                <a:sym typeface="Google Sans"/>
              </a:rPr>
              <a:t>To have a wide range of things</a:t>
            </a:r>
          </a:p>
          <a:p>
            <a:pPr marL="457189" indent="-317492">
              <a:buSzPts val="1400"/>
              <a:buFont typeface="Google Sans"/>
              <a:buChar char="●"/>
            </a:pPr>
            <a:r>
              <a:rPr lang="en-US" dirty="0">
                <a:latin typeface="Google Sans"/>
                <a:ea typeface="Google Sans"/>
                <a:cs typeface="Google Sans"/>
                <a:sym typeface="Google Sans"/>
              </a:rPr>
              <a:t>To do my</a:t>
            </a:r>
            <a:r>
              <a:rPr lang="ru-RU" dirty="0">
                <a:latin typeface="Google Sans"/>
                <a:ea typeface="Google Sans"/>
                <a:cs typeface="Google Sans"/>
                <a:sym typeface="Google Sans"/>
              </a:rPr>
              <a:t> </a:t>
            </a:r>
            <a:r>
              <a:rPr lang="en-US" dirty="0">
                <a:latin typeface="Google Sans"/>
                <a:ea typeface="Google Sans"/>
                <a:cs typeface="Google Sans"/>
                <a:sym typeface="Google Sans"/>
              </a:rPr>
              <a:t>shopping  in a convenient way</a:t>
            </a:r>
          </a:p>
          <a:p>
            <a:pPr marL="457189" indent="-317492">
              <a:buSzPts val="1400"/>
              <a:buFont typeface="Google Sans"/>
              <a:buChar char="●"/>
            </a:pPr>
            <a:endParaRPr lang="en-US" dirty="0">
              <a:latin typeface="Google Sans"/>
              <a:ea typeface="Google Sans"/>
              <a:cs typeface="Google Sans"/>
              <a:sym typeface="Google Sans"/>
            </a:endParaRPr>
          </a:p>
        </p:txBody>
      </p:sp>
      <p:sp>
        <p:nvSpPr>
          <p:cNvPr id="60" name="Google Shape;60;p13"/>
          <p:cNvSpPr txBox="1"/>
          <p:nvPr/>
        </p:nvSpPr>
        <p:spPr>
          <a:xfrm>
            <a:off x="6251027" y="1142797"/>
            <a:ext cx="2435525" cy="1834321"/>
          </a:xfrm>
          <a:prstGeom prst="rect">
            <a:avLst/>
          </a:prstGeom>
          <a:noFill/>
          <a:ln>
            <a:noFill/>
          </a:ln>
        </p:spPr>
        <p:txBody>
          <a:bodyPr spcFirstLastPara="1" wrap="square" lIns="91425" tIns="91425" rIns="91425" bIns="91425" anchor="t" anchorCtr="0">
            <a:noAutofit/>
          </a:bodyPr>
          <a:lstStyle/>
          <a:p>
            <a:pPr>
              <a:buClr>
                <a:schemeClr val="dk1"/>
              </a:buClr>
              <a:buSzPts val="1100"/>
            </a:pPr>
            <a:r>
              <a:rPr lang="en" sz="1900" b="1" dirty="0">
                <a:solidFill>
                  <a:srgbClr val="C5221F"/>
                </a:solidFill>
                <a:latin typeface="Google Sans"/>
                <a:ea typeface="Google Sans"/>
                <a:cs typeface="Google Sans"/>
                <a:sym typeface="Google Sans"/>
              </a:rPr>
              <a:t>Frustrations</a:t>
            </a:r>
            <a:r>
              <a:rPr lang="en" sz="1800" b="1" dirty="0">
                <a:solidFill>
                  <a:schemeClr val="dk1"/>
                </a:solidFill>
                <a:latin typeface="Google Sans"/>
                <a:ea typeface="Google Sans"/>
                <a:cs typeface="Google Sans"/>
                <a:sym typeface="Google Sans"/>
              </a:rPr>
              <a:t> </a:t>
            </a:r>
            <a:endParaRPr sz="1800" b="1" dirty="0">
              <a:solidFill>
                <a:schemeClr val="dk1"/>
              </a:solidFill>
              <a:latin typeface="Google Sans"/>
              <a:ea typeface="Google Sans"/>
              <a:cs typeface="Google Sans"/>
              <a:sym typeface="Google Sans"/>
            </a:endParaRPr>
          </a:p>
          <a:p>
            <a:pPr marL="457189" indent="-317492">
              <a:buClr>
                <a:schemeClr val="dk1"/>
              </a:buClr>
              <a:buSzPts val="1400"/>
              <a:buFont typeface="Google Sans"/>
              <a:buChar char="●"/>
            </a:pPr>
            <a:r>
              <a:rPr lang="en-US" dirty="0">
                <a:solidFill>
                  <a:schemeClr val="dk1"/>
                </a:solidFill>
                <a:latin typeface="Google Sans"/>
                <a:ea typeface="Google Sans"/>
                <a:cs typeface="Google Sans"/>
                <a:sym typeface="Google Sans"/>
              </a:rPr>
              <a:t>’’I don’t like standing </a:t>
            </a:r>
            <a:r>
              <a:rPr lang="ru-RU" dirty="0">
                <a:solidFill>
                  <a:schemeClr val="dk1"/>
                </a:solidFill>
                <a:latin typeface="Google Sans"/>
                <a:ea typeface="Google Sans"/>
                <a:cs typeface="Google Sans"/>
                <a:sym typeface="Google Sans"/>
              </a:rPr>
              <a:t> </a:t>
            </a:r>
            <a:r>
              <a:rPr lang="en-US" dirty="0">
                <a:solidFill>
                  <a:schemeClr val="dk1"/>
                </a:solidFill>
                <a:latin typeface="Google Sans"/>
                <a:ea typeface="Google Sans"/>
                <a:cs typeface="Google Sans"/>
                <a:sym typeface="Google Sans"/>
              </a:rPr>
              <a:t>in long queues during peak hours and sale seasons ”</a:t>
            </a:r>
          </a:p>
          <a:p>
            <a:pPr marL="457189" indent="-317492">
              <a:buClr>
                <a:schemeClr val="dk1"/>
              </a:buClr>
              <a:buSzPts val="1400"/>
              <a:buFont typeface="Google Sans"/>
              <a:buChar char="●"/>
            </a:pPr>
            <a:r>
              <a:rPr lang="en-US" dirty="0">
                <a:solidFill>
                  <a:schemeClr val="dk1"/>
                </a:solidFill>
                <a:latin typeface="Google Sans"/>
                <a:ea typeface="Google Sans"/>
                <a:cs typeface="Google Sans"/>
                <a:sym typeface="Google Sans"/>
              </a:rPr>
              <a:t>”The size of the goods are unavailable in shops very often”</a:t>
            </a:r>
            <a:endParaRPr dirty="0">
              <a:solidFill>
                <a:schemeClr val="dk1"/>
              </a:solidFill>
              <a:latin typeface="Google Sans"/>
              <a:ea typeface="Google Sans"/>
              <a:cs typeface="Google Sans"/>
              <a:sym typeface="Google Sans"/>
            </a:endParaRPr>
          </a:p>
          <a:p>
            <a:pPr>
              <a:buSzPts val="1400"/>
            </a:pPr>
            <a:endParaRPr dirty="0">
              <a:latin typeface="Google Sans"/>
              <a:ea typeface="Google Sans"/>
              <a:cs typeface="Google Sans"/>
              <a:sym typeface="Google Sans"/>
            </a:endParaRPr>
          </a:p>
        </p:txBody>
      </p:sp>
      <p:sp>
        <p:nvSpPr>
          <p:cNvPr id="61" name="Google Shape;61;p13"/>
          <p:cNvSpPr txBox="1"/>
          <p:nvPr/>
        </p:nvSpPr>
        <p:spPr>
          <a:xfrm>
            <a:off x="4182141" y="3076597"/>
            <a:ext cx="4827180" cy="1642807"/>
          </a:xfrm>
          <a:prstGeom prst="rect">
            <a:avLst/>
          </a:prstGeom>
          <a:noFill/>
          <a:ln w="28575" cap="flat" cmpd="sng">
            <a:solidFill>
              <a:srgbClr val="FFD966"/>
            </a:solidFill>
            <a:prstDash val="solid"/>
            <a:round/>
            <a:headEnd type="none" w="sm" len="sm"/>
            <a:tailEnd type="none" w="sm" len="sm"/>
          </a:ln>
        </p:spPr>
        <p:txBody>
          <a:bodyPr spcFirstLastPara="1" wrap="square" lIns="91425" tIns="91425" rIns="91425" bIns="91425" anchor="t" anchorCtr="0">
            <a:noAutofit/>
          </a:bodyPr>
          <a:lstStyle/>
          <a:p>
            <a:pPr>
              <a:buSzPts val="1400"/>
            </a:pPr>
            <a:r>
              <a:rPr lang="en-US" dirty="0">
                <a:latin typeface="Google Sans"/>
                <a:ea typeface="Google Sans"/>
                <a:cs typeface="Google Sans"/>
                <a:sym typeface="Google Sans"/>
              </a:rPr>
              <a:t>Adele is a student who is studying in the first year. Her hobby is shopping. After her classes, she likes to go shopping with her friends, but she prefers online shopping because it saves her time, money and she has more choice of things</a:t>
            </a:r>
            <a:r>
              <a:rPr lang="ru-RU" dirty="0">
                <a:latin typeface="Google Sans"/>
                <a:ea typeface="Google Sans"/>
                <a:cs typeface="Google Sans"/>
                <a:sym typeface="Google Sans"/>
              </a:rPr>
              <a:t>. </a:t>
            </a:r>
            <a:r>
              <a:rPr lang="en-US" dirty="0">
                <a:latin typeface="Google Sans"/>
                <a:ea typeface="Google Sans"/>
                <a:cs typeface="Google Sans"/>
                <a:sym typeface="Google Sans"/>
              </a:rPr>
              <a:t>Her frustration is that she doesn’t like standing in long queues in order to try clothes on in the fitting room and buy them at the checkout</a:t>
            </a:r>
            <a:r>
              <a:rPr lang="ru-RU" dirty="0">
                <a:latin typeface="Google Sans"/>
                <a:ea typeface="Google Sans"/>
                <a:cs typeface="Google Sans"/>
                <a:sym typeface="Google Sans"/>
              </a:rPr>
              <a:t>.</a:t>
            </a:r>
            <a:r>
              <a:rPr lang="en-US" dirty="0">
                <a:latin typeface="Google Sans"/>
                <a:ea typeface="Google Sans"/>
                <a:cs typeface="Google Sans"/>
                <a:sym typeface="Google Sans"/>
              </a:rPr>
              <a:t> </a:t>
            </a:r>
          </a:p>
        </p:txBody>
      </p:sp>
      <p:pic>
        <p:nvPicPr>
          <p:cNvPr id="5" name="Рисунок 4">
            <a:extLst>
              <a:ext uri="{FF2B5EF4-FFF2-40B4-BE49-F238E27FC236}">
                <a16:creationId xmlns:a16="http://schemas.microsoft.com/office/drawing/2014/main" id="{0938A176-1443-4234-BB0E-BCCB081293DE}"/>
              </a:ext>
            </a:extLst>
          </p:cNvPr>
          <p:cNvPicPr>
            <a:picLocks noChangeAspect="1"/>
          </p:cNvPicPr>
          <p:nvPr/>
        </p:nvPicPr>
        <p:blipFill>
          <a:blip r:embed="rId3"/>
          <a:stretch>
            <a:fillRect/>
          </a:stretch>
        </p:blipFill>
        <p:spPr>
          <a:xfrm>
            <a:off x="446566" y="177209"/>
            <a:ext cx="2984205" cy="289938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txBox="1"/>
          <p:nvPr/>
        </p:nvSpPr>
        <p:spPr>
          <a:xfrm>
            <a:off x="440539" y="3032680"/>
            <a:ext cx="3018587" cy="553401"/>
          </a:xfrm>
          <a:prstGeom prst="rect">
            <a:avLst/>
          </a:prstGeom>
          <a:noFill/>
          <a:ln>
            <a:noFill/>
          </a:ln>
        </p:spPr>
        <p:txBody>
          <a:bodyPr spcFirstLastPara="1" wrap="square" lIns="91425" tIns="91425" rIns="91425" bIns="91425" anchor="t" anchorCtr="0">
            <a:noAutofit/>
          </a:bodyPr>
          <a:lstStyle/>
          <a:p>
            <a:pPr algn="ctr">
              <a:buClr>
                <a:schemeClr val="dk1"/>
              </a:buClr>
              <a:buSzPts val="1100"/>
            </a:pPr>
            <a:r>
              <a:rPr lang="en-US" sz="1900" b="1" dirty="0">
                <a:solidFill>
                  <a:srgbClr val="0AE688"/>
                </a:solidFill>
                <a:latin typeface="Google Sans"/>
                <a:ea typeface="Google Sans"/>
                <a:cs typeface="Google Sans"/>
                <a:sym typeface="Google Sans"/>
              </a:rPr>
              <a:t>Michelle</a:t>
            </a:r>
            <a:endParaRPr sz="1800" b="1" dirty="0">
              <a:solidFill>
                <a:srgbClr val="0AE688"/>
              </a:solidFill>
              <a:latin typeface="Google Sans"/>
              <a:ea typeface="Google Sans"/>
              <a:cs typeface="Google Sans"/>
              <a:sym typeface="Google Sans"/>
            </a:endParaRPr>
          </a:p>
        </p:txBody>
      </p:sp>
      <p:sp>
        <p:nvSpPr>
          <p:cNvPr id="56" name="Google Shape;56;p13"/>
          <p:cNvSpPr txBox="1"/>
          <p:nvPr/>
        </p:nvSpPr>
        <p:spPr>
          <a:xfrm>
            <a:off x="323951" y="3530009"/>
            <a:ext cx="1501800" cy="1301595"/>
          </a:xfrm>
          <a:prstGeom prst="rect">
            <a:avLst/>
          </a:prstGeom>
          <a:noFill/>
          <a:ln>
            <a:noFill/>
          </a:ln>
        </p:spPr>
        <p:txBody>
          <a:bodyPr spcFirstLastPara="1" wrap="square" lIns="91425" tIns="91425" rIns="91425" bIns="91425" anchor="t" anchorCtr="0">
            <a:noAutofit/>
          </a:bodyPr>
          <a:lstStyle/>
          <a:p>
            <a:pPr algn="r">
              <a:buSzPts val="1400"/>
            </a:pPr>
            <a:r>
              <a:rPr lang="en" b="1" dirty="0">
                <a:latin typeface="Google Sans"/>
                <a:ea typeface="Google Sans"/>
                <a:cs typeface="Google Sans"/>
                <a:sym typeface="Google Sans"/>
              </a:rPr>
              <a:t>Age: </a:t>
            </a:r>
            <a:endParaRPr b="1" dirty="0">
              <a:latin typeface="Google Sans"/>
              <a:ea typeface="Google Sans"/>
              <a:cs typeface="Google Sans"/>
              <a:sym typeface="Google Sans"/>
            </a:endParaRPr>
          </a:p>
          <a:p>
            <a:pPr algn="r">
              <a:buSzPts val="1400"/>
            </a:pPr>
            <a:r>
              <a:rPr lang="en" b="1" dirty="0">
                <a:latin typeface="Google Sans"/>
                <a:ea typeface="Google Sans"/>
                <a:cs typeface="Google Sans"/>
                <a:sym typeface="Google Sans"/>
              </a:rPr>
              <a:t>Education: </a:t>
            </a:r>
            <a:endParaRPr b="1" dirty="0">
              <a:latin typeface="Google Sans"/>
              <a:ea typeface="Google Sans"/>
              <a:cs typeface="Google Sans"/>
              <a:sym typeface="Google Sans"/>
            </a:endParaRPr>
          </a:p>
          <a:p>
            <a:pPr algn="r">
              <a:buSzPts val="1400"/>
            </a:pPr>
            <a:r>
              <a:rPr lang="en" b="1" dirty="0">
                <a:latin typeface="Google Sans"/>
                <a:ea typeface="Google Sans"/>
                <a:cs typeface="Google Sans"/>
                <a:sym typeface="Google Sans"/>
              </a:rPr>
              <a:t>Hometown: </a:t>
            </a:r>
            <a:endParaRPr b="1" dirty="0">
              <a:latin typeface="Google Sans"/>
              <a:ea typeface="Google Sans"/>
              <a:cs typeface="Google Sans"/>
              <a:sym typeface="Google Sans"/>
            </a:endParaRPr>
          </a:p>
          <a:p>
            <a:pPr algn="r">
              <a:buSzPts val="1400"/>
            </a:pPr>
            <a:r>
              <a:rPr lang="en" b="1" dirty="0">
                <a:latin typeface="Google Sans"/>
                <a:ea typeface="Google Sans"/>
                <a:cs typeface="Google Sans"/>
                <a:sym typeface="Google Sans"/>
              </a:rPr>
              <a:t>Family: </a:t>
            </a:r>
            <a:endParaRPr b="1" dirty="0">
              <a:latin typeface="Google Sans"/>
              <a:ea typeface="Google Sans"/>
              <a:cs typeface="Google Sans"/>
              <a:sym typeface="Google Sans"/>
            </a:endParaRPr>
          </a:p>
          <a:p>
            <a:pPr algn="r">
              <a:buSzPts val="1400"/>
            </a:pPr>
            <a:r>
              <a:rPr lang="en" b="1" dirty="0">
                <a:latin typeface="Google Sans"/>
                <a:ea typeface="Google Sans"/>
                <a:cs typeface="Google Sans"/>
                <a:sym typeface="Google Sans"/>
              </a:rPr>
              <a:t>Occupation:</a:t>
            </a:r>
            <a:endParaRPr b="1" dirty="0">
              <a:latin typeface="Google Sans"/>
              <a:ea typeface="Google Sans"/>
              <a:cs typeface="Google Sans"/>
              <a:sym typeface="Google Sans"/>
            </a:endParaRPr>
          </a:p>
          <a:p>
            <a:pPr algn="r">
              <a:buSzPts val="1400"/>
            </a:pPr>
            <a:endParaRPr b="1" dirty="0">
              <a:latin typeface="Google Sans"/>
              <a:ea typeface="Google Sans"/>
              <a:cs typeface="Google Sans"/>
              <a:sym typeface="Google Sans"/>
            </a:endParaRPr>
          </a:p>
        </p:txBody>
      </p:sp>
      <p:sp>
        <p:nvSpPr>
          <p:cNvPr id="57" name="Google Shape;57;p13"/>
          <p:cNvSpPr txBox="1"/>
          <p:nvPr/>
        </p:nvSpPr>
        <p:spPr>
          <a:xfrm>
            <a:off x="1750384" y="3522285"/>
            <a:ext cx="2126956" cy="1301595"/>
          </a:xfrm>
          <a:prstGeom prst="rect">
            <a:avLst/>
          </a:prstGeom>
          <a:noFill/>
          <a:ln>
            <a:noFill/>
          </a:ln>
        </p:spPr>
        <p:txBody>
          <a:bodyPr spcFirstLastPara="1" wrap="square" lIns="91425" tIns="91425" rIns="91425" bIns="91425" anchor="t" anchorCtr="0">
            <a:noAutofit/>
          </a:bodyPr>
          <a:lstStyle/>
          <a:p>
            <a:pPr>
              <a:buSzPts val="1400"/>
            </a:pPr>
            <a:r>
              <a:rPr lang="en-US" dirty="0">
                <a:latin typeface="Google Sans"/>
                <a:ea typeface="Google Sans"/>
                <a:cs typeface="Google Sans"/>
                <a:sym typeface="Google Sans"/>
              </a:rPr>
              <a:t>25</a:t>
            </a:r>
            <a:endParaRPr dirty="0">
              <a:latin typeface="Google Sans"/>
              <a:ea typeface="Google Sans"/>
              <a:cs typeface="Google Sans"/>
              <a:sym typeface="Google Sans"/>
            </a:endParaRPr>
          </a:p>
          <a:p>
            <a:pPr>
              <a:buClr>
                <a:schemeClr val="dk1"/>
              </a:buClr>
              <a:buSzPts val="1100"/>
            </a:pPr>
            <a:r>
              <a:rPr lang="en-US" dirty="0">
                <a:solidFill>
                  <a:schemeClr val="dk1"/>
                </a:solidFill>
                <a:latin typeface="Google Sans"/>
                <a:ea typeface="Google Sans"/>
                <a:cs typeface="Google Sans"/>
                <a:sym typeface="Google Sans"/>
              </a:rPr>
              <a:t>Juris Doctor degree</a:t>
            </a:r>
            <a:endParaRPr dirty="0">
              <a:solidFill>
                <a:schemeClr val="dk1"/>
              </a:solidFill>
              <a:latin typeface="Google Sans"/>
              <a:ea typeface="Google Sans"/>
              <a:cs typeface="Google Sans"/>
              <a:sym typeface="Google Sans"/>
            </a:endParaRPr>
          </a:p>
          <a:p>
            <a:pPr>
              <a:buSzPts val="1400"/>
            </a:pPr>
            <a:r>
              <a:rPr lang="en-US" dirty="0">
                <a:latin typeface="Google Sans"/>
                <a:ea typeface="Google Sans"/>
                <a:cs typeface="Google Sans"/>
                <a:sym typeface="Google Sans"/>
              </a:rPr>
              <a:t>Kiev, Ukraine</a:t>
            </a:r>
            <a:endParaRPr dirty="0">
              <a:latin typeface="Google Sans"/>
              <a:ea typeface="Google Sans"/>
              <a:cs typeface="Google Sans"/>
              <a:sym typeface="Google Sans"/>
            </a:endParaRPr>
          </a:p>
          <a:p>
            <a:pPr>
              <a:buSzPts val="1400"/>
            </a:pPr>
            <a:r>
              <a:rPr lang="en-US" dirty="0">
                <a:latin typeface="Google Sans"/>
                <a:ea typeface="Google Sans"/>
                <a:cs typeface="Google Sans"/>
                <a:sym typeface="Google Sans"/>
              </a:rPr>
              <a:t>lives with her parents</a:t>
            </a:r>
          </a:p>
          <a:p>
            <a:pPr>
              <a:buSzPts val="1400"/>
            </a:pPr>
            <a:r>
              <a:rPr lang="en-US" dirty="0">
                <a:latin typeface="Google Sans"/>
                <a:ea typeface="Google Sans"/>
                <a:cs typeface="Google Sans"/>
                <a:sym typeface="Google Sans"/>
              </a:rPr>
              <a:t>Lawyer</a:t>
            </a:r>
            <a:endParaRPr dirty="0">
              <a:latin typeface="Google Sans"/>
              <a:ea typeface="Google Sans"/>
              <a:cs typeface="Google Sans"/>
              <a:sym typeface="Google Sans"/>
            </a:endParaRPr>
          </a:p>
        </p:txBody>
      </p:sp>
      <p:sp>
        <p:nvSpPr>
          <p:cNvPr id="58" name="Google Shape;58;p13"/>
          <p:cNvSpPr txBox="1"/>
          <p:nvPr/>
        </p:nvSpPr>
        <p:spPr>
          <a:xfrm>
            <a:off x="3785151" y="233920"/>
            <a:ext cx="5035800" cy="1028209"/>
          </a:xfrm>
          <a:prstGeom prst="rect">
            <a:avLst/>
          </a:prstGeom>
          <a:noFill/>
          <a:ln>
            <a:noFill/>
          </a:ln>
        </p:spPr>
        <p:txBody>
          <a:bodyPr spcFirstLastPara="1" wrap="square" lIns="91425" tIns="91425" rIns="91425" bIns="91425" anchor="ctr" anchorCtr="0">
            <a:noAutofit/>
          </a:bodyPr>
          <a:lstStyle/>
          <a:p>
            <a:pPr algn="ctr">
              <a:buSzPts val="1800"/>
            </a:pPr>
            <a:r>
              <a:rPr lang="en" sz="1800" i="1" dirty="0">
                <a:latin typeface="Google Sans"/>
                <a:ea typeface="Google Sans"/>
                <a:cs typeface="Google Sans"/>
                <a:sym typeface="Google Sans"/>
              </a:rPr>
              <a:t>“I </a:t>
            </a:r>
            <a:r>
              <a:rPr lang="en" sz="1800" i="1">
                <a:latin typeface="Google Sans"/>
                <a:ea typeface="Google Sans"/>
                <a:cs typeface="Google Sans"/>
                <a:sym typeface="Google Sans"/>
              </a:rPr>
              <a:t>am a very </a:t>
            </a:r>
            <a:r>
              <a:rPr lang="en" sz="1800" i="1" dirty="0">
                <a:latin typeface="Google Sans"/>
                <a:ea typeface="Google Sans"/>
                <a:cs typeface="Google Sans"/>
                <a:sym typeface="Google Sans"/>
              </a:rPr>
              <a:t>busy person, but </a:t>
            </a:r>
            <a:r>
              <a:rPr lang="en-US" sz="1800" i="1" dirty="0">
                <a:latin typeface="Google Sans"/>
                <a:ea typeface="Google Sans"/>
                <a:cs typeface="Google Sans"/>
                <a:sym typeface="Google Sans"/>
              </a:rPr>
              <a:t>I</a:t>
            </a:r>
            <a:r>
              <a:rPr lang="en" sz="1800" i="1" dirty="0">
                <a:latin typeface="Google Sans"/>
                <a:ea typeface="Google Sans"/>
                <a:cs typeface="Google Sans"/>
                <a:sym typeface="Google Sans"/>
              </a:rPr>
              <a:t> have time to spend with my family. Our hobby is offline shopping ” </a:t>
            </a:r>
            <a:endParaRPr sz="1800" i="1" dirty="0">
              <a:latin typeface="Google Sans"/>
              <a:ea typeface="Google Sans"/>
              <a:cs typeface="Google Sans"/>
              <a:sym typeface="Google Sans"/>
            </a:endParaRPr>
          </a:p>
        </p:txBody>
      </p:sp>
      <p:sp>
        <p:nvSpPr>
          <p:cNvPr id="59" name="Google Shape;59;p13"/>
          <p:cNvSpPr txBox="1"/>
          <p:nvPr/>
        </p:nvSpPr>
        <p:spPr>
          <a:xfrm>
            <a:off x="3785151" y="1287401"/>
            <a:ext cx="2435525" cy="1933800"/>
          </a:xfrm>
          <a:prstGeom prst="rect">
            <a:avLst/>
          </a:prstGeom>
          <a:noFill/>
          <a:ln>
            <a:noFill/>
          </a:ln>
        </p:spPr>
        <p:txBody>
          <a:bodyPr spcFirstLastPara="1" wrap="square" lIns="91425" tIns="91425" rIns="91425" bIns="91425" anchor="t" anchorCtr="0">
            <a:noAutofit/>
          </a:bodyPr>
          <a:lstStyle/>
          <a:p>
            <a:pPr>
              <a:buSzPts val="1900"/>
            </a:pPr>
            <a:r>
              <a:rPr lang="en" sz="1900" b="1" dirty="0">
                <a:solidFill>
                  <a:srgbClr val="196702"/>
                </a:solidFill>
                <a:latin typeface="Google Sans"/>
                <a:ea typeface="Google Sans"/>
                <a:cs typeface="Google Sans"/>
                <a:sym typeface="Google Sans"/>
              </a:rPr>
              <a:t>Goals</a:t>
            </a:r>
            <a:r>
              <a:rPr lang="en" sz="1800" dirty="0">
                <a:latin typeface="Google Sans"/>
                <a:ea typeface="Google Sans"/>
                <a:cs typeface="Google Sans"/>
                <a:sym typeface="Google Sans"/>
              </a:rPr>
              <a:t> </a:t>
            </a:r>
            <a:endParaRPr sz="1800" dirty="0">
              <a:latin typeface="Google Sans"/>
              <a:ea typeface="Google Sans"/>
              <a:cs typeface="Google Sans"/>
              <a:sym typeface="Google Sans"/>
            </a:endParaRPr>
          </a:p>
          <a:p>
            <a:pPr marL="457189" indent="-317492">
              <a:buSzPts val="1400"/>
              <a:buFont typeface="Google Sans"/>
              <a:buChar char="●"/>
            </a:pPr>
            <a:r>
              <a:rPr lang="en" dirty="0">
                <a:latin typeface="Google Sans"/>
                <a:ea typeface="Google Sans"/>
                <a:cs typeface="Google Sans"/>
                <a:sym typeface="Google Sans"/>
              </a:rPr>
              <a:t>To choose the right size </a:t>
            </a:r>
          </a:p>
          <a:p>
            <a:pPr marL="457189" indent="-317492">
              <a:buSzPts val="1400"/>
              <a:buFont typeface="Google Sans"/>
              <a:buChar char="●"/>
            </a:pPr>
            <a:r>
              <a:rPr lang="en-US" dirty="0">
                <a:latin typeface="Google Sans"/>
                <a:ea typeface="Google Sans"/>
                <a:cs typeface="Google Sans"/>
                <a:sym typeface="Google Sans"/>
              </a:rPr>
              <a:t>To pick up quality things</a:t>
            </a:r>
          </a:p>
          <a:p>
            <a:pPr marL="457189" indent="-317492">
              <a:buSzPts val="1400"/>
              <a:buFont typeface="Google Sans"/>
              <a:buChar char="●"/>
            </a:pPr>
            <a:r>
              <a:rPr lang="en-US" dirty="0">
                <a:latin typeface="Google Sans"/>
                <a:ea typeface="Google Sans"/>
                <a:cs typeface="Google Sans"/>
                <a:sym typeface="Google Sans"/>
              </a:rPr>
              <a:t>To  </a:t>
            </a:r>
            <a:r>
              <a:rPr lang="en-US">
                <a:latin typeface="Google Sans"/>
                <a:ea typeface="Google Sans"/>
                <a:cs typeface="Google Sans"/>
                <a:sym typeface="Google Sans"/>
              </a:rPr>
              <a:t>buy things for the right price</a:t>
            </a:r>
            <a:endParaRPr dirty="0">
              <a:latin typeface="Google Sans"/>
              <a:ea typeface="Google Sans"/>
              <a:cs typeface="Google Sans"/>
              <a:sym typeface="Google Sans"/>
            </a:endParaRPr>
          </a:p>
        </p:txBody>
      </p:sp>
      <p:sp>
        <p:nvSpPr>
          <p:cNvPr id="60" name="Google Shape;60;p13"/>
          <p:cNvSpPr txBox="1"/>
          <p:nvPr/>
        </p:nvSpPr>
        <p:spPr>
          <a:xfrm>
            <a:off x="6326474" y="1287401"/>
            <a:ext cx="2604875" cy="2298680"/>
          </a:xfrm>
          <a:prstGeom prst="rect">
            <a:avLst/>
          </a:prstGeom>
          <a:noFill/>
          <a:ln>
            <a:noFill/>
          </a:ln>
        </p:spPr>
        <p:txBody>
          <a:bodyPr spcFirstLastPara="1" wrap="square" lIns="91425" tIns="91425" rIns="91425" bIns="91425" anchor="t" anchorCtr="0">
            <a:noAutofit/>
          </a:bodyPr>
          <a:lstStyle/>
          <a:p>
            <a:pPr>
              <a:buClr>
                <a:schemeClr val="dk1"/>
              </a:buClr>
              <a:buSzPts val="1100"/>
            </a:pPr>
            <a:r>
              <a:rPr lang="en" sz="1900" b="1" dirty="0">
                <a:solidFill>
                  <a:srgbClr val="C5221F"/>
                </a:solidFill>
                <a:latin typeface="Google Sans"/>
                <a:ea typeface="Google Sans"/>
                <a:cs typeface="Google Sans"/>
                <a:sym typeface="Google Sans"/>
              </a:rPr>
              <a:t>Frustrations</a:t>
            </a:r>
            <a:r>
              <a:rPr lang="en" sz="1800" b="1" dirty="0">
                <a:solidFill>
                  <a:schemeClr val="dk1"/>
                </a:solidFill>
                <a:latin typeface="Google Sans"/>
                <a:ea typeface="Google Sans"/>
                <a:cs typeface="Google Sans"/>
                <a:sym typeface="Google Sans"/>
              </a:rPr>
              <a:t> </a:t>
            </a:r>
            <a:endParaRPr sz="1800" b="1" dirty="0">
              <a:solidFill>
                <a:schemeClr val="dk1"/>
              </a:solidFill>
              <a:latin typeface="Google Sans"/>
              <a:ea typeface="Google Sans"/>
              <a:cs typeface="Google Sans"/>
              <a:sym typeface="Google Sans"/>
            </a:endParaRPr>
          </a:p>
          <a:p>
            <a:pPr marL="457189" indent="-317492">
              <a:buClr>
                <a:schemeClr val="dk1"/>
              </a:buClr>
              <a:buSzPts val="1400"/>
              <a:buFont typeface="Google Sans"/>
              <a:buChar char="●"/>
            </a:pPr>
            <a:r>
              <a:rPr lang="en-US" dirty="0">
                <a:solidFill>
                  <a:schemeClr val="dk1"/>
                </a:solidFill>
                <a:latin typeface="Google Sans"/>
                <a:ea typeface="Google Sans"/>
                <a:cs typeface="Google Sans"/>
                <a:sym typeface="Google Sans"/>
              </a:rPr>
              <a:t>’’ I don’t like online shopping because it has many disadvantages . For example , it’s a long delivery time, the price does not match the quality, it’s difficult to choose the size, and so on </a:t>
            </a:r>
            <a:r>
              <a:rPr lang="uk-UA" dirty="0">
                <a:solidFill>
                  <a:schemeClr val="dk1"/>
                </a:solidFill>
                <a:latin typeface="Google Sans"/>
                <a:ea typeface="Google Sans"/>
                <a:cs typeface="Google Sans"/>
                <a:sym typeface="Google Sans"/>
              </a:rPr>
              <a:t>.</a:t>
            </a:r>
            <a:endParaRPr dirty="0">
              <a:solidFill>
                <a:schemeClr val="dk1"/>
              </a:solidFill>
              <a:latin typeface="Google Sans"/>
              <a:ea typeface="Google Sans"/>
              <a:cs typeface="Google Sans"/>
              <a:sym typeface="Google Sans"/>
            </a:endParaRPr>
          </a:p>
          <a:p>
            <a:pPr>
              <a:buSzPts val="1400"/>
            </a:pPr>
            <a:endParaRPr dirty="0">
              <a:latin typeface="Google Sans"/>
              <a:ea typeface="Google Sans"/>
              <a:cs typeface="Google Sans"/>
              <a:sym typeface="Google Sans"/>
            </a:endParaRPr>
          </a:p>
        </p:txBody>
      </p:sp>
      <p:sp>
        <p:nvSpPr>
          <p:cNvPr id="61" name="Google Shape;61;p13"/>
          <p:cNvSpPr txBox="1"/>
          <p:nvPr/>
        </p:nvSpPr>
        <p:spPr>
          <a:xfrm>
            <a:off x="3762454" y="3586081"/>
            <a:ext cx="4916444" cy="1323499"/>
          </a:xfrm>
          <a:prstGeom prst="rect">
            <a:avLst/>
          </a:prstGeom>
          <a:noFill/>
          <a:ln w="28575" cap="flat" cmpd="sng">
            <a:solidFill>
              <a:srgbClr val="FFD966"/>
            </a:solidFill>
            <a:prstDash val="solid"/>
            <a:round/>
            <a:headEnd type="none" w="sm" len="sm"/>
            <a:tailEnd type="none" w="sm" len="sm"/>
          </a:ln>
        </p:spPr>
        <p:txBody>
          <a:bodyPr spcFirstLastPara="1" wrap="square" lIns="91425" tIns="91425" rIns="91425" bIns="91425" anchor="t" anchorCtr="0">
            <a:noAutofit/>
          </a:bodyPr>
          <a:lstStyle/>
          <a:p>
            <a:pPr>
              <a:buSzPts val="1400"/>
            </a:pPr>
            <a:r>
              <a:rPr lang="en" dirty="0">
                <a:latin typeface="Google Sans"/>
                <a:ea typeface="Google Sans"/>
                <a:cs typeface="Google Sans"/>
                <a:sym typeface="Google Sans"/>
              </a:rPr>
              <a:t>Michelle is a hardworking and busy person who is working as a lawyer. She has a very busy schedule, but she finds time to spend with her parents. </a:t>
            </a:r>
            <a:r>
              <a:rPr lang="en-US" dirty="0">
                <a:latin typeface="Google Sans"/>
                <a:ea typeface="Google Sans"/>
                <a:cs typeface="Google Sans"/>
                <a:sym typeface="Google Sans"/>
              </a:rPr>
              <a:t>They usually</a:t>
            </a:r>
            <a:r>
              <a:rPr lang="uk-UA" dirty="0">
                <a:latin typeface="Google Sans"/>
                <a:ea typeface="Google Sans"/>
                <a:cs typeface="Google Sans"/>
                <a:sym typeface="Google Sans"/>
              </a:rPr>
              <a:t> </a:t>
            </a:r>
            <a:r>
              <a:rPr lang="en-US" dirty="0">
                <a:latin typeface="Google Sans"/>
                <a:ea typeface="Google Sans"/>
                <a:cs typeface="Google Sans"/>
                <a:sym typeface="Google Sans"/>
              </a:rPr>
              <a:t>go shopping on weekends. Her family and she prefer offline shopping because online shopping has many shortcomings.</a:t>
            </a:r>
            <a:endParaRPr dirty="0">
              <a:latin typeface="Google Sans"/>
              <a:ea typeface="Google Sans"/>
              <a:cs typeface="Google Sans"/>
              <a:sym typeface="Google Sans"/>
            </a:endParaRPr>
          </a:p>
        </p:txBody>
      </p:sp>
      <p:pic>
        <p:nvPicPr>
          <p:cNvPr id="6" name="Рисунок 5">
            <a:extLst>
              <a:ext uri="{FF2B5EF4-FFF2-40B4-BE49-F238E27FC236}">
                <a16:creationId xmlns:a16="http://schemas.microsoft.com/office/drawing/2014/main" id="{85F9D065-C6E5-4CBF-B9B0-59C4124CCECD}"/>
              </a:ext>
            </a:extLst>
          </p:cNvPr>
          <p:cNvPicPr>
            <a:picLocks noChangeAspect="1"/>
          </p:cNvPicPr>
          <p:nvPr/>
        </p:nvPicPr>
        <p:blipFill>
          <a:blip r:embed="rId3"/>
          <a:stretch>
            <a:fillRect/>
          </a:stretch>
        </p:blipFill>
        <p:spPr>
          <a:xfrm>
            <a:off x="493440" y="233920"/>
            <a:ext cx="2965686" cy="2950871"/>
          </a:xfrm>
          <a:prstGeom prst="rect">
            <a:avLst/>
          </a:prstGeom>
        </p:spPr>
      </p:pic>
    </p:spTree>
    <p:extLst>
      <p:ext uri="{BB962C8B-B14F-4D97-AF65-F5344CB8AC3E}">
        <p14:creationId xmlns:p14="http://schemas.microsoft.com/office/powerpoint/2010/main" val="325567539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602</TotalTime>
  <Words>323</Words>
  <Application>Microsoft Office PowerPoint</Application>
  <PresentationFormat>Экран (16:9)</PresentationFormat>
  <Paragraphs>39</Paragraphs>
  <Slides>2</Slides>
  <Notes>2</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2</vt:i4>
      </vt:variant>
    </vt:vector>
  </HeadingPairs>
  <TitlesOfParts>
    <vt:vector size="5" baseType="lpstr">
      <vt:lpstr>Arial</vt:lpstr>
      <vt:lpstr>Google Sans</vt:lpstr>
      <vt:lpstr>Simple Light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Dasha Yaskulko</cp:lastModifiedBy>
  <cp:revision>17</cp:revision>
  <dcterms:modified xsi:type="dcterms:W3CDTF">2022-05-13T18:49:28Z</dcterms:modified>
</cp:coreProperties>
</file>