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 Medium" panose="020B0604020202020204" charset="0"/>
      <p:regular r:id="rId4"/>
      <p:bold r:id="rId5"/>
      <p:italic r:id="rId6"/>
      <p:boldItalic r:id="rId7"/>
    </p:embeddedFont>
    <p:embeddedFont>
      <p:font typeface="Google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4">
          <p15:clr>
            <a:srgbClr val="A4A3A4"/>
          </p15:clr>
        </p15:guide>
        <p15:guide id="3" pos="48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864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892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a7987df20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a7987df20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4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None/>
              <a:defRPr sz="18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1" name="Google Shape;111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9" name="Google Shape;119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"/>
              <a:buNone/>
              <a:defRPr sz="400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3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32" name="Google Shape;132;p3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3" name="Google Shape;133;p3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3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8" name="Google Shape;138;p3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" name="Google Shape;139;p3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40" name="Google Shape;140;p3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Google Sans"/>
              <a:buChar char="●"/>
              <a:defRPr sz="2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Loading image...</a:t>
            </a:r>
            <a:endParaRPr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7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Google Sans"/>
              <a:buChar char="●"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Google Sans"/>
              <a:buChar char="●"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oogle Sans Medium"/>
              <a:buNone/>
              <a:defRPr sz="30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●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○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Google Sans"/>
              <a:buChar char="■"/>
              <a:defRPr sz="1600" b="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oogle Sans Medium"/>
              <a:buNone/>
              <a:defRPr sz="2600" i="0" u="none" strike="noStrike" cap="none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oogle Sans Medium"/>
              <a:buNone/>
              <a:defRPr sz="4000" i="0" u="none" strike="noStrike" cap="none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/>
        </p:nvSpPr>
        <p:spPr>
          <a:xfrm>
            <a:off x="4867275" y="3733800"/>
            <a:ext cx="5145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1"/>
          <p:cNvSpPr txBox="1"/>
          <p:nvPr/>
        </p:nvSpPr>
        <p:spPr>
          <a:xfrm>
            <a:off x="1981200" y="350520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10525" y="4349200"/>
            <a:ext cx="9017100" cy="7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1"/>
          <p:cNvSpPr/>
          <p:nvPr/>
        </p:nvSpPr>
        <p:spPr>
          <a:xfrm>
            <a:off x="6144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"/>
          <p:cNvSpPr/>
          <p:nvPr/>
        </p:nvSpPr>
        <p:spPr>
          <a:xfrm>
            <a:off x="651090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1"/>
          <p:cNvSpPr/>
          <p:nvPr/>
        </p:nvSpPr>
        <p:spPr>
          <a:xfrm>
            <a:off x="3562650" y="9036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1"/>
          <p:cNvSpPr/>
          <p:nvPr/>
        </p:nvSpPr>
        <p:spPr>
          <a:xfrm>
            <a:off x="6144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1"/>
          <p:cNvSpPr/>
          <p:nvPr/>
        </p:nvSpPr>
        <p:spPr>
          <a:xfrm>
            <a:off x="651090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1"/>
          <p:cNvSpPr/>
          <p:nvPr/>
        </p:nvSpPr>
        <p:spPr>
          <a:xfrm>
            <a:off x="3562650" y="3131100"/>
            <a:ext cx="2018700" cy="147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41"/>
          <p:cNvCxnSpPr/>
          <p:nvPr/>
        </p:nvCxnSpPr>
        <p:spPr>
          <a:xfrm>
            <a:off x="604200" y="26161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41"/>
          <p:cNvCxnSpPr/>
          <p:nvPr/>
        </p:nvCxnSpPr>
        <p:spPr>
          <a:xfrm>
            <a:off x="604200" y="27865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41"/>
          <p:cNvCxnSpPr/>
          <p:nvPr/>
        </p:nvCxnSpPr>
        <p:spPr>
          <a:xfrm>
            <a:off x="3562650" y="2618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41"/>
          <p:cNvCxnSpPr/>
          <p:nvPr/>
        </p:nvCxnSpPr>
        <p:spPr>
          <a:xfrm>
            <a:off x="3562650" y="2759975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1"/>
          <p:cNvCxnSpPr/>
          <p:nvPr/>
        </p:nvCxnSpPr>
        <p:spPr>
          <a:xfrm>
            <a:off x="6500700" y="2620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1"/>
          <p:cNvCxnSpPr/>
          <p:nvPr/>
        </p:nvCxnSpPr>
        <p:spPr>
          <a:xfrm>
            <a:off x="6500700" y="2828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1"/>
          <p:cNvCxnSpPr/>
          <p:nvPr/>
        </p:nvCxnSpPr>
        <p:spPr>
          <a:xfrm>
            <a:off x="604200" y="47872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1"/>
          <p:cNvCxnSpPr/>
          <p:nvPr/>
        </p:nvCxnSpPr>
        <p:spPr>
          <a:xfrm>
            <a:off x="604200" y="49957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1"/>
          <p:cNvCxnSpPr/>
          <p:nvPr/>
        </p:nvCxnSpPr>
        <p:spPr>
          <a:xfrm>
            <a:off x="3562650" y="47852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1"/>
          <p:cNvCxnSpPr/>
          <p:nvPr/>
        </p:nvCxnSpPr>
        <p:spPr>
          <a:xfrm>
            <a:off x="3562650" y="49936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1"/>
          <p:cNvCxnSpPr/>
          <p:nvPr/>
        </p:nvCxnSpPr>
        <p:spPr>
          <a:xfrm>
            <a:off x="6500700" y="478930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1"/>
          <p:cNvCxnSpPr/>
          <p:nvPr/>
        </p:nvCxnSpPr>
        <p:spPr>
          <a:xfrm>
            <a:off x="6500700" y="4997750"/>
            <a:ext cx="203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41"/>
          <p:cNvSpPr txBox="1"/>
          <p:nvPr/>
        </p:nvSpPr>
        <p:spPr>
          <a:xfrm>
            <a:off x="44725" y="49700"/>
            <a:ext cx="8948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UX Design </a:t>
            </a:r>
            <a:r>
              <a:rPr lang="en" b="1" dirty="0" smtClean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Storyboard: Delivery Tracking App for a Modern Restaurant</a:t>
            </a:r>
            <a:r>
              <a:rPr lang="en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</a:t>
            </a:r>
            <a:r>
              <a:rPr lang="en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		</a:t>
            </a:r>
            <a:endParaRPr lang="en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 smtClean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Scenario</a:t>
            </a:r>
            <a:r>
              <a:rPr lang="en" sz="1000" b="1" dirty="0" smtClean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: tracking in realtime, the current position of orders en route from the restaurant to the delivery destination (big story)</a:t>
            </a:r>
            <a:endParaRPr sz="1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1" y="917285"/>
            <a:ext cx="2018700" cy="14641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45" y="916313"/>
            <a:ext cx="2027980" cy="1465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100" y="893632"/>
            <a:ext cx="2008500" cy="1518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00" y="3131100"/>
            <a:ext cx="2028900" cy="14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251" y="3131100"/>
            <a:ext cx="1996100" cy="1468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376" y="3131100"/>
            <a:ext cx="2000223" cy="1473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625" y="2456275"/>
            <a:ext cx="24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Joseph wants to get dinner from a restaurant that’s far from both his home and his store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6475" y="2455667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remembers that the restaurant has an home delivery option, and he can track the delivery real time, so he opens the app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215550" y="2449385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makes his order, and adds his delivery location, and he’s given a link to track his delivery, and he’s also able to set notifications.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00550" y="4622868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receives auto notification when the delivery agent is almost close to the delivery venue based on the custom notifications set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393510" y="4582309"/>
            <a:ext cx="24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He gets to the delivery location and receives the ordered food from the agent, and then confirms order delivery on the app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6283985" y="4615588"/>
            <a:ext cx="240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smtClean="0"/>
              <a:t>Joseph is able to eat at hose with is children and they are very happy that the food was still good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147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Google Sans</vt:lpstr>
      <vt:lpstr>Arial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4</cp:revision>
  <dcterms:modified xsi:type="dcterms:W3CDTF">2022-06-08T04:42:03Z</dcterms:modified>
</cp:coreProperties>
</file>