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 Medium" panose="020B060402020202020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56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6633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5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</a:t>
            </a: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Storyboard: Delivery Tracking App for a Modern Restaurant 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</a:t>
            </a:r>
            <a:r>
              <a:rPr lang="en" sz="1000" b="1" dirty="0" smtClean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en-US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tracking in </a:t>
            </a:r>
            <a:r>
              <a:rPr lang="en-US" sz="1000" b="1" dirty="0" smtClean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real time</a:t>
            </a:r>
            <a:r>
              <a:rPr lang="en-US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, the current position of orders en route from the restaurant to the delivery destination </a:t>
            </a:r>
            <a:r>
              <a:rPr lang="en-US" sz="1000" b="1" dirty="0" smtClean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(close up)</a:t>
            </a:r>
            <a:endParaRPr lang="en-US"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32" y="3131099"/>
            <a:ext cx="2009467" cy="14883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2" y="3131098"/>
            <a:ext cx="2009468" cy="147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98" y="3131097"/>
            <a:ext cx="2018701" cy="147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99" y="912134"/>
            <a:ext cx="2028901" cy="1469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295" y="912682"/>
            <a:ext cx="2030455" cy="1454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699" y="900312"/>
            <a:ext cx="2028899" cy="14664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18025" y="2432231"/>
            <a:ext cx="24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Joseph selects the restaurant’s delivery app from his app gallery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6475" y="2436617"/>
            <a:ext cx="24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placed his order, adds his delivery details and clicks checkout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14000" y="2432231"/>
            <a:ext cx="24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The order was confirmed and a tracking link is sent  in the order confirmation page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81725" y="4600035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is able to track the real time location of the order, and estimated time to get to the delivery location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491212" y="4608898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is able to set alarm/notifications from the tracking menu and can confirm delivery when the order arrives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405862" y="4599473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When the order arrived, he checks all ordered goods are intact, gives his rating and confirms that the order has been delivered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Google Sans</vt:lpstr>
      <vt:lpstr>Arial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4</cp:revision>
  <dcterms:modified xsi:type="dcterms:W3CDTF">2022-06-08T05:19:47Z</dcterms:modified>
</cp:coreProperties>
</file>