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Google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701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86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96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</a:t>
            </a:r>
            <a:r>
              <a:rPr lang="en" sz="1400" b="1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flow: Delivery Tracking App for a Modern Restaurant.</a:t>
            </a:r>
            <a:endParaRPr sz="1400" b="1" dirty="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700345" y="20512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198443" y="1307927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 App</a:t>
              </a:r>
              <a:r>
                <a:rPr lang="en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1347548" y="1508863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On boarding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 flipH="1" flipV="1">
            <a:off x="7598978" y="4724776"/>
            <a:ext cx="365438" cy="1536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8371945" y="4011745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stCxn id="87" idx="1"/>
            <a:endCxn id="81" idx="0"/>
          </p:cNvCxnSpPr>
          <p:nvPr/>
        </p:nvCxnSpPr>
        <p:spPr>
          <a:xfrm rot="16200000" flipH="1">
            <a:off x="6220831" y="3591020"/>
            <a:ext cx="186399" cy="1719366"/>
          </a:xfrm>
          <a:prstGeom prst="curvedConnector3">
            <a:avLst>
              <a:gd name="adj1" fmla="val -146058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7659505" y="2262792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</a:t>
                </a:r>
                <a:r>
                  <a:rPr lang="en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rder in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M</a:t>
                </a:r>
                <a:r>
                  <a:rPr lang="en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otion?</a:t>
                </a:r>
                <a:endParaRPr sz="10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19" name="Google Shape;64;p14"/>
          <p:cNvCxnSpPr/>
          <p:nvPr/>
        </p:nvCxnSpPr>
        <p:spPr>
          <a:xfrm>
            <a:off x="1088604" y="1704478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64;p14"/>
          <p:cNvCxnSpPr/>
          <p:nvPr/>
        </p:nvCxnSpPr>
        <p:spPr>
          <a:xfrm>
            <a:off x="2350920" y="1679581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61;p14"/>
          <p:cNvGrpSpPr/>
          <p:nvPr/>
        </p:nvGrpSpPr>
        <p:grpSpPr>
          <a:xfrm>
            <a:off x="2692651" y="1498366"/>
            <a:ext cx="1140068" cy="512002"/>
            <a:chOff x="2822502" y="1868177"/>
            <a:chExt cx="1396800" cy="627300"/>
          </a:xfrm>
        </p:grpSpPr>
        <p:sp>
          <p:nvSpPr>
            <p:cNvPr id="2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 Screen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4" name="Google Shape;64;p14"/>
          <p:cNvCxnSpPr/>
          <p:nvPr/>
        </p:nvCxnSpPr>
        <p:spPr>
          <a:xfrm>
            <a:off x="3750527" y="1679581"/>
            <a:ext cx="291800" cy="10554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Google Shape;59;p14"/>
          <p:cNvGrpSpPr/>
          <p:nvPr/>
        </p:nvGrpSpPr>
        <p:grpSpPr>
          <a:xfrm>
            <a:off x="3963427" y="1318475"/>
            <a:ext cx="1003740" cy="743320"/>
            <a:chOff x="377675" y="1588421"/>
            <a:chExt cx="1396800" cy="1034400"/>
          </a:xfrm>
        </p:grpSpPr>
        <p:sp>
          <p:nvSpPr>
            <p:cNvPr id="26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7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</a:t>
              </a:r>
              <a:r>
                <a:rPr lang="en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lace order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8" name="Google Shape;64;p14"/>
          <p:cNvCxnSpPr/>
          <p:nvPr/>
        </p:nvCxnSpPr>
        <p:spPr>
          <a:xfrm>
            <a:off x="4856162" y="1700632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" name="Google Shape;61;p14"/>
          <p:cNvGrpSpPr/>
          <p:nvPr/>
        </p:nvGrpSpPr>
        <p:grpSpPr>
          <a:xfrm>
            <a:off x="5124686" y="1531067"/>
            <a:ext cx="1140068" cy="512002"/>
            <a:chOff x="2822502" y="1868177"/>
            <a:chExt cx="1396800" cy="627300"/>
          </a:xfrm>
        </p:grpSpPr>
        <p:sp>
          <p:nvSpPr>
            <p:cNvPr id="30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1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Checkout 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32" name="Google Shape;59;p14"/>
          <p:cNvGrpSpPr/>
          <p:nvPr/>
        </p:nvGrpSpPr>
        <p:grpSpPr>
          <a:xfrm>
            <a:off x="6422273" y="1351176"/>
            <a:ext cx="1003740" cy="743320"/>
            <a:chOff x="377675" y="1588421"/>
            <a:chExt cx="1396800" cy="1034400"/>
          </a:xfrm>
        </p:grpSpPr>
        <p:sp>
          <p:nvSpPr>
            <p:cNvPr id="33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4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Enter delivery details</a:t>
              </a:r>
              <a:r>
                <a:rPr lang="en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35" name="Google Shape;64;p14"/>
          <p:cNvCxnSpPr/>
          <p:nvPr/>
        </p:nvCxnSpPr>
        <p:spPr>
          <a:xfrm>
            <a:off x="6128058" y="1700632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6" name="Google Shape;61;p14"/>
          <p:cNvGrpSpPr/>
          <p:nvPr/>
        </p:nvGrpSpPr>
        <p:grpSpPr>
          <a:xfrm>
            <a:off x="7598978" y="1509944"/>
            <a:ext cx="1140068" cy="512002"/>
            <a:chOff x="2822502" y="1868177"/>
            <a:chExt cx="1396800" cy="627300"/>
          </a:xfrm>
        </p:grpSpPr>
        <p:sp>
          <p:nvSpPr>
            <p:cNvPr id="37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8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Confirmation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page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39" name="Google Shape;64;p14"/>
          <p:cNvCxnSpPr/>
          <p:nvPr/>
        </p:nvCxnSpPr>
        <p:spPr>
          <a:xfrm>
            <a:off x="7302464" y="1704752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5;p14"/>
          <p:cNvCxnSpPr/>
          <p:nvPr/>
        </p:nvCxnSpPr>
        <p:spPr>
          <a:xfrm>
            <a:off x="8172367" y="190724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65;p14"/>
          <p:cNvCxnSpPr/>
          <p:nvPr/>
        </p:nvCxnSpPr>
        <p:spPr>
          <a:xfrm>
            <a:off x="8358316" y="3316267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66;p14"/>
          <p:cNvCxnSpPr/>
          <p:nvPr/>
        </p:nvCxnSpPr>
        <p:spPr>
          <a:xfrm rot="16200000" flipV="1">
            <a:off x="7042938" y="2465308"/>
            <a:ext cx="1363828" cy="238326"/>
          </a:xfrm>
          <a:prstGeom prst="bentConnector3">
            <a:avLst>
              <a:gd name="adj1" fmla="val -473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73" name="Google Shape;61;p14"/>
          <p:cNvGrpSpPr/>
          <p:nvPr/>
        </p:nvGrpSpPr>
        <p:grpSpPr>
          <a:xfrm>
            <a:off x="7844474" y="3650410"/>
            <a:ext cx="1140068" cy="512002"/>
            <a:chOff x="2822502" y="1868177"/>
            <a:chExt cx="1396800" cy="627300"/>
          </a:xfrm>
        </p:grpSpPr>
        <p:sp>
          <p:nvSpPr>
            <p:cNvPr id="74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5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Tracking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Details.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6" name="Google Shape;59;p14"/>
          <p:cNvGrpSpPr/>
          <p:nvPr/>
        </p:nvGrpSpPr>
        <p:grpSpPr>
          <a:xfrm>
            <a:off x="7874161" y="4312585"/>
            <a:ext cx="1003740" cy="743320"/>
            <a:chOff x="377675" y="1588421"/>
            <a:chExt cx="1396800" cy="1034400"/>
          </a:xfrm>
        </p:grpSpPr>
        <p:sp>
          <p:nvSpPr>
            <p:cNvPr id="77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8" name="Google Shape;60;p14"/>
            <p:cNvSpPr txBox="1"/>
            <p:nvPr/>
          </p:nvSpPr>
          <p:spPr>
            <a:xfrm>
              <a:off x="377675" y="1738684"/>
              <a:ext cx="1396800" cy="613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Click tracking link &amp; set notifications</a:t>
              </a:r>
              <a:r>
                <a:rPr lang="en" sz="105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</a:t>
              </a:r>
              <a:endParaRPr sz="105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79" name="Google Shape;61;p14"/>
          <p:cNvGrpSpPr/>
          <p:nvPr/>
        </p:nvGrpSpPr>
        <p:grpSpPr>
          <a:xfrm>
            <a:off x="6603680" y="4543903"/>
            <a:ext cx="1140068" cy="512002"/>
            <a:chOff x="2822502" y="1868177"/>
            <a:chExt cx="1396800" cy="627300"/>
          </a:xfrm>
        </p:grpSpPr>
        <p:sp>
          <p:nvSpPr>
            <p:cNvPr id="80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1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Detailed tracking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map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2" name="Google Shape;64;p14"/>
          <p:cNvCxnSpPr/>
          <p:nvPr/>
        </p:nvCxnSpPr>
        <p:spPr>
          <a:xfrm flipH="1">
            <a:off x="4898655" y="4866207"/>
            <a:ext cx="40143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64;p14"/>
          <p:cNvCxnSpPr/>
          <p:nvPr/>
        </p:nvCxnSpPr>
        <p:spPr>
          <a:xfrm flipH="1" flipV="1">
            <a:off x="6422273" y="4724776"/>
            <a:ext cx="302793" cy="15334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4" name="Google Shape;67;p14"/>
          <p:cNvGrpSpPr/>
          <p:nvPr/>
        </p:nvGrpSpPr>
        <p:grpSpPr>
          <a:xfrm rot="5400000">
            <a:off x="5428551" y="4087992"/>
            <a:ext cx="897097" cy="1213304"/>
            <a:chOff x="3886630" y="1936546"/>
            <a:chExt cx="897097" cy="1213304"/>
          </a:xfrm>
        </p:grpSpPr>
        <p:grpSp>
          <p:nvGrpSpPr>
            <p:cNvPr id="85" name="Google Shape;68;p14"/>
            <p:cNvGrpSpPr/>
            <p:nvPr/>
          </p:nvGrpSpPr>
          <p:grpSpPr>
            <a:xfrm>
              <a:off x="3886630" y="1936546"/>
              <a:ext cx="897097" cy="1003704"/>
              <a:chOff x="5281670" y="1517553"/>
              <a:chExt cx="1113300" cy="1245599"/>
            </a:xfrm>
          </p:grpSpPr>
          <p:sp>
            <p:nvSpPr>
              <p:cNvPr id="88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89" name="Google Shape;70;p14"/>
              <p:cNvSpPr txBox="1"/>
              <p:nvPr/>
            </p:nvSpPr>
            <p:spPr>
              <a:xfrm rot="16200000">
                <a:off x="5215585" y="1893302"/>
                <a:ext cx="1245599" cy="49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</a:t>
                </a:r>
                <a:r>
                  <a:rPr lang="en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rder in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delivered</a:t>
                </a:r>
                <a:r>
                  <a:rPr lang="en" sz="10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?</a:t>
                </a:r>
                <a:endParaRPr sz="10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86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7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grpSp>
        <p:nvGrpSpPr>
          <p:cNvPr id="90" name="Google Shape;61;p14"/>
          <p:cNvGrpSpPr/>
          <p:nvPr/>
        </p:nvGrpSpPr>
        <p:grpSpPr>
          <a:xfrm>
            <a:off x="3878123" y="4674012"/>
            <a:ext cx="1140068" cy="512002"/>
            <a:chOff x="2822502" y="1868177"/>
            <a:chExt cx="1396800" cy="627300"/>
          </a:xfrm>
        </p:grpSpPr>
        <p:sp>
          <p:nvSpPr>
            <p:cNvPr id="91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2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Feedback and rating</a:t>
              </a:r>
              <a:endParaRPr sz="8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3" name="Google Shape;64;p14"/>
          <p:cNvCxnSpPr/>
          <p:nvPr/>
        </p:nvCxnSpPr>
        <p:spPr>
          <a:xfrm flipH="1">
            <a:off x="3561997" y="4877636"/>
            <a:ext cx="40143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oogle Shape;59;p14"/>
          <p:cNvGrpSpPr/>
          <p:nvPr/>
        </p:nvGrpSpPr>
        <p:grpSpPr>
          <a:xfrm>
            <a:off x="2708119" y="4366813"/>
            <a:ext cx="1003740" cy="743320"/>
            <a:chOff x="377675" y="1588421"/>
            <a:chExt cx="1396800" cy="1034400"/>
          </a:xfrm>
        </p:grpSpPr>
        <p:sp>
          <p:nvSpPr>
            <p:cNvPr id="95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6" name="Google Shape;60;p14"/>
            <p:cNvSpPr txBox="1"/>
            <p:nvPr/>
          </p:nvSpPr>
          <p:spPr>
            <a:xfrm>
              <a:off x="377675" y="1767672"/>
              <a:ext cx="1396800" cy="584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complete</a:t>
              </a:r>
              <a:r>
                <a:rPr lang="en" sz="11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 order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7" name="Google Shape;64;p14"/>
          <p:cNvCxnSpPr/>
          <p:nvPr/>
        </p:nvCxnSpPr>
        <p:spPr>
          <a:xfrm flipV="1">
            <a:off x="3215811" y="1923224"/>
            <a:ext cx="0" cy="2353693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4"/>
            <a:ext cx="8520600" cy="75533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sz="1400" b="1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Using the DeliveryTracking App to </a:t>
            </a:r>
            <a:r>
              <a:rPr lang="en-US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Track in real time the current position of orders </a:t>
            </a:r>
            <a:r>
              <a:rPr lang="en-US" sz="1400" dirty="0" err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enroute</a:t>
            </a:r>
            <a:r>
              <a:rPr lang="en-US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from the restaurant to the delivery destination</a:t>
            </a:r>
            <a:br>
              <a:rPr lang="en-US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4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Office PowerPoint</Application>
  <PresentationFormat>On-screen Show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Google Sans</vt:lpstr>
      <vt:lpstr>Arial</vt:lpstr>
      <vt:lpstr>Simple Light</vt:lpstr>
      <vt:lpstr>Outline a user flow: Delivery Tracking App for a Modern Restaurant.</vt:lpstr>
      <vt:lpstr>User task: Using the DeliveryTracking App to Track in real time the current position of orders enroute from the restaurant to the delivery destination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Microsoft account</cp:lastModifiedBy>
  <cp:revision>5</cp:revision>
  <dcterms:modified xsi:type="dcterms:W3CDTF">2022-06-08T02:09:08Z</dcterms:modified>
</cp:coreProperties>
</file>