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  <p:embeddedFont>
      <p:font typeface="Google Sans Medium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45CBD1-7233-4EC4-AD4E-9D2DA1EE20F0}">
  <a:tblStyle styleId="{3445CBD1-7233-4EC4-AD4E-9D2DA1EE20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-2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31215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b06e27f49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b06e27f49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201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White Text" type="title">
  <p:cSld name="TITLE">
    <p:bg>
      <p:bgPr>
        <a:solidFill>
          <a:srgbClr val="050505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Google Sans"/>
              <a:buNone/>
              <a:defRPr sz="72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2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">
  <p:cSld name="TITLE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 idx="2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">
  <p:cSld name="TITLE_6_1">
    <p:bg>
      <p:bgPr>
        <a:solidFill>
          <a:srgbClr val="C6DAFC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200"/>
              <a:buFont typeface="Google Sans"/>
              <a:buNone/>
              <a:defRPr sz="72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400"/>
              <a:buFont typeface="Google Sans Medium"/>
              <a:buNone/>
              <a:defRPr sz="14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A73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">
  <p:cSld name="TITLE_6_1_1">
    <p:bg>
      <p:bgPr>
        <a:solidFill>
          <a:srgbClr val="FAD2C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7200"/>
              <a:buFont typeface="Google Sans"/>
              <a:buNone/>
              <a:defRPr sz="72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 Medium"/>
              <a:buNone/>
              <a:defRPr sz="1400">
                <a:solidFill>
                  <a:srgbClr val="C5221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C522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">
  <p:cSld name="TITLE_6_1_1_1">
    <p:bg>
      <p:bgPr>
        <a:solidFill>
          <a:srgbClr val="CEEAD6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7200"/>
              <a:buFont typeface="Google Sans"/>
              <a:buNone/>
              <a:defRPr sz="72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3168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 Medium"/>
              <a:buNone/>
              <a:defRPr sz="14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880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 1">
  <p:cSld name="TITLE_6_1_1_1_1">
    <p:bg>
      <p:bgPr>
        <a:solidFill>
          <a:srgbClr val="FEEFC3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7200"/>
              <a:buFont typeface="Google Sans"/>
              <a:buNone/>
              <a:defRPr sz="72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4194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EA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81" name="Google Shape;81;p20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title" idx="3"/>
          </p:nvPr>
        </p:nvSpPr>
        <p:spPr>
          <a:xfrm>
            <a:off x="124549" y="877650"/>
            <a:ext cx="891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title" idx="4"/>
          </p:nvPr>
        </p:nvSpPr>
        <p:spPr>
          <a:xfrm>
            <a:off x="938098" y="877650"/>
            <a:ext cx="64779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2">
  <p:cSld name="TITLE_AND_BODY_1_2">
    <p:bg>
      <p:bgPr>
        <a:solidFill>
          <a:srgbClr val="050505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None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1">
  <p:cSld name="TITLE_AND_BODY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96" name="Google Shape;96;p23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 idx="3"/>
          </p:nvPr>
        </p:nvSpPr>
        <p:spPr>
          <a:xfrm>
            <a:off x="547022" y="73251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title" idx="4"/>
          </p:nvPr>
        </p:nvSpPr>
        <p:spPr>
          <a:xfrm>
            <a:off x="566518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title" idx="5"/>
          </p:nvPr>
        </p:nvSpPr>
        <p:spPr>
          <a:xfrm>
            <a:off x="5491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/>
          <p:nvPr/>
        </p:nvSpPr>
        <p:spPr>
          <a:xfrm>
            <a:off x="5906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title" idx="6"/>
          </p:nvPr>
        </p:nvSpPr>
        <p:spPr>
          <a:xfrm>
            <a:off x="2673118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title" idx="7"/>
          </p:nvPr>
        </p:nvSpPr>
        <p:spPr>
          <a:xfrm>
            <a:off x="26557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/>
          <p:nvPr/>
        </p:nvSpPr>
        <p:spPr>
          <a:xfrm>
            <a:off x="26972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title" idx="8"/>
          </p:nvPr>
        </p:nvSpPr>
        <p:spPr>
          <a:xfrm>
            <a:off x="4779717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title" idx="9"/>
          </p:nvPr>
        </p:nvSpPr>
        <p:spPr>
          <a:xfrm>
            <a:off x="47623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6" name="Google Shape;106;p23"/>
          <p:cNvSpPr/>
          <p:nvPr/>
        </p:nvSpPr>
        <p:spPr>
          <a:xfrm>
            <a:off x="48038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3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  <p15:guide id="3" pos="405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7">
  <p:cSld name="TITLE_7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title"/>
          </p:nvPr>
        </p:nvSpPr>
        <p:spPr>
          <a:xfrm>
            <a:off x="471908" y="744575"/>
            <a:ext cx="8222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ubTitle" idx="1"/>
          </p:nvPr>
        </p:nvSpPr>
        <p:spPr>
          <a:xfrm>
            <a:off x="471900" y="2834125"/>
            <a:ext cx="8222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, Big Text 1">
  <p:cSld name="CUSTOM_1_3_1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ubTitle" idx="1"/>
          </p:nvPr>
        </p:nvSpPr>
        <p:spPr>
          <a:xfrm>
            <a:off x="512600" y="363000"/>
            <a:ext cx="3154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4" name="Google Shape;114;p25"/>
          <p:cNvSpPr txBox="1"/>
          <p:nvPr/>
        </p:nvSpPr>
        <p:spPr>
          <a:xfrm>
            <a:off x="7291550" y="4759871"/>
            <a:ext cx="1716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google_logo Design </a:t>
            </a:r>
            <a:endParaRPr sz="10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25"/>
          <p:cNvSpPr txBox="1">
            <a:spLocks noGrp="1"/>
          </p:cNvSpPr>
          <p:nvPr>
            <p:ph type="body" idx="2"/>
          </p:nvPr>
        </p:nvSpPr>
        <p:spPr>
          <a:xfrm>
            <a:off x="144400" y="666750"/>
            <a:ext cx="7287300" cy="3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Char char="●"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marL="1371600" lvl="2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marL="1828800" lvl="3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marL="2286000" lvl="4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marL="2743200" lvl="5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marL="3200400" lvl="6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marL="3657600" lvl="7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marL="4114800" lvl="8" indent="-3683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sldNum" idx="12"/>
          </p:nvPr>
        </p:nvSpPr>
        <p:spPr>
          <a:xfrm>
            <a:off x="144409" y="473996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186800" y="125326"/>
            <a:ext cx="2854800" cy="3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8" name="Google Shape;118;p25"/>
          <p:cNvSpPr/>
          <p:nvPr/>
        </p:nvSpPr>
        <p:spPr>
          <a:xfrm>
            <a:off x="295489" y="479931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6891900" y="186907"/>
            <a:ext cx="20997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Confidential + Proprietary</a:t>
            </a:r>
            <a:endParaRPr sz="8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 1">
  <p:cSld name="TITLE_6_2">
    <p:bg>
      <p:bgPr>
        <a:solidFill>
          <a:srgbClr val="1DE9B6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title" idx="2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23" name="Google Shape;123;p26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ine title">
  <p:cSld name="BLANK_5_1_2_1_2"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377575" y="742925"/>
            <a:ext cx="5541000" cy="12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subTitle" idx="1"/>
          </p:nvPr>
        </p:nvSpPr>
        <p:spPr>
          <a:xfrm>
            <a:off x="377575" y="1834750"/>
            <a:ext cx="3984300" cy="21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" name="Google Shape;129;p28"/>
          <p:cNvCxnSpPr/>
          <p:nvPr/>
        </p:nvCxnSpPr>
        <p:spPr>
          <a:xfrm>
            <a:off x="499275" y="1609425"/>
            <a:ext cx="5850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0" name="Google Shape;130;p2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317224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8">
  <p:cSld name="TITLE_8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with title">
  <p:cSld name="CUSTOM_2_1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>
            <a:spLocks noGrp="1"/>
          </p:cNvSpPr>
          <p:nvPr>
            <p:ph type="title"/>
          </p:nvPr>
        </p:nvSpPr>
        <p:spPr>
          <a:xfrm>
            <a:off x="377575" y="285725"/>
            <a:ext cx="7519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pic>
        <p:nvPicPr>
          <p:cNvPr id="141" name="Google Shape;141;p3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88699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32"/>
          <p:cNvSpPr/>
          <p:nvPr/>
        </p:nvSpPr>
        <p:spPr>
          <a:xfrm>
            <a:off x="241450" y="4077968"/>
            <a:ext cx="8526300" cy="857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2"/>
          <p:cNvSpPr/>
          <p:nvPr/>
        </p:nvSpPr>
        <p:spPr>
          <a:xfrm>
            <a:off x="241450" y="2846757"/>
            <a:ext cx="8526300" cy="118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2"/>
          <p:cNvSpPr/>
          <p:nvPr/>
        </p:nvSpPr>
        <p:spPr>
          <a:xfrm>
            <a:off x="241450" y="1386655"/>
            <a:ext cx="8526300" cy="140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2"/>
          <p:cNvSpPr/>
          <p:nvPr/>
        </p:nvSpPr>
        <p:spPr>
          <a:xfrm>
            <a:off x="241450" y="754678"/>
            <a:ext cx="8526300" cy="580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166622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2"/>
          <p:cNvSpPr txBox="1"/>
          <p:nvPr/>
        </p:nvSpPr>
        <p:spPr>
          <a:xfrm>
            <a:off x="30770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2"/>
          <p:cNvSpPr txBox="1"/>
          <p:nvPr/>
        </p:nvSpPr>
        <p:spPr>
          <a:xfrm>
            <a:off x="45164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2"/>
          <p:cNvSpPr txBox="1"/>
          <p:nvPr/>
        </p:nvSpPr>
        <p:spPr>
          <a:xfrm>
            <a:off x="5925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7347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2"/>
          <p:cNvSpPr txBox="1"/>
          <p:nvPr/>
        </p:nvSpPr>
        <p:spPr>
          <a:xfrm>
            <a:off x="2441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2"/>
          <p:cNvCxnSpPr/>
          <p:nvPr/>
        </p:nvCxnSpPr>
        <p:spPr>
          <a:xfrm>
            <a:off x="1668323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32"/>
          <p:cNvCxnSpPr/>
          <p:nvPr/>
        </p:nvCxnSpPr>
        <p:spPr>
          <a:xfrm>
            <a:off x="3088209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32"/>
          <p:cNvCxnSpPr/>
          <p:nvPr/>
        </p:nvCxnSpPr>
        <p:spPr>
          <a:xfrm>
            <a:off x="4508094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57;p32"/>
          <p:cNvCxnSpPr/>
          <p:nvPr/>
        </p:nvCxnSpPr>
        <p:spPr>
          <a:xfrm>
            <a:off x="5927979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32"/>
          <p:cNvCxnSpPr/>
          <p:nvPr/>
        </p:nvCxnSpPr>
        <p:spPr>
          <a:xfrm>
            <a:off x="248438" y="754675"/>
            <a:ext cx="0" cy="41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159;p32"/>
          <p:cNvCxnSpPr/>
          <p:nvPr/>
        </p:nvCxnSpPr>
        <p:spPr>
          <a:xfrm>
            <a:off x="7347865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0" name="Google Shape;160;p32"/>
          <p:cNvCxnSpPr/>
          <p:nvPr/>
        </p:nvCxnSpPr>
        <p:spPr>
          <a:xfrm>
            <a:off x="8767750" y="754675"/>
            <a:ext cx="2700" cy="416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" name="Google Shape;161;p3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Persona:</a:t>
            </a:r>
            <a:b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2"/>
          <p:cNvSpPr txBox="1"/>
          <p:nvPr/>
        </p:nvSpPr>
        <p:spPr>
          <a:xfrm rot="-5400000">
            <a:off x="-175500" y="881750"/>
            <a:ext cx="6294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2"/>
          <p:cNvSpPr txBox="1"/>
          <p:nvPr/>
        </p:nvSpPr>
        <p:spPr>
          <a:xfrm rot="-5400000">
            <a:off x="-173200" y="1951913"/>
            <a:ext cx="5649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 rot="-5400000">
            <a:off x="-326800" y="3280432"/>
            <a:ext cx="872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Emotions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2"/>
          <p:cNvSpPr txBox="1"/>
          <p:nvPr/>
        </p:nvSpPr>
        <p:spPr>
          <a:xfrm rot="-5400000">
            <a:off x="-409450" y="4377825"/>
            <a:ext cx="10038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Improvements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2"/>
          <p:cNvSpPr/>
          <p:nvPr/>
        </p:nvSpPr>
        <p:spPr>
          <a:xfrm>
            <a:off x="241450" y="754678"/>
            <a:ext cx="8526300" cy="59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241450" y="4114209"/>
            <a:ext cx="8526300" cy="86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241450" y="2869572"/>
            <a:ext cx="8526300" cy="119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2"/>
          <p:cNvSpPr/>
          <p:nvPr/>
        </p:nvSpPr>
        <p:spPr>
          <a:xfrm>
            <a:off x="241450" y="1393547"/>
            <a:ext cx="8526300" cy="142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32"/>
          <p:cNvCxnSpPr/>
          <p:nvPr/>
        </p:nvCxnSpPr>
        <p:spPr>
          <a:xfrm>
            <a:off x="3088209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p32"/>
          <p:cNvCxnSpPr/>
          <p:nvPr/>
        </p:nvCxnSpPr>
        <p:spPr>
          <a:xfrm>
            <a:off x="4508094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Google Shape;172;p32"/>
          <p:cNvCxnSpPr/>
          <p:nvPr/>
        </p:nvCxnSpPr>
        <p:spPr>
          <a:xfrm>
            <a:off x="5927979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" name="Google Shape;173;p32"/>
          <p:cNvCxnSpPr/>
          <p:nvPr/>
        </p:nvCxnSpPr>
        <p:spPr>
          <a:xfrm>
            <a:off x="248438" y="754675"/>
            <a:ext cx="0" cy="42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32"/>
          <p:cNvCxnSpPr/>
          <p:nvPr/>
        </p:nvCxnSpPr>
        <p:spPr>
          <a:xfrm>
            <a:off x="7347865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32"/>
          <p:cNvCxnSpPr/>
          <p:nvPr/>
        </p:nvCxnSpPr>
        <p:spPr>
          <a:xfrm>
            <a:off x="8767750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" name="Google Shape;176;p32"/>
          <p:cNvSpPr txBox="1"/>
          <p:nvPr/>
        </p:nvSpPr>
        <p:spPr>
          <a:xfrm>
            <a:off x="73478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27440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308505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45059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5925875" y="13874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16651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2"/>
          <p:cNvCxnSpPr/>
          <p:nvPr/>
        </p:nvCxnSpPr>
        <p:spPr>
          <a:xfrm>
            <a:off x="1668323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171175" y="119650"/>
            <a:ext cx="2099414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Google Sans"/>
                <a:ea typeface="Google Sans"/>
                <a:cs typeface="Google Sans"/>
                <a:sym typeface="Google Sans"/>
              </a:rPr>
              <a:t>Persona: </a:t>
            </a:r>
            <a:r>
              <a:rPr lang="en" sz="1600" b="1" dirty="0" smtClean="0">
                <a:latin typeface="Google Sans"/>
                <a:ea typeface="Google Sans"/>
                <a:cs typeface="Google Sans"/>
                <a:sym typeface="Google Sans"/>
              </a:rPr>
              <a:t>Josephine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171664" y="4079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</a:t>
            </a:r>
            <a:r>
              <a:rPr lang="en" sz="1100" dirty="0" smtClea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A way to track real time location of ordered food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189" name="Google Shape;189;p33"/>
          <p:cNvGraphicFramePr/>
          <p:nvPr>
            <p:extLst>
              <p:ext uri="{D42A27DB-BD31-4B8C-83A1-F6EECF244321}">
                <p14:modId xmlns:p14="http://schemas.microsoft.com/office/powerpoint/2010/main" val="3782695939"/>
              </p:ext>
            </p:extLst>
          </p:nvPr>
        </p:nvGraphicFramePr>
        <p:xfrm>
          <a:off x="226350" y="848300"/>
          <a:ext cx="8582100" cy="8929414"/>
        </p:xfrm>
        <a:graphic>
          <a:graphicData uri="http://schemas.openxmlformats.org/drawingml/2006/table">
            <a:tbl>
              <a:tblPr>
                <a:noFill/>
                <a:tableStyleId>{3445CBD1-7233-4EC4-AD4E-9D2DA1EE20F0}</a:tableStyleId>
              </a:tblPr>
              <a:tblGrid>
                <a:gridCol w="1430350"/>
                <a:gridCol w="1430350"/>
                <a:gridCol w="1430350"/>
                <a:gridCol w="1410775"/>
                <a:gridCol w="1449925"/>
                <a:gridCol w="1430350"/>
              </a:tblGrid>
              <a:tr h="71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sz="11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latin typeface="Google Sans"/>
                          <a:sym typeface="Google Sans"/>
                        </a:rPr>
                        <a:t>Place</a:t>
                      </a:r>
                      <a:r>
                        <a:rPr lang="en" sz="1100" b="1" baseline="0" dirty="0" smtClean="0">
                          <a:latin typeface="Google Sans"/>
                          <a:sym typeface="Google Sans"/>
                        </a:rPr>
                        <a:t> Order</a:t>
                      </a:r>
                      <a:endParaRPr sz="110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latin typeface="Google Sans"/>
                          <a:sym typeface="Google Sans"/>
                        </a:rPr>
                        <a:t>Confirm</a:t>
                      </a:r>
                      <a:r>
                        <a:rPr lang="en" sz="1100" b="1" baseline="0" dirty="0" smtClean="0">
                          <a:latin typeface="Google Sans"/>
                          <a:sym typeface="Google Sans"/>
                        </a:rPr>
                        <a:t> Rider on motion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Confirm</a:t>
                      </a:r>
                      <a:r>
                        <a:rPr lang="en" sz="1100" b="1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location of the rider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Confirm</a:t>
                      </a:r>
                      <a:r>
                        <a:rPr lang="en" sz="1100" b="1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Rider in given delivery location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Pickup</a:t>
                      </a:r>
                      <a:r>
                        <a:rPr lang="en" sz="1100" b="1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Order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</a:tr>
              <a:tr h="1315700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Call the restaurant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Place Order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</a:t>
                      </a: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. Give location</a:t>
                      </a:r>
                      <a:r>
                        <a:rPr lang="en" sz="1100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for order delivery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Call to</a:t>
                      </a:r>
                      <a:r>
                        <a:rPr lang="en" sz="1100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confirm that the rider is about to leave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Confirm rider’s phone number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</a:t>
                      </a: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. Confirm that the rider</a:t>
                      </a:r>
                      <a:r>
                        <a:rPr lang="en" sz="1100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remembers the delivery location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Call the rider</a:t>
                      </a:r>
                      <a:r>
                        <a:rPr lang="en" sz="1100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at intervals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Inquire about the rider’s current location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</a:t>
                      </a: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. Keep guessing the estimated time to reach the location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Get to the delivery location before the rider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Call the rider</a:t>
                      </a:r>
                      <a:r>
                        <a:rPr lang="en" sz="1100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to know when he gets to the location 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</a:t>
                      </a: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.  Get rider’s description details and locate the rider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Pick up order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Check the order delivered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</a:t>
                      </a: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. Go home and eat meal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33622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</a:t>
                      </a:r>
                      <a:r>
                        <a:rPr lang="en" sz="1100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appy that the order</a:t>
                      </a: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has been taken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dirty="0" smtClean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Worried that they</a:t>
                      </a:r>
                      <a:r>
                        <a:rPr lang="en" sz="1100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got the right location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Displeased</a:t>
                      </a:r>
                      <a:r>
                        <a:rPr lang="en" sz="1100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if the rider is not yet in motion after several calls</a:t>
                      </a: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Worried of</a:t>
                      </a:r>
                      <a:r>
                        <a:rPr lang="en" sz="1100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time wasted in directing the rider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aseline="0" dirty="0" smtClean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Displeased of the call charges, the rider may find it hard to hear josephine due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aseline="0" dirty="0" smtClean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Anxious that the rider may get to the location and pass without delivering the order</a:t>
                      </a: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Dissatisfied if</a:t>
                      </a:r>
                      <a:r>
                        <a:rPr lang="en" sz="1100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she gets there earlier and will have to wait for a long time or if the rider gets there and pass without delivering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aseline="0" dirty="0" smtClean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Happy when she finally sees the rider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dirty="0" smtClean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Not happy of the extra</a:t>
                      </a:r>
                      <a:r>
                        <a:rPr lang="en" sz="1100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charges due to many calls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Happy after eating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dirty="0" smtClean="0">
                        <a:latin typeface="Google Sans"/>
                        <a:ea typeface="Google Sans"/>
                        <a:cs typeface="Arial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latin typeface="Google Sans"/>
                          <a:ea typeface="Google Sans"/>
                          <a:cs typeface="Arial"/>
                          <a:sym typeface="Google Sans"/>
                        </a:rPr>
                        <a:t>Not</a:t>
                      </a:r>
                      <a:r>
                        <a:rPr lang="en" sz="1100" baseline="0" dirty="0" smtClean="0">
                          <a:latin typeface="Google Sans"/>
                          <a:ea typeface="Google Sans"/>
                          <a:cs typeface="Arial"/>
                          <a:sym typeface="Google Sans"/>
                        </a:rPr>
                        <a:t> happy if the order delivered is not correct</a:t>
                      </a:r>
                      <a:endParaRPr lang="en-US" sz="1400" dirty="0" smtClean="0">
                        <a:latin typeface="Arial"/>
                        <a:ea typeface="Google Sans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10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OPPORTUNITIES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Create a mobile application for ordering and</a:t>
                      </a:r>
                      <a:r>
                        <a:rPr lang="en" sz="1100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space to add or select delivery location</a:t>
                      </a: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Add</a:t>
                      </a:r>
                      <a:r>
                        <a:rPr lang="en" sz="1100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feature to signify that the order has been packaged and in motion</a:t>
                      </a: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Add map</a:t>
                      </a:r>
                      <a:r>
                        <a:rPr lang="en" sz="1100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feature</a:t>
                      </a: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to show the realtime</a:t>
                      </a:r>
                      <a:r>
                        <a:rPr lang="en" sz="1100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location of the rider and estimated time to get to the delivery location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aseline="0" dirty="0" smtClean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Add night mode feature for accessibility reasons so as to see app details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Add</a:t>
                      </a:r>
                      <a:r>
                        <a:rPr lang="en" sz="1100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notification beep feature when rider gets to the specified location and the riders’ details</a:t>
                      </a: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Add</a:t>
                      </a:r>
                      <a:r>
                        <a:rPr lang="en" sz="1100" baseline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review or feedback or customer complaint method to the application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263238"/>
      </a:dk1>
      <a:lt1>
        <a:srgbClr val="FFFFFF"/>
      </a:lt1>
      <a:dk2>
        <a:srgbClr val="91909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374</Words>
  <Application>Microsoft Office PowerPoint</Application>
  <PresentationFormat>On-screen Show (16:9)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Google Sans</vt:lpstr>
      <vt:lpstr>Google Sans Medium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7</cp:revision>
  <dcterms:modified xsi:type="dcterms:W3CDTF">2022-05-19T14:10:54Z</dcterms:modified>
</cp:coreProperties>
</file>