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94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32C37-709C-4163-B223-5347A09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37ADA-61FF-427C-8597-DDE2F06AD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6DAD-D10E-407A-9602-F5FCD589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44833-42C7-48BE-B2F2-F1967FBC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8B13A-C978-4B28-A3F5-3C83454A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F4F38-EDA6-4261-83C3-DD74991D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9DCFF-8414-4FD6-84EE-56431CF8A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B1B2A-B4DF-45B6-B5A9-1763BBE7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4A927-2301-4793-9107-9D863AF5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FA251-6062-4CE6-AAAA-899B4544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7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6BA2A-859E-4E94-8963-1940DA804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D22F1-DDE5-401C-B59C-F69B7685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D6A21-4F59-4E1E-9555-61374EBF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8A0E8-F878-48D9-826A-34736BB2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FC232-5C7D-4099-BBDE-3349CB12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7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3AB97-4CFD-4A6D-B994-A0D1EDBD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448D0-5545-485B-B9E1-B5137C32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36D80-EF05-4019-A354-6D689520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D997F-37B7-466B-8DD6-6716075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1ADB-779A-4748-9C0F-DE5F1345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691D-67EC-44AD-ABC8-0ECE85EA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D7DCA-A153-411D-9D4B-ABE52C7C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62618-BCE7-444F-A4B6-F6303237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89843-E00C-4044-A048-486E0F35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A4237-3D31-4F13-9412-F6778EE5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1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1345B-5D32-4856-9E7D-4154E5C6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0BAB1-DFD0-47FE-9E83-33A55842F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46756-E312-45BC-A45D-0663AC33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FBE45-6D93-463E-9865-C4F0BB21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E1AE5-1CCF-48BA-A0DA-3F7AE6A4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27165-1066-4218-BF35-ED074AB7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1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AF00-84E5-4EF9-8992-34D608D1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655AE-430E-43AE-87DB-25237E6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69986-1E3A-47FF-B8D7-C424F6DA6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1B335A-CD99-47E7-96A5-93F7FA4A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EF48EC-9C96-4406-A2BB-D1494AD30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022F3-89CF-4DF1-996E-0994507B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BFAB8-1364-40A8-A938-F175AA46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DD1613-4898-4437-8D6F-BC7D5886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2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5A44-CFE7-4C00-B373-5D0284D9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C4AED8-2F04-438F-960C-A127063C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5E46BB-417B-47F0-8E8F-A81EA5A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C8582-C619-4E04-BDCB-DC6334D2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648588-23BB-47B0-A2E2-F52DC806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53E3E-60DC-43C5-BAC4-572F2F93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74E442-0C00-43E7-A719-151CBBF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0FDE-01FB-4F5C-B34E-D09602F1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F6D37-06B1-4AA3-91BF-42ACE56E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7B75A-CE79-4D0D-8DB2-8D576DAB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B067E-216E-4CD0-BC3D-8E80FEDC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AC51B-C1EF-449A-ADE4-460CC9AF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322DE-E662-471B-97A5-B9933F23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0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7540-C049-4517-8D8A-BF0E7E4F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EF9C0-C17A-4587-918E-14594AFCA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3E0D1-1ABA-4A36-8FDB-301D97B40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07AC91-7071-481A-87AF-72A35FC7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3BA17-73C3-4EAE-B2F8-FDECDED3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DFCA9-8E3D-4363-B810-034D9263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5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52A336-A44E-446D-AC7E-23396114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D4C0B-4587-4D13-BBCE-E8297051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1DF7F-29B1-4AFB-B82A-A571E855A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FAC8-68C5-41C3-A402-0FF80EE2247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7ACF6-9578-4614-AFDA-F7C4E0DAD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9F79A-7575-44F1-B732-438767BB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B0FDEC-A295-40E7-B417-E3F7F8D14F2C}"/>
              </a:ext>
            </a:extLst>
          </p:cNvPr>
          <p:cNvSpPr/>
          <p:nvPr/>
        </p:nvSpPr>
        <p:spPr>
          <a:xfrm>
            <a:off x="5566464" y="179109"/>
            <a:ext cx="1289900" cy="4996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31177C-111B-4F7A-B3A6-EE71B0098FD7}"/>
              </a:ext>
            </a:extLst>
          </p:cNvPr>
          <p:cNvSpPr/>
          <p:nvPr/>
        </p:nvSpPr>
        <p:spPr>
          <a:xfrm>
            <a:off x="1696825" y="1187777"/>
            <a:ext cx="725864" cy="339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前端</a:t>
            </a:r>
            <a:r>
              <a:rPr lang="en-US" altLang="zh-CN" sz="1400" dirty="0"/>
              <a:t>UI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F0B8CB-4FDA-4297-BA44-33E3C707C9D4}"/>
              </a:ext>
            </a:extLst>
          </p:cNvPr>
          <p:cNvSpPr/>
          <p:nvPr/>
        </p:nvSpPr>
        <p:spPr>
          <a:xfrm>
            <a:off x="5713822" y="1187777"/>
            <a:ext cx="1007882" cy="339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后端业务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21B7DB-4A5B-40D4-AC3E-E20C0D100AB2}"/>
              </a:ext>
            </a:extLst>
          </p:cNvPr>
          <p:cNvSpPr/>
          <p:nvPr/>
        </p:nvSpPr>
        <p:spPr>
          <a:xfrm>
            <a:off x="10697961" y="1216127"/>
            <a:ext cx="1113934" cy="339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后端数据库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C769DD7-E357-46E3-AF92-0424B34401B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960065" y="930078"/>
            <a:ext cx="509047" cy="6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42AA811-9CF7-48CB-843D-AA51679E5BD0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435016" y="-1603786"/>
            <a:ext cx="281757" cy="53580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0FB34CE-0ACF-46B2-9435-CFE20CEE8B98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4008323" y="-1015313"/>
            <a:ext cx="254525" cy="41516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4996061-1C81-4C50-9527-29CD2F7A9BAA}"/>
              </a:ext>
            </a:extLst>
          </p:cNvPr>
          <p:cNvSpPr/>
          <p:nvPr/>
        </p:nvSpPr>
        <p:spPr>
          <a:xfrm>
            <a:off x="1839012" y="2202728"/>
            <a:ext cx="441489" cy="10070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读者界面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C27B36-77E4-4BEA-8BDB-359032994116}"/>
              </a:ext>
            </a:extLst>
          </p:cNvPr>
          <p:cNvSpPr/>
          <p:nvPr/>
        </p:nvSpPr>
        <p:spPr>
          <a:xfrm>
            <a:off x="1020445" y="2171304"/>
            <a:ext cx="441489" cy="1027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登陆界面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A2DD29-6231-4E93-8280-250D70231E42}"/>
              </a:ext>
            </a:extLst>
          </p:cNvPr>
          <p:cNvSpPr/>
          <p:nvPr/>
        </p:nvSpPr>
        <p:spPr>
          <a:xfrm>
            <a:off x="280044" y="2171304"/>
            <a:ext cx="441489" cy="1027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注册界面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D1D6CF-67BF-4DED-9843-7F4C7B32A459}"/>
              </a:ext>
            </a:extLst>
          </p:cNvPr>
          <p:cNvSpPr/>
          <p:nvPr/>
        </p:nvSpPr>
        <p:spPr>
          <a:xfrm>
            <a:off x="2954550" y="2178774"/>
            <a:ext cx="441489" cy="11280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管理员界面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16719B-0D5C-4E99-9C87-FF07F62BF2A3}"/>
              </a:ext>
            </a:extLst>
          </p:cNvPr>
          <p:cNvSpPr/>
          <p:nvPr/>
        </p:nvSpPr>
        <p:spPr>
          <a:xfrm>
            <a:off x="280044" y="3884633"/>
            <a:ext cx="441489" cy="10070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借书界面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80EE3D-5C8E-4819-B804-EB6412BE54E3}"/>
              </a:ext>
            </a:extLst>
          </p:cNvPr>
          <p:cNvSpPr/>
          <p:nvPr/>
        </p:nvSpPr>
        <p:spPr>
          <a:xfrm>
            <a:off x="868440" y="3884633"/>
            <a:ext cx="441489" cy="10070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还书界面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0770838-ABBA-4A9D-8203-59DDF58E60C4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942870" y="2767746"/>
            <a:ext cx="674806" cy="1558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6247F97-2959-4A34-89E3-BE66105441DA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2059757" y="1527142"/>
            <a:ext cx="0" cy="67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40DB300-B52C-44F0-B713-ED673C802EAA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1497289" y="1608837"/>
            <a:ext cx="306369" cy="8185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6FFAD45-19E0-4C77-B1AC-099F0BE573A6}"/>
              </a:ext>
            </a:extLst>
          </p:cNvPr>
          <p:cNvCxnSpPr>
            <a:stCxn id="20" idx="0"/>
          </p:cNvCxnSpPr>
          <p:nvPr/>
        </p:nvCxnSpPr>
        <p:spPr>
          <a:xfrm rot="5400000" flipH="1" flipV="1">
            <a:off x="723896" y="1640257"/>
            <a:ext cx="307940" cy="7541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CC1B4D5-88A9-41A2-A6BC-32AF381D9E2D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2241840" y="1245319"/>
            <a:ext cx="307940" cy="15589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C0CD05DC-CDFE-4230-B440-37B6CD41A33B}"/>
              </a:ext>
            </a:extLst>
          </p:cNvPr>
          <p:cNvSpPr/>
          <p:nvPr/>
        </p:nvSpPr>
        <p:spPr>
          <a:xfrm>
            <a:off x="280044" y="5169034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图书详情界面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3E2F1EB-19D0-4BA2-9180-531E3CA6424A}"/>
              </a:ext>
            </a:extLst>
          </p:cNvPr>
          <p:cNvCxnSpPr>
            <a:stCxn id="53" idx="0"/>
            <a:endCxn id="22" idx="2"/>
          </p:cNvCxnSpPr>
          <p:nvPr/>
        </p:nvCxnSpPr>
        <p:spPr>
          <a:xfrm flipV="1">
            <a:off x="500789" y="4891732"/>
            <a:ext cx="0" cy="27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F6BF40-BD68-4897-B274-87BE42013A73}"/>
              </a:ext>
            </a:extLst>
          </p:cNvPr>
          <p:cNvSpPr/>
          <p:nvPr/>
        </p:nvSpPr>
        <p:spPr>
          <a:xfrm>
            <a:off x="1677581" y="4076318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注册读者界面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9A377A-22D0-4849-B469-1581258A30A4}"/>
              </a:ext>
            </a:extLst>
          </p:cNvPr>
          <p:cNvSpPr/>
          <p:nvPr/>
        </p:nvSpPr>
        <p:spPr>
          <a:xfrm>
            <a:off x="2324496" y="4076318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书记入库界面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4887C8E-9210-4AF9-A359-281575A36843}"/>
              </a:ext>
            </a:extLst>
          </p:cNvPr>
          <p:cNvSpPr/>
          <p:nvPr/>
        </p:nvSpPr>
        <p:spPr>
          <a:xfrm>
            <a:off x="2966319" y="4076318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读者管理界面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6C6EFE9-1AA9-425F-BC98-C0AF3B7FAFB9}"/>
              </a:ext>
            </a:extLst>
          </p:cNvPr>
          <p:cNvCxnSpPr>
            <a:stCxn id="23" idx="0"/>
          </p:cNvCxnSpPr>
          <p:nvPr/>
        </p:nvCxnSpPr>
        <p:spPr>
          <a:xfrm flipV="1">
            <a:off x="1089185" y="3553905"/>
            <a:ext cx="4324" cy="33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89CAC46-2A03-475E-B4E4-A6B7715B4F7B}"/>
              </a:ext>
            </a:extLst>
          </p:cNvPr>
          <p:cNvSpPr/>
          <p:nvPr/>
        </p:nvSpPr>
        <p:spPr>
          <a:xfrm>
            <a:off x="3608142" y="4076318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图书管理界面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13DCD95-B4BB-4E52-8C78-2B6D6C9DFBFD}"/>
              </a:ext>
            </a:extLst>
          </p:cNvPr>
          <p:cNvSpPr/>
          <p:nvPr/>
        </p:nvSpPr>
        <p:spPr>
          <a:xfrm>
            <a:off x="4249965" y="4065317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借阅管理界面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F50CE5A-C058-4205-9924-45B87C90E0CC}"/>
              </a:ext>
            </a:extLst>
          </p:cNvPr>
          <p:cNvCxnSpPr>
            <a:stCxn id="21" idx="2"/>
            <a:endCxn id="64" idx="0"/>
          </p:cNvCxnSpPr>
          <p:nvPr/>
        </p:nvCxnSpPr>
        <p:spPr>
          <a:xfrm rot="16200000" flipH="1">
            <a:off x="3117358" y="3364788"/>
            <a:ext cx="769467" cy="653592"/>
          </a:xfrm>
          <a:prstGeom prst="bentConnector3">
            <a:avLst>
              <a:gd name="adj1" fmla="val 610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48B7A9A-AD29-499D-AAE0-7F0324E106C9}"/>
              </a:ext>
            </a:extLst>
          </p:cNvPr>
          <p:cNvCxnSpPr>
            <a:stCxn id="65" idx="0"/>
          </p:cNvCxnSpPr>
          <p:nvPr/>
        </p:nvCxnSpPr>
        <p:spPr>
          <a:xfrm rot="16200000" flipV="1">
            <a:off x="4006235" y="3600842"/>
            <a:ext cx="287126" cy="6418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DE192D8-0E89-480A-B866-DE165C0B2C6B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3187065" y="3778190"/>
            <a:ext cx="468211" cy="298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2DB0FD51-3929-4742-A630-2E202ED9C22D}"/>
              </a:ext>
            </a:extLst>
          </p:cNvPr>
          <p:cNvCxnSpPr>
            <a:endCxn id="59" idx="0"/>
          </p:cNvCxnSpPr>
          <p:nvPr/>
        </p:nvCxnSpPr>
        <p:spPr>
          <a:xfrm rot="10800000" flipV="1">
            <a:off x="2545241" y="3778190"/>
            <a:ext cx="641822" cy="298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BC1F3EC-B02E-4BC0-B0C2-7D579DF70F9B}"/>
              </a:ext>
            </a:extLst>
          </p:cNvPr>
          <p:cNvCxnSpPr>
            <a:stCxn id="57" idx="0"/>
          </p:cNvCxnSpPr>
          <p:nvPr/>
        </p:nvCxnSpPr>
        <p:spPr>
          <a:xfrm rot="5400000" flipH="1" flipV="1">
            <a:off x="2072719" y="3603797"/>
            <a:ext cx="298128" cy="6469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87AF217D-C8A3-4E24-9208-2B481737730D}"/>
              </a:ext>
            </a:extLst>
          </p:cNvPr>
          <p:cNvSpPr/>
          <p:nvPr/>
        </p:nvSpPr>
        <p:spPr>
          <a:xfrm>
            <a:off x="4258516" y="2043838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登录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FA73F35-8A36-4560-8CD0-5E7435A9017B}"/>
              </a:ext>
            </a:extLst>
          </p:cNvPr>
          <p:cNvSpPr/>
          <p:nvPr/>
        </p:nvSpPr>
        <p:spPr>
          <a:xfrm>
            <a:off x="5980587" y="2031282"/>
            <a:ext cx="441489" cy="947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图书管理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56353A9-FFAF-4E92-8F54-171E57B236AE}"/>
              </a:ext>
            </a:extLst>
          </p:cNvPr>
          <p:cNvSpPr/>
          <p:nvPr/>
        </p:nvSpPr>
        <p:spPr>
          <a:xfrm>
            <a:off x="7516816" y="2024803"/>
            <a:ext cx="441489" cy="9662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读者管理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27A7C7B-327F-4FBB-8619-C6C6BB8F95AA}"/>
              </a:ext>
            </a:extLst>
          </p:cNvPr>
          <p:cNvSpPr/>
          <p:nvPr/>
        </p:nvSpPr>
        <p:spPr>
          <a:xfrm>
            <a:off x="3929054" y="2921330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读者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C10A9EB-E8F1-4C31-9946-292609769FFE}"/>
              </a:ext>
            </a:extLst>
          </p:cNvPr>
          <p:cNvSpPr/>
          <p:nvPr/>
        </p:nvSpPr>
        <p:spPr>
          <a:xfrm>
            <a:off x="4566925" y="2910329"/>
            <a:ext cx="441489" cy="7694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管理员</a:t>
            </a: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2F5EC405-ACBE-4E66-B9B0-DDE47EF075E1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5400000">
            <a:off x="4164281" y="2606350"/>
            <a:ext cx="300498" cy="3294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BBD228F6-597D-4DA8-B928-0085A3CE9400}"/>
              </a:ext>
            </a:extLst>
          </p:cNvPr>
          <p:cNvCxnSpPr>
            <a:cxnSpLocks/>
            <a:stCxn id="87" idx="0"/>
          </p:cNvCxnSpPr>
          <p:nvPr/>
        </p:nvCxnSpPr>
        <p:spPr>
          <a:xfrm rot="16200000" flipV="1">
            <a:off x="4559566" y="2682225"/>
            <a:ext cx="139248" cy="316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4D6AF25-6944-4E61-8A14-C5F2C2EFFFF9}"/>
              </a:ext>
            </a:extLst>
          </p:cNvPr>
          <p:cNvSpPr/>
          <p:nvPr/>
        </p:nvSpPr>
        <p:spPr>
          <a:xfrm>
            <a:off x="5124975" y="3884633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入库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3808095-103F-44AE-883D-1F74F013DB24}"/>
              </a:ext>
            </a:extLst>
          </p:cNvPr>
          <p:cNvSpPr/>
          <p:nvPr/>
        </p:nvSpPr>
        <p:spPr>
          <a:xfrm>
            <a:off x="5779240" y="3879330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更新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757F69B-346C-46B1-8973-8B9782D6250B}"/>
              </a:ext>
            </a:extLst>
          </p:cNvPr>
          <p:cNvSpPr/>
          <p:nvPr/>
        </p:nvSpPr>
        <p:spPr>
          <a:xfrm>
            <a:off x="6378940" y="3878345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删除</a:t>
            </a: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5C1AAF5-4BAF-44B2-9548-B0B8A51104C5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rot="5400000">
            <a:off x="5650329" y="3328327"/>
            <a:ext cx="900660" cy="2013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294F835-5FE7-406A-91FD-DE43AA53B565}"/>
              </a:ext>
            </a:extLst>
          </p:cNvPr>
          <p:cNvCxnSpPr>
            <a:stCxn id="95" idx="0"/>
          </p:cNvCxnSpPr>
          <p:nvPr/>
        </p:nvCxnSpPr>
        <p:spPr>
          <a:xfrm rot="5400000" flipH="1" flipV="1">
            <a:off x="5442926" y="3327575"/>
            <a:ext cx="459853" cy="6542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1A9DEACC-7D25-490D-9ADD-5B0429794953}"/>
              </a:ext>
            </a:extLst>
          </p:cNvPr>
          <p:cNvCxnSpPr>
            <a:cxnSpLocks/>
            <a:stCxn id="97" idx="0"/>
          </p:cNvCxnSpPr>
          <p:nvPr/>
        </p:nvCxnSpPr>
        <p:spPr>
          <a:xfrm rot="16200000" flipV="1">
            <a:off x="6145378" y="3424038"/>
            <a:ext cx="454551" cy="454064"/>
          </a:xfrm>
          <a:prstGeom prst="bentConnector3">
            <a:avLst>
              <a:gd name="adj1" fmla="val 9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0D40DCF-9FF3-4DE6-966A-9C45EAD79C74}"/>
              </a:ext>
            </a:extLst>
          </p:cNvPr>
          <p:cNvSpPr/>
          <p:nvPr/>
        </p:nvSpPr>
        <p:spPr>
          <a:xfrm>
            <a:off x="7516817" y="3879330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更新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F9310F-887F-474E-8D74-C09656CA56DC}"/>
              </a:ext>
            </a:extLst>
          </p:cNvPr>
          <p:cNvSpPr/>
          <p:nvPr/>
        </p:nvSpPr>
        <p:spPr>
          <a:xfrm>
            <a:off x="8116517" y="3879330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删除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1E147AA-A2FD-41D3-8129-86601A95D39E}"/>
              </a:ext>
            </a:extLst>
          </p:cNvPr>
          <p:cNvSpPr/>
          <p:nvPr/>
        </p:nvSpPr>
        <p:spPr>
          <a:xfrm>
            <a:off x="6946890" y="3878345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</a:t>
            </a: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8410314A-9D1A-4FB1-9798-8D1A36DB8C81}"/>
              </a:ext>
            </a:extLst>
          </p:cNvPr>
          <p:cNvCxnSpPr>
            <a:stCxn id="85" idx="2"/>
            <a:endCxn id="105" idx="0"/>
          </p:cNvCxnSpPr>
          <p:nvPr/>
        </p:nvCxnSpPr>
        <p:spPr>
          <a:xfrm rot="16200000" flipH="1">
            <a:off x="7293417" y="3435185"/>
            <a:ext cx="88828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B93C0F6D-039F-48AB-A7F0-808AA75A29C8}"/>
              </a:ext>
            </a:extLst>
          </p:cNvPr>
          <p:cNvCxnSpPr>
            <a:stCxn id="107" idx="0"/>
          </p:cNvCxnSpPr>
          <p:nvPr/>
        </p:nvCxnSpPr>
        <p:spPr>
          <a:xfrm rot="5400000" flipH="1" flipV="1">
            <a:off x="7225814" y="3366600"/>
            <a:ext cx="453566" cy="5699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844FBC59-ADF0-4DEC-B168-A5B45F3E9AD0}"/>
              </a:ext>
            </a:extLst>
          </p:cNvPr>
          <p:cNvCxnSpPr>
            <a:stCxn id="106" idx="0"/>
          </p:cNvCxnSpPr>
          <p:nvPr/>
        </p:nvCxnSpPr>
        <p:spPr>
          <a:xfrm rot="16200000" flipV="1">
            <a:off x="7810136" y="3352204"/>
            <a:ext cx="454551" cy="5997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FF924A79-43CF-4F24-8380-08939000D6F3}"/>
              </a:ext>
            </a:extLst>
          </p:cNvPr>
          <p:cNvCxnSpPr>
            <a:stCxn id="8" idx="2"/>
            <a:endCxn id="83" idx="0"/>
          </p:cNvCxnSpPr>
          <p:nvPr/>
        </p:nvCxnSpPr>
        <p:spPr>
          <a:xfrm rot="5400000">
            <a:off x="5090164" y="916239"/>
            <a:ext cx="516696" cy="17385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92F5C60-C57D-4BF9-B476-E47CAE038AD3}"/>
              </a:ext>
            </a:extLst>
          </p:cNvPr>
          <p:cNvCxnSpPr>
            <a:endCxn id="85" idx="0"/>
          </p:cNvCxnSpPr>
          <p:nvPr/>
        </p:nvCxnSpPr>
        <p:spPr>
          <a:xfrm>
            <a:off x="6211414" y="1785490"/>
            <a:ext cx="1526147" cy="2393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1D1E8146-EB0C-468B-9952-F4A1C7071715}"/>
              </a:ext>
            </a:extLst>
          </p:cNvPr>
          <p:cNvCxnSpPr>
            <a:cxnSpLocks/>
            <a:stCxn id="84" idx="0"/>
          </p:cNvCxnSpPr>
          <p:nvPr/>
        </p:nvCxnSpPr>
        <p:spPr>
          <a:xfrm rot="5400000" flipH="1" flipV="1">
            <a:off x="6092166" y="1902720"/>
            <a:ext cx="237729" cy="19397"/>
          </a:xfrm>
          <a:prstGeom prst="bentConnector3">
            <a:avLst>
              <a:gd name="adj1" fmla="val 53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C532268B-8CE7-496A-BC8C-00E3394AE655}"/>
              </a:ext>
            </a:extLst>
          </p:cNvPr>
          <p:cNvSpPr/>
          <p:nvPr/>
        </p:nvSpPr>
        <p:spPr>
          <a:xfrm>
            <a:off x="8195777" y="2043838"/>
            <a:ext cx="441489" cy="9473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借还图书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570A4B2-716A-4CCD-AE84-BF546E4D189C}"/>
              </a:ext>
            </a:extLst>
          </p:cNvPr>
          <p:cNvSpPr/>
          <p:nvPr/>
        </p:nvSpPr>
        <p:spPr>
          <a:xfrm>
            <a:off x="9992995" y="2081025"/>
            <a:ext cx="441489" cy="9473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查询图书</a:t>
            </a: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745B8D53-45BA-46E3-920B-214BEE9BF6CD}"/>
              </a:ext>
            </a:extLst>
          </p:cNvPr>
          <p:cNvCxnSpPr>
            <a:endCxn id="128" idx="0"/>
          </p:cNvCxnSpPr>
          <p:nvPr/>
        </p:nvCxnSpPr>
        <p:spPr>
          <a:xfrm>
            <a:off x="7296071" y="1785490"/>
            <a:ext cx="1120451" cy="258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2554E67B-F918-420E-A4A5-3BD88CA03358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8416521" y="1793554"/>
            <a:ext cx="1797219" cy="287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5143DA94-1902-483C-B950-4CE10BACD70D}"/>
              </a:ext>
            </a:extLst>
          </p:cNvPr>
          <p:cNvSpPr/>
          <p:nvPr/>
        </p:nvSpPr>
        <p:spPr>
          <a:xfrm>
            <a:off x="9393295" y="3534332"/>
            <a:ext cx="441489" cy="974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书号查询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596F62C-4C9E-4076-8EDF-61D34DB0C658}"/>
              </a:ext>
            </a:extLst>
          </p:cNvPr>
          <p:cNvSpPr/>
          <p:nvPr/>
        </p:nvSpPr>
        <p:spPr>
          <a:xfrm>
            <a:off x="9992995" y="3551555"/>
            <a:ext cx="441489" cy="974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书名查询</a:t>
            </a:r>
          </a:p>
        </p:txBody>
      </p: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00213789-20B0-417F-BF02-342C06DCB8C1}"/>
              </a:ext>
            </a:extLst>
          </p:cNvPr>
          <p:cNvCxnSpPr>
            <a:stCxn id="134" idx="0"/>
            <a:endCxn id="129" idx="2"/>
          </p:cNvCxnSpPr>
          <p:nvPr/>
        </p:nvCxnSpPr>
        <p:spPr>
          <a:xfrm rot="5400000" flipH="1" flipV="1">
            <a:off x="9660930" y="2981522"/>
            <a:ext cx="505920" cy="599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49F2BB1F-6375-44EC-AC8B-6FBFA063CFBA}"/>
              </a:ext>
            </a:extLst>
          </p:cNvPr>
          <p:cNvCxnSpPr>
            <a:stCxn id="135" idx="0"/>
          </p:cNvCxnSpPr>
          <p:nvPr/>
        </p:nvCxnSpPr>
        <p:spPr>
          <a:xfrm rot="16200000" flipV="1">
            <a:off x="9912641" y="3250455"/>
            <a:ext cx="271678" cy="330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40E46F01-BFBF-4E4E-8002-3DE776FC6076}"/>
              </a:ext>
            </a:extLst>
          </p:cNvPr>
          <p:cNvSpPr/>
          <p:nvPr/>
        </p:nvSpPr>
        <p:spPr>
          <a:xfrm>
            <a:off x="10560945" y="3567712"/>
            <a:ext cx="441489" cy="1304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返回所有图书</a:t>
            </a:r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975C215-7040-45B0-9A93-B1C1338A5D8B}"/>
              </a:ext>
            </a:extLst>
          </p:cNvPr>
          <p:cNvCxnSpPr>
            <a:endCxn id="141" idx="0"/>
          </p:cNvCxnSpPr>
          <p:nvPr/>
        </p:nvCxnSpPr>
        <p:spPr>
          <a:xfrm>
            <a:off x="10213739" y="3279876"/>
            <a:ext cx="567951" cy="287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91EC0CA4-7FDF-47FA-B4A7-CFB21E1DBCD1}"/>
              </a:ext>
            </a:extLst>
          </p:cNvPr>
          <p:cNvSpPr/>
          <p:nvPr/>
        </p:nvSpPr>
        <p:spPr>
          <a:xfrm>
            <a:off x="8731060" y="3883339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查询</a:t>
            </a: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279F633A-125C-45F6-8792-1C9C4129491D}"/>
              </a:ext>
            </a:extLst>
          </p:cNvPr>
          <p:cNvCxnSpPr>
            <a:endCxn id="145" idx="0"/>
          </p:cNvCxnSpPr>
          <p:nvPr/>
        </p:nvCxnSpPr>
        <p:spPr>
          <a:xfrm>
            <a:off x="8337261" y="3415715"/>
            <a:ext cx="614544" cy="467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90EED9CC-2199-4619-ADCA-8ED2DC9438E6}"/>
              </a:ext>
            </a:extLst>
          </p:cNvPr>
          <p:cNvSpPr/>
          <p:nvPr/>
        </p:nvSpPr>
        <p:spPr>
          <a:xfrm>
            <a:off x="10723565" y="2178774"/>
            <a:ext cx="441489" cy="813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实体类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AA97913-3E64-4250-BC85-05B7906FEDE8}"/>
              </a:ext>
            </a:extLst>
          </p:cNvPr>
          <p:cNvSpPr/>
          <p:nvPr/>
        </p:nvSpPr>
        <p:spPr>
          <a:xfrm>
            <a:off x="11479358" y="2137188"/>
            <a:ext cx="441489" cy="1082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数据操作类</a:t>
            </a: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C772FCAA-FE3B-45D0-B6A7-481B976C613D}"/>
              </a:ext>
            </a:extLst>
          </p:cNvPr>
          <p:cNvCxnSpPr>
            <a:stCxn id="9" idx="2"/>
            <a:endCxn id="152" idx="0"/>
          </p:cNvCxnSpPr>
          <p:nvPr/>
        </p:nvCxnSpPr>
        <p:spPr>
          <a:xfrm rot="5400000">
            <a:off x="10787978" y="1711824"/>
            <a:ext cx="623282" cy="310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76027A76-B440-4512-853E-EBF98D6395BA}"/>
              </a:ext>
            </a:extLst>
          </p:cNvPr>
          <p:cNvCxnSpPr>
            <a:stCxn id="154" idx="0"/>
          </p:cNvCxnSpPr>
          <p:nvPr/>
        </p:nvCxnSpPr>
        <p:spPr>
          <a:xfrm rot="16200000" flipV="1">
            <a:off x="11344339" y="1781423"/>
            <a:ext cx="266355" cy="445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5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69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伟东 林</dc:creator>
  <cp:lastModifiedBy>伟东 林</cp:lastModifiedBy>
  <cp:revision>6</cp:revision>
  <dcterms:created xsi:type="dcterms:W3CDTF">2020-06-04T09:25:27Z</dcterms:created>
  <dcterms:modified xsi:type="dcterms:W3CDTF">2020-06-04T15:08:57Z</dcterms:modified>
</cp:coreProperties>
</file>