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Recognizing and Avoiding Phishing Attacks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Always verify before you trust. Regularly update your knowledge on phishing tactics and report suspicious activity.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cyberattack where attackers pose as legitimate entities to steal sensitive information.</a:t>
            </a:r>
          </a:p>
          <a:p>
            <a:r>
              <a:t>Common Types: Email Phishing, Spear Phishing, Smishing, Vishing, Whaling.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Phishing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attacks often involve social engineering tactics to manipulate users into revealing sensitive data.</a:t>
            </a:r>
          </a:p>
          <a:p>
            <a:r>
              <a:t>Process: Initial contact, social engineering, call to action, stealing data or installing malware.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 flags in phishing emails include:</a:t>
            </a:r>
          </a:p>
          <a:p>
            <a:r>
              <a:t>• Suspicious sender addresses</a:t>
            </a:r>
          </a:p>
          <a:p>
            <a:r>
              <a:t>• Poor spelling and grammar</a:t>
            </a:r>
          </a:p>
          <a:p>
            <a:r>
              <a:t>• Generic greetings (e.g., 'Dear Customer')</a:t>
            </a:r>
          </a:p>
          <a:p>
            <a:r>
              <a:t>• Unexpected attachments and suspicious links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Avoiding Phishing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for secure URLs (https), be cautious with pop-ups, and pay attention to browser warnings about suspicious sites.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social engineering tactics include:</a:t>
            </a:r>
          </a:p>
          <a:p>
            <a:r>
              <a:t>• Pretexting: A false story to gain trust</a:t>
            </a:r>
          </a:p>
          <a:p>
            <a:r>
              <a:t>• Baiting: Offering something enticing to lure users</a:t>
            </a:r>
          </a:p>
          <a:p>
            <a:r>
              <a:t>• Tailgating/Impersonation: Gaining access by pretending to be an authorized person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prevent phishing attacks, use two-factor authentication, strong passwords, and keep your software updated.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&amp;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Real-life examples of phishing attacks targeting individuals and organizations.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Simulation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mock phishing attacks to test employees' awareness and review their responses.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