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20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FB3-29CA-4AA9-96D2-CB60C6B0B577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F8C0-0F3A-48A3-8517-14228D3F8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FB3-29CA-4AA9-96D2-CB60C6B0B577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F8C0-0F3A-48A3-8517-14228D3F8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FB3-29CA-4AA9-96D2-CB60C6B0B577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F8C0-0F3A-48A3-8517-14228D3F8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FB3-29CA-4AA9-96D2-CB60C6B0B577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F8C0-0F3A-48A3-8517-14228D3F8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FB3-29CA-4AA9-96D2-CB60C6B0B577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F8C0-0F3A-48A3-8517-14228D3F8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FB3-29CA-4AA9-96D2-CB60C6B0B577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F8C0-0F3A-48A3-8517-14228D3F8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FB3-29CA-4AA9-96D2-CB60C6B0B577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F8C0-0F3A-48A3-8517-14228D3F8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FB3-29CA-4AA9-96D2-CB60C6B0B577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F8C0-0F3A-48A3-8517-14228D3F8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FB3-29CA-4AA9-96D2-CB60C6B0B577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F8C0-0F3A-48A3-8517-14228D3F8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FB3-29CA-4AA9-96D2-CB60C6B0B577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F8C0-0F3A-48A3-8517-14228D3F8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2AFB3-29CA-4AA9-96D2-CB60C6B0B577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EF8C0-0F3A-48A3-8517-14228D3F894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2AFB3-29CA-4AA9-96D2-CB60C6B0B577}" type="datetimeFigureOut">
              <a:rPr lang="en-US" smtClean="0"/>
              <a:t>2/13/2012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EF8C0-0F3A-48A3-8517-14228D3F894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This is Test </a:t>
            </a:r>
            <a:r>
              <a:rPr lang="en-US" smtClean="0"/>
              <a:t>Ppt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This is Test Ppt</vt:lpstr>
    </vt:vector>
  </TitlesOfParts>
  <Company>NIC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Test Ppt</dc:title>
  <dc:creator>Ganesh</dc:creator>
  <cp:lastModifiedBy>Ganesh</cp:lastModifiedBy>
  <cp:revision>1</cp:revision>
  <dcterms:created xsi:type="dcterms:W3CDTF">2012-02-13T07:32:08Z</dcterms:created>
  <dcterms:modified xsi:type="dcterms:W3CDTF">2012-02-13T07:32:32Z</dcterms:modified>
</cp:coreProperties>
</file>